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Audiowide"/>
      <p:regular r:id="rId44"/>
    </p:embeddedFon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Audiowide-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Roboto-bold.fntdata"/><Relationship Id="rId23" Type="http://schemas.openxmlformats.org/officeDocument/2006/relationships/slide" Target="slides/slide19.xml"/><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Roboto-boldItalic.fntdata"/><Relationship Id="rId25" Type="http://schemas.openxmlformats.org/officeDocument/2006/relationships/slide" Target="slides/slide21.xml"/><Relationship Id="rId47" Type="http://schemas.openxmlformats.org/officeDocument/2006/relationships/font" Target="fonts/Roboto-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1" name="Shape 7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0" name="Shape 13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6" name="Shape 13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4" name="Shape 14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0" name="Shape 15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6" name="Shape 15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3" name="Shape 16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9" name="Shape 16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6" name="Shape 17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2" name="Shape 18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8" name="Shape 18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8" name="Shape 7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5" name="Shape 19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1" name="Shape 20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8" name="Shape 20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4" name="Shape 21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1" name="Shape 22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7" name="Shape 22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3" name="Shape 23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0" name="Shape 24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7" name="Shape 24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4" name="Shape 25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4" name="Shape 8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1" name="Shape 26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7" name="Shape 26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4" name="Shape 27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1" name="Shape 28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8" name="Shape 28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4" name="Shape 29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0" name="Shape 30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6" name="Shape 30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2" name="Shape 31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8" name="Shape 31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2" name="Shape 9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9" name="Shape 9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6" name="Shape 10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2" name="Shape 11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8" name="Shape 11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4" name="Shape 12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buFont typeface="Audiowide"/>
              <a:defRPr sz="5200">
                <a:latin typeface="Audiowide"/>
                <a:ea typeface="Audiowide"/>
                <a:cs typeface="Audiowide"/>
                <a:sym typeface="Audiowide"/>
              </a:defRPr>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buFont typeface="Audiowide"/>
              <a:defRPr sz="12000">
                <a:latin typeface="Audiowide"/>
                <a:ea typeface="Audiowide"/>
                <a:cs typeface="Audiowide"/>
                <a:sym typeface="Audiowide"/>
              </a:defRPr>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50" name="Shape 50"/>
        <p:cNvGrpSpPr/>
        <p:nvPr/>
      </p:nvGrpSpPr>
      <p:grpSpPr>
        <a:xfrm>
          <a:off x="0" y="0"/>
          <a:ext cx="0" cy="0"/>
          <a:chOff x="0" y="0"/>
          <a:chExt cx="0" cy="0"/>
        </a:xfrm>
      </p:grpSpPr>
      <p:sp>
        <p:nvSpPr>
          <p:cNvPr id="51" name="Shape 51"/>
          <p:cNvSpPr txBox="1"/>
          <p:nvPr>
            <p:ph type="title"/>
          </p:nvPr>
        </p:nvSpPr>
        <p:spPr>
          <a:xfrm>
            <a:off x="722312" y="3305175"/>
            <a:ext cx="7772400" cy="1021500"/>
          </a:xfrm>
          <a:prstGeom prst="rect">
            <a:avLst/>
          </a:prstGeom>
          <a:noFill/>
          <a:ln>
            <a:noFill/>
          </a:ln>
        </p:spPr>
        <p:txBody>
          <a:bodyPr anchorCtr="0" anchor="t" bIns="91425" lIns="91425" rIns="91425" tIns="91425"/>
          <a:lstStyle>
            <a:lvl1pPr indent="0" lvl="0" marL="0" marR="0" rtl="0" algn="l">
              <a:spcBef>
                <a:spcPts val="0"/>
              </a:spcBef>
              <a:spcAft>
                <a:spcPts val="0"/>
              </a:spcAft>
              <a:buFont typeface="Audiowide"/>
              <a:buNone/>
              <a:defRPr b="1" i="0" sz="4000" u="none" cap="none" strike="noStrike">
                <a:solidFill>
                  <a:schemeClr val="dk1"/>
                </a:solidFill>
                <a:latin typeface="Audiowide"/>
                <a:ea typeface="Audiowide"/>
                <a:cs typeface="Audiowide"/>
                <a:sym typeface="Audiowide"/>
              </a:defRPr>
            </a:lvl1pPr>
            <a:lvl2pPr indent="0" lvl="1" marL="0" marR="0" rtl="0" algn="ctr">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52" name="Shape 52"/>
          <p:cNvSpPr txBox="1"/>
          <p:nvPr>
            <p:ph idx="1" type="body"/>
          </p:nvPr>
        </p:nvSpPr>
        <p:spPr>
          <a:xfrm>
            <a:off x="722312" y="2180034"/>
            <a:ext cx="7772400" cy="1125000"/>
          </a:xfrm>
          <a:prstGeom prst="rect">
            <a:avLst/>
          </a:prstGeom>
          <a:noFill/>
          <a:ln>
            <a:noFill/>
          </a:ln>
        </p:spPr>
        <p:txBody>
          <a:bodyPr anchorCtr="0" anchor="b" bIns="91425" lIns="91425" rIns="91425" tIns="91425"/>
          <a:lstStyle>
            <a:lvl1pPr indent="0" lvl="0" marL="0" marR="0" rtl="0" algn="l">
              <a:spcBef>
                <a:spcPts val="400"/>
              </a:spcBef>
              <a:spcAft>
                <a:spcPts val="0"/>
              </a:spcAft>
              <a:buClr>
                <a:srgbClr val="DADADA"/>
              </a:buClr>
              <a:buFont typeface="Arial"/>
              <a:buNone/>
              <a:defRPr b="0" i="0" sz="2000" u="none" cap="none" strike="noStrike">
                <a:solidFill>
                  <a:srgbClr val="DADADA"/>
                </a:solidFill>
                <a:latin typeface="Calibri"/>
                <a:ea typeface="Calibri"/>
                <a:cs typeface="Calibri"/>
                <a:sym typeface="Calibri"/>
              </a:defRPr>
            </a:lvl1pPr>
            <a:lvl2pPr indent="0" lvl="1" marL="457200" marR="0" rtl="0" algn="l">
              <a:spcBef>
                <a:spcPts val="360"/>
              </a:spcBef>
              <a:spcAft>
                <a:spcPts val="0"/>
              </a:spcAft>
              <a:buClr>
                <a:srgbClr val="DADADA"/>
              </a:buClr>
              <a:buFont typeface="Arial"/>
              <a:buNone/>
              <a:defRPr b="0" i="0" sz="1800" u="none" cap="none" strike="noStrike">
                <a:solidFill>
                  <a:srgbClr val="DADADA"/>
                </a:solidFill>
                <a:latin typeface="Calibri"/>
                <a:ea typeface="Calibri"/>
                <a:cs typeface="Calibri"/>
                <a:sym typeface="Calibri"/>
              </a:defRPr>
            </a:lvl2pPr>
            <a:lvl3pPr indent="0" lvl="2" marL="914400" marR="0" rtl="0" algn="l">
              <a:spcBef>
                <a:spcPts val="320"/>
              </a:spcBef>
              <a:spcAft>
                <a:spcPts val="0"/>
              </a:spcAft>
              <a:buClr>
                <a:srgbClr val="DADADA"/>
              </a:buClr>
              <a:buFont typeface="Arial"/>
              <a:buNone/>
              <a:defRPr b="0" i="0" sz="1600" u="none" cap="none" strike="noStrike">
                <a:solidFill>
                  <a:srgbClr val="DADADA"/>
                </a:solidFill>
                <a:latin typeface="Calibri"/>
                <a:ea typeface="Calibri"/>
                <a:cs typeface="Calibri"/>
                <a:sym typeface="Calibri"/>
              </a:defRPr>
            </a:lvl3pPr>
            <a:lvl4pPr indent="0" lvl="3" marL="1371600" marR="0" rtl="0" algn="l">
              <a:spcBef>
                <a:spcPts val="280"/>
              </a:spcBef>
              <a:spcAft>
                <a:spcPts val="0"/>
              </a:spcAft>
              <a:buClr>
                <a:srgbClr val="DADADA"/>
              </a:buClr>
              <a:buFont typeface="Arial"/>
              <a:buNone/>
              <a:defRPr b="0" i="0" sz="1400" u="none" cap="none" strike="noStrike">
                <a:solidFill>
                  <a:srgbClr val="DADADA"/>
                </a:solidFill>
                <a:latin typeface="Calibri"/>
                <a:ea typeface="Calibri"/>
                <a:cs typeface="Calibri"/>
                <a:sym typeface="Calibri"/>
              </a:defRPr>
            </a:lvl4pPr>
            <a:lvl5pPr indent="0" lvl="4" marL="1828800" marR="0" rtl="0" algn="l">
              <a:spcBef>
                <a:spcPts val="280"/>
              </a:spcBef>
              <a:spcAft>
                <a:spcPts val="0"/>
              </a:spcAft>
              <a:buClr>
                <a:srgbClr val="DADADA"/>
              </a:buClr>
              <a:buFont typeface="Arial"/>
              <a:buNone/>
              <a:defRPr b="0" i="0" sz="1400" u="none" cap="none" strike="noStrike">
                <a:solidFill>
                  <a:srgbClr val="DADADA"/>
                </a:solidFill>
                <a:latin typeface="Calibri"/>
                <a:ea typeface="Calibri"/>
                <a:cs typeface="Calibri"/>
                <a:sym typeface="Calibri"/>
              </a:defRPr>
            </a:lvl5pPr>
            <a:lvl6pPr indent="0" lvl="5" marL="2286000" marR="0" rtl="0" algn="l">
              <a:spcBef>
                <a:spcPts val="280"/>
              </a:spcBef>
              <a:buClr>
                <a:srgbClr val="DADADA"/>
              </a:buClr>
              <a:buFont typeface="Arial"/>
              <a:buNone/>
              <a:defRPr b="0" i="0" sz="1400" u="none" cap="none" strike="noStrike">
                <a:solidFill>
                  <a:srgbClr val="DADADA"/>
                </a:solidFill>
                <a:latin typeface="Calibri"/>
                <a:ea typeface="Calibri"/>
                <a:cs typeface="Calibri"/>
                <a:sym typeface="Calibri"/>
              </a:defRPr>
            </a:lvl6pPr>
            <a:lvl7pPr indent="0" lvl="6" marL="2743200" marR="0" rtl="0" algn="l">
              <a:spcBef>
                <a:spcPts val="280"/>
              </a:spcBef>
              <a:buClr>
                <a:srgbClr val="DADADA"/>
              </a:buClr>
              <a:buFont typeface="Arial"/>
              <a:buNone/>
              <a:defRPr b="0" i="0" sz="1400" u="none" cap="none" strike="noStrike">
                <a:solidFill>
                  <a:srgbClr val="DADADA"/>
                </a:solidFill>
                <a:latin typeface="Calibri"/>
                <a:ea typeface="Calibri"/>
                <a:cs typeface="Calibri"/>
                <a:sym typeface="Calibri"/>
              </a:defRPr>
            </a:lvl7pPr>
            <a:lvl8pPr indent="0" lvl="7" marL="3200400" marR="0" rtl="0" algn="l">
              <a:spcBef>
                <a:spcPts val="280"/>
              </a:spcBef>
              <a:buClr>
                <a:srgbClr val="DADADA"/>
              </a:buClr>
              <a:buFont typeface="Arial"/>
              <a:buNone/>
              <a:defRPr b="0" i="0" sz="1400" u="none" cap="none" strike="noStrike">
                <a:solidFill>
                  <a:srgbClr val="DADADA"/>
                </a:solidFill>
                <a:latin typeface="Calibri"/>
                <a:ea typeface="Calibri"/>
                <a:cs typeface="Calibri"/>
                <a:sym typeface="Calibri"/>
              </a:defRPr>
            </a:lvl8pPr>
            <a:lvl9pPr indent="0" lvl="8" marL="3657600" marR="0" rtl="0" algn="l">
              <a:spcBef>
                <a:spcPts val="280"/>
              </a:spcBef>
              <a:buClr>
                <a:srgbClr val="DADADA"/>
              </a:buClr>
              <a:buFont typeface="Arial"/>
              <a:buNone/>
              <a:defRPr b="0" i="0" sz="1400" u="none" cap="none" strike="noStrike">
                <a:solidFill>
                  <a:srgbClr val="DADADA"/>
                </a:solidFill>
                <a:latin typeface="Calibri"/>
                <a:ea typeface="Calibri"/>
                <a:cs typeface="Calibri"/>
                <a:sym typeface="Calibri"/>
              </a:defRPr>
            </a:lvl9pPr>
          </a:lstStyle>
          <a:p/>
        </p:txBody>
      </p:sp>
      <p:sp>
        <p:nvSpPr>
          <p:cNvPr id="53" name="Shape 53"/>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cap="none" strike="noStrike">
                <a:solidFill>
                  <a:srgbClr val="DADADA"/>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54" name="Shape 54"/>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55" name="Shape 55"/>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DADADA"/>
              </a:buClr>
              <a:buSzPct val="25000"/>
              <a:buFont typeface="Calibri"/>
              <a:buNone/>
            </a:pPr>
            <a:fld id="{00000000-1234-1234-1234-123412341234}" type="slidenum">
              <a:rPr b="0" i="0" lang="en" sz="1200" u="none" cap="none" strike="noStrike">
                <a:solidFill>
                  <a:srgbClr val="DADADA"/>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6" name="Shape 56"/>
        <p:cNvGrpSpPr/>
        <p:nvPr/>
      </p:nvGrpSpPr>
      <p:grpSpPr>
        <a:xfrm>
          <a:off x="0" y="0"/>
          <a:ext cx="0" cy="0"/>
          <a:chOff x="0" y="0"/>
          <a:chExt cx="0" cy="0"/>
        </a:xfrm>
      </p:grpSpPr>
      <p:sp>
        <p:nvSpPr>
          <p:cNvPr id="57" name="Shape 57"/>
          <p:cNvSpPr txBox="1"/>
          <p:nvPr>
            <p:ph type="title"/>
          </p:nvPr>
        </p:nvSpPr>
        <p:spPr>
          <a:xfrm>
            <a:off x="457200" y="205977"/>
            <a:ext cx="8229600" cy="857400"/>
          </a:xfrm>
          <a:prstGeom prst="rect">
            <a:avLst/>
          </a:prstGeom>
          <a:noFill/>
          <a:ln>
            <a:noFill/>
          </a:ln>
        </p:spPr>
        <p:txBody>
          <a:bodyPr anchorCtr="0" anchor="ctr" bIns="91425" lIns="91425" rIns="91425" tIns="91425"/>
          <a:lstStyle>
            <a:lvl1pPr indent="0" lvl="0" marL="0" marR="0" rtl="0" algn="ctr">
              <a:spcBef>
                <a:spcPts val="0"/>
              </a:spcBef>
              <a:spcAft>
                <a:spcPts val="0"/>
              </a:spcAft>
              <a:buFont typeface="Audiowide"/>
              <a:buNone/>
              <a:defRPr b="0" i="0" sz="4400" u="none" cap="none" strike="noStrike">
                <a:solidFill>
                  <a:schemeClr val="dk1"/>
                </a:solidFill>
                <a:latin typeface="Audiowide"/>
                <a:ea typeface="Audiowide"/>
                <a:cs typeface="Audiowide"/>
                <a:sym typeface="Audiowide"/>
              </a:defRPr>
            </a:lvl1pPr>
            <a:lvl2pPr indent="0" lvl="1" marL="0" marR="0" rtl="0" algn="ctr">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58" name="Shape 58"/>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cap="none" strike="noStrike">
                <a:solidFill>
                  <a:srgbClr val="DADADA"/>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DADADA"/>
              </a:buClr>
              <a:buSzPct val="25000"/>
              <a:buFont typeface="Calibri"/>
              <a:buNone/>
            </a:pPr>
            <a:fld id="{00000000-1234-1234-1234-123412341234}" type="slidenum">
              <a:rPr b="0" i="0" lang="en" sz="1200" u="none" cap="none" strike="noStrike">
                <a:solidFill>
                  <a:srgbClr val="DADADA"/>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2" name="Shape 62"/>
        <p:cNvGrpSpPr/>
        <p:nvPr/>
      </p:nvGrpSpPr>
      <p:grpSpPr>
        <a:xfrm>
          <a:off x="0" y="0"/>
          <a:ext cx="0" cy="0"/>
          <a:chOff x="0" y="0"/>
          <a:chExt cx="0" cy="0"/>
        </a:xfrm>
      </p:grpSpPr>
      <p:sp>
        <p:nvSpPr>
          <p:cNvPr id="63" name="Shape 63"/>
          <p:cNvSpPr txBox="1"/>
          <p:nvPr>
            <p:ph type="title"/>
          </p:nvPr>
        </p:nvSpPr>
        <p:spPr>
          <a:xfrm>
            <a:off x="457200" y="205977"/>
            <a:ext cx="8229600" cy="857400"/>
          </a:xfrm>
          <a:prstGeom prst="rect">
            <a:avLst/>
          </a:prstGeom>
          <a:noFill/>
          <a:ln>
            <a:noFill/>
          </a:ln>
        </p:spPr>
        <p:txBody>
          <a:bodyPr anchorCtr="0" anchor="ctr" bIns="91425" lIns="91425" rIns="91425" tIns="91425"/>
          <a:lstStyle>
            <a:lvl1pPr indent="0" lvl="0" marL="0" marR="0" rtl="0" algn="ctr">
              <a:spcBef>
                <a:spcPts val="0"/>
              </a:spcBef>
              <a:spcAft>
                <a:spcPts val="0"/>
              </a:spcAft>
              <a:buFont typeface="Audiowide"/>
              <a:buNone/>
              <a:defRPr b="0" i="0" sz="4400" u="none" cap="none" strike="noStrike">
                <a:solidFill>
                  <a:schemeClr val="dk1"/>
                </a:solidFill>
                <a:latin typeface="Audiowide"/>
                <a:ea typeface="Audiowide"/>
                <a:cs typeface="Audiowide"/>
                <a:sym typeface="Audiowide"/>
              </a:defRPr>
            </a:lvl1pPr>
            <a:lvl2pPr indent="0" lvl="1" marL="0" marR="0" rtl="0" algn="ctr">
              <a:spcBef>
                <a:spcPts val="0"/>
              </a:spcBef>
              <a:spcAft>
                <a:spcPts val="0"/>
              </a:spcAft>
              <a:buNone/>
              <a:defRPr b="0" i="0" sz="4400" u="none" cap="none" strike="noStrike">
                <a:solidFill>
                  <a:schemeClr val="dk1"/>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chemeClr val="dk1"/>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chemeClr val="dk1"/>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chemeClr val="dk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1"/>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1"/>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1"/>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1"/>
                </a:solidFill>
                <a:latin typeface="Arial"/>
                <a:ea typeface="Arial"/>
                <a:cs typeface="Arial"/>
                <a:sym typeface="Arial"/>
              </a:defRPr>
            </a:lvl9pPr>
          </a:lstStyle>
          <a:p/>
        </p:txBody>
      </p:sp>
      <p:sp>
        <p:nvSpPr>
          <p:cNvPr id="64" name="Shape 64"/>
          <p:cNvSpPr txBox="1"/>
          <p:nvPr>
            <p:ph idx="1" type="body"/>
          </p:nvPr>
        </p:nvSpPr>
        <p:spPr>
          <a:xfrm>
            <a:off x="457200" y="1200150"/>
            <a:ext cx="4038600" cy="3394500"/>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2" type="body"/>
          </p:nvPr>
        </p:nvSpPr>
        <p:spPr>
          <a:xfrm>
            <a:off x="4648200" y="1200150"/>
            <a:ext cx="4038600" cy="3394500"/>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cap="none" strike="noStrike">
                <a:solidFill>
                  <a:srgbClr val="DADADA"/>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68" name="Shape 68"/>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DADADA"/>
              </a:buClr>
              <a:buSzPct val="25000"/>
              <a:buFont typeface="Calibri"/>
              <a:buNone/>
            </a:pPr>
            <a:fld id="{00000000-1234-1234-1234-123412341234}" type="slidenum">
              <a:rPr b="0" i="0" lang="en" sz="1200" u="none" cap="none" strike="noStrike">
                <a:solidFill>
                  <a:srgbClr val="DADADA"/>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buFont typeface="Audiowide"/>
              <a:defRPr sz="3600">
                <a:latin typeface="Audiowide"/>
                <a:ea typeface="Audiowide"/>
                <a:cs typeface="Audiowide"/>
                <a:sym typeface="Audiowide"/>
              </a:defRPr>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buFont typeface="Audiowide"/>
              <a:defRPr>
                <a:latin typeface="Audiowide"/>
                <a:ea typeface="Audiowide"/>
                <a:cs typeface="Audiowide"/>
                <a:sym typeface="Audiowide"/>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buFont typeface="Audiowide"/>
              <a:defRPr>
                <a:latin typeface="Audiowide"/>
                <a:ea typeface="Audiowide"/>
                <a:cs typeface="Audiowide"/>
                <a:sym typeface="Audiowide"/>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buFont typeface="Audiowide"/>
              <a:defRPr>
                <a:latin typeface="Audiowide"/>
                <a:ea typeface="Audiowide"/>
                <a:cs typeface="Audiowide"/>
                <a:sym typeface="Audiowide"/>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buFont typeface="Audiowide"/>
              <a:defRPr sz="2400">
                <a:latin typeface="Audiowide"/>
                <a:ea typeface="Audiowide"/>
                <a:cs typeface="Audiowide"/>
                <a:sym typeface="Audiowide"/>
              </a:defRPr>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buFont typeface="Audiowide"/>
              <a:defRPr sz="4800">
                <a:latin typeface="Audiowide"/>
                <a:ea typeface="Audiowide"/>
                <a:cs typeface="Audiowide"/>
                <a:sym typeface="Audiowide"/>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buFont typeface="Audiowide"/>
              <a:defRPr sz="4200">
                <a:latin typeface="Audiowide"/>
                <a:ea typeface="Audiowide"/>
                <a:cs typeface="Audiowide"/>
                <a:sym typeface="Audiowide"/>
              </a:defRPr>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0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0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0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hyperlink" Target="http://dutytogod.lds.org/" TargetMode="External"/><Relationship Id="rId4" Type="http://schemas.openxmlformats.org/officeDocument/2006/relationships/hyperlink" Target="http://personalprogress.lds.org/" TargetMode="External"/><Relationship Id="rId5" Type="http://schemas.openxmlformats.org/officeDocument/2006/relationships/hyperlink" Target="http://personalprogress.lds.org/" TargetMode="External"/><Relationship Id="rId6" Type="http://schemas.openxmlformats.org/officeDocument/2006/relationships/image" Target="../media/image0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0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hyperlink" Target="https://sp90x.ne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0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youtube.com/v/pSr7HPikHog" TargetMode="External"/><Relationship Id="rId4" Type="http://schemas.openxmlformats.org/officeDocument/2006/relationships/image" Target="../media/image0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pic>
        <p:nvPicPr>
          <p:cNvPr descr="logo.png" id="73" name="Shape 73"/>
          <p:cNvPicPr preferRelativeResize="0"/>
          <p:nvPr/>
        </p:nvPicPr>
        <p:blipFill rotWithShape="1">
          <a:blip r:embed="rId3">
            <a:alphaModFix/>
          </a:blip>
          <a:srcRect b="0" l="0" r="0" t="0"/>
          <a:stretch/>
        </p:blipFill>
        <p:spPr>
          <a:xfrm>
            <a:off x="304800" y="1885950"/>
            <a:ext cx="8686800" cy="908446"/>
          </a:xfrm>
          <a:prstGeom prst="rect">
            <a:avLst/>
          </a:prstGeom>
          <a:noFill/>
          <a:ln>
            <a:noFill/>
          </a:ln>
        </p:spPr>
      </p:pic>
      <p:sp>
        <p:nvSpPr>
          <p:cNvPr id="74" name="Shape 7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p:txBody>
      </p:sp>
      <p:sp>
        <p:nvSpPr>
          <p:cNvPr id="75" name="Shape 7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Consistency is key</a:t>
            </a:r>
          </a:p>
        </p:txBody>
      </p:sp>
      <p:sp>
        <p:nvSpPr>
          <p:cNvPr id="133" name="Shape 133"/>
          <p:cNvSpPr txBox="1"/>
          <p:nvPr>
            <p:ph idx="1" type="body"/>
          </p:nvPr>
        </p:nvSpPr>
        <p:spPr>
          <a:xfrm>
            <a:off x="457200" y="1200150"/>
            <a:ext cx="8229600" cy="3394471"/>
          </a:xfrm>
          <a:prstGeom prst="rect">
            <a:avLst/>
          </a:prstGeom>
          <a:noFill/>
          <a:ln>
            <a:noFill/>
          </a:ln>
        </p:spPr>
        <p:txBody>
          <a:bodyPr anchorCtr="0" anchor="t" bIns="45700" lIns="91425" rIns="91425" tIns="45700">
            <a:noAutofit/>
          </a:bodyPr>
          <a:lstStyle/>
          <a:p>
            <a:pPr indent="-330200" lvl="0" marL="342900" marR="0" rtl="0" algn="l">
              <a:lnSpc>
                <a:spcPct val="100000"/>
              </a:lnSpc>
              <a:spcBef>
                <a:spcPts val="0"/>
              </a:spcBef>
              <a:spcAft>
                <a:spcPts val="0"/>
              </a:spcAft>
              <a:buClr>
                <a:schemeClr val="dk1"/>
              </a:buClr>
              <a:buSzPct val="100000"/>
              <a:buFont typeface="Roboto"/>
              <a:buChar char="•"/>
            </a:pPr>
            <a:r>
              <a:rPr b="0" i="0" lang="en" sz="3000" u="none">
                <a:solidFill>
                  <a:schemeClr val="dk1"/>
                </a:solidFill>
                <a:latin typeface="Roboto"/>
                <a:ea typeface="Roboto"/>
                <a:cs typeface="Roboto"/>
                <a:sym typeface="Roboto"/>
              </a:rPr>
              <a:t>Consistency is the most important part of following any long term program</a:t>
            </a:r>
          </a:p>
          <a:p>
            <a:pPr indent="-330200" lvl="0" marL="342900" marR="0" rtl="0" algn="l">
              <a:lnSpc>
                <a:spcPct val="100000"/>
              </a:lnSpc>
              <a:spcBef>
                <a:spcPts val="640"/>
              </a:spcBef>
              <a:spcAft>
                <a:spcPts val="0"/>
              </a:spcAft>
              <a:buClr>
                <a:schemeClr val="dk1"/>
              </a:buClr>
              <a:buSzPct val="100000"/>
              <a:buFont typeface="Roboto"/>
              <a:buChar char="•"/>
            </a:pPr>
            <a:r>
              <a:rPr b="0" i="0" lang="en" sz="3000" u="none">
                <a:solidFill>
                  <a:schemeClr val="dk1"/>
                </a:solidFill>
                <a:latin typeface="Roboto"/>
                <a:ea typeface="Roboto"/>
                <a:cs typeface="Roboto"/>
                <a:sym typeface="Roboto"/>
              </a:rPr>
              <a:t>Do the best that you can and keep moving forward</a:t>
            </a:r>
          </a:p>
          <a:p>
            <a:pPr indent="-330200" lvl="0" marL="342900" marR="0" rtl="0" algn="l">
              <a:lnSpc>
                <a:spcPct val="100000"/>
              </a:lnSpc>
              <a:spcBef>
                <a:spcPts val="640"/>
              </a:spcBef>
              <a:spcAft>
                <a:spcPts val="0"/>
              </a:spcAft>
              <a:buClr>
                <a:schemeClr val="dk1"/>
              </a:buClr>
              <a:buSzPct val="100000"/>
              <a:buFont typeface="Roboto"/>
              <a:buChar char="•"/>
            </a:pPr>
            <a:r>
              <a:rPr b="0" i="0" lang="en" sz="3000" u="none">
                <a:solidFill>
                  <a:schemeClr val="dk1"/>
                </a:solidFill>
                <a:latin typeface="Roboto"/>
                <a:ea typeface="Roboto"/>
                <a:cs typeface="Roboto"/>
                <a:sym typeface="Roboto"/>
              </a:rPr>
              <a:t>If you miss some study, you can either start where you left off, just keep following the schedule for the day, or make it up later</a:t>
            </a:r>
          </a:p>
          <a:p>
            <a:pPr indent="-342900" lvl="0" marL="342900" marR="0" rtl="0" algn="l">
              <a:spcBef>
                <a:spcPts val="640"/>
              </a:spcBef>
              <a:spcAft>
                <a:spcPts val="0"/>
              </a:spcAft>
              <a:buClr>
                <a:schemeClr val="dk1"/>
              </a:buClr>
              <a:buSzPct val="1000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000" u="none" cap="none" strike="noStrike">
                <a:solidFill>
                  <a:schemeClr val="dk1"/>
                </a:solidFill>
              </a:rPr>
              <a:t>Consistency </a:t>
            </a:r>
            <a:r>
              <a:rPr lang="en" sz="4000"/>
              <a:t>Y</a:t>
            </a:r>
            <a:r>
              <a:rPr b="0" i="0" lang="en" sz="4000" u="none" cap="none" strike="noStrike">
                <a:solidFill>
                  <a:schemeClr val="dk1"/>
                </a:solidFill>
              </a:rPr>
              <a:t>ields </a:t>
            </a:r>
            <a:r>
              <a:rPr lang="en" sz="4000"/>
              <a:t>R</a:t>
            </a:r>
            <a:r>
              <a:rPr b="0" i="0" lang="en" sz="4000" u="none" cap="none" strike="noStrike">
                <a:solidFill>
                  <a:schemeClr val="dk1"/>
                </a:solidFill>
              </a:rPr>
              <a:t>esults</a:t>
            </a:r>
          </a:p>
        </p:txBody>
      </p:sp>
      <p:sp>
        <p:nvSpPr>
          <p:cNvPr id="139" name="Shape 139"/>
          <p:cNvSpPr txBox="1"/>
          <p:nvPr>
            <p:ph idx="1" type="body"/>
          </p:nvPr>
        </p:nvSpPr>
        <p:spPr>
          <a:xfrm>
            <a:off x="457200" y="1152950"/>
            <a:ext cx="8229600" cy="85710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000"/>
              <a:buFont typeface="Roboto"/>
              <a:buChar char="•"/>
            </a:pPr>
            <a:r>
              <a:rPr b="0" i="0" lang="en" sz="3000" u="none">
                <a:solidFill>
                  <a:schemeClr val="dk1"/>
                </a:solidFill>
                <a:latin typeface="Roboto"/>
                <a:ea typeface="Roboto"/>
                <a:cs typeface="Roboto"/>
                <a:sym typeface="Roboto"/>
              </a:rPr>
              <a:t>Consistent exercise can change you like this:</a:t>
            </a:r>
          </a:p>
        </p:txBody>
      </p:sp>
      <p:pic>
        <p:nvPicPr>
          <p:cNvPr id="140" name="Shape 140"/>
          <p:cNvPicPr preferRelativeResize="0"/>
          <p:nvPr/>
        </p:nvPicPr>
        <p:blipFill>
          <a:blip r:embed="rId3">
            <a:alphaModFix/>
          </a:blip>
          <a:stretch>
            <a:fillRect/>
          </a:stretch>
        </p:blipFill>
        <p:spPr>
          <a:xfrm>
            <a:off x="2600137" y="1788300"/>
            <a:ext cx="3943725" cy="2063300"/>
          </a:xfrm>
          <a:prstGeom prst="rect">
            <a:avLst/>
          </a:prstGeom>
          <a:noFill/>
          <a:ln>
            <a:noFill/>
          </a:ln>
        </p:spPr>
      </p:pic>
      <p:sp>
        <p:nvSpPr>
          <p:cNvPr id="141" name="Shape 141"/>
          <p:cNvSpPr txBox="1"/>
          <p:nvPr>
            <p:ph idx="1" type="body"/>
          </p:nvPr>
        </p:nvSpPr>
        <p:spPr>
          <a:xfrm>
            <a:off x="457200" y="3851600"/>
            <a:ext cx="8229600" cy="1191600"/>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600"/>
              </a:spcBef>
              <a:spcAft>
                <a:spcPts val="0"/>
              </a:spcAft>
              <a:buClr>
                <a:schemeClr val="dk1"/>
              </a:buClr>
              <a:buSzPct val="100000"/>
              <a:buFont typeface="Roboto"/>
              <a:buChar char="•"/>
            </a:pPr>
            <a:r>
              <a:rPr b="0" i="0" lang="en" sz="3000" u="none">
                <a:solidFill>
                  <a:schemeClr val="dk1"/>
                </a:solidFill>
                <a:latin typeface="Roboto"/>
                <a:ea typeface="Roboto"/>
                <a:cs typeface="Roboto"/>
                <a:sym typeface="Roboto"/>
              </a:rPr>
              <a:t>Imagine what consistent study and action do to your spirit</a:t>
            </a: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ctrTitle"/>
          </p:nvPr>
        </p:nvSpPr>
        <p:spPr>
          <a:xfrm>
            <a:off x="311708" y="744575"/>
            <a:ext cx="8520600" cy="20526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The </a:t>
            </a:r>
            <a:r>
              <a:rPr lang="en" sz="4400"/>
              <a:t>P</a:t>
            </a:r>
            <a:r>
              <a:rPr b="0" i="0" lang="en" sz="4400" u="none" cap="none" strike="noStrike">
                <a:solidFill>
                  <a:schemeClr val="dk1"/>
                </a:solidFill>
              </a:rPr>
              <a:t>rogram</a:t>
            </a:r>
          </a:p>
        </p:txBody>
      </p:sp>
      <p:sp>
        <p:nvSpPr>
          <p:cNvPr id="147" name="Shape 147"/>
          <p:cNvSpPr txBox="1"/>
          <p:nvPr>
            <p:ph idx="1" type="subTitle"/>
          </p:nvPr>
        </p:nvSpPr>
        <p:spPr>
          <a:xfrm>
            <a:off x="311700" y="2834125"/>
            <a:ext cx="8520600" cy="792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DADADA"/>
              </a:buClr>
              <a:buSzPct val="25000"/>
              <a:buFont typeface="Arial"/>
              <a:buNone/>
            </a:pPr>
            <a:r>
              <a:rPr b="0" i="0" lang="en" sz="3200" u="none">
                <a:solidFill>
                  <a:srgbClr val="DADADA"/>
                </a:solidFill>
                <a:latin typeface="Roboto"/>
                <a:ea typeface="Roboto"/>
                <a:cs typeface="Roboto"/>
                <a:sym typeface="Roboto"/>
              </a:rPr>
              <a:t>Where the rubber meets the road!</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722312" y="3305175"/>
            <a:ext cx="7772400" cy="1021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en" sz="4000" u="none" cap="none" strike="noStrike">
                <a:solidFill>
                  <a:schemeClr val="dk1"/>
                </a:solidFill>
              </a:rPr>
              <a:t>STUDY</a:t>
            </a:r>
          </a:p>
        </p:txBody>
      </p:sp>
      <p:sp>
        <p:nvSpPr>
          <p:cNvPr id="153" name="Shape 153"/>
          <p:cNvSpPr txBox="1"/>
          <p:nvPr>
            <p:ph idx="1" type="body"/>
          </p:nvPr>
        </p:nvSpPr>
        <p:spPr>
          <a:xfrm>
            <a:off x="722312" y="2180034"/>
            <a:ext cx="7772400" cy="11250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Clr>
                <a:srgbClr val="DADADA"/>
              </a:buClr>
              <a:buSzPct val="25000"/>
              <a:buFont typeface="Arial"/>
              <a:buNone/>
            </a:pPr>
            <a:r>
              <a:t/>
            </a:r>
            <a:endParaRPr sz="2000">
              <a:solidFill>
                <a:srgbClr val="DADADA"/>
              </a:solidFill>
              <a:latin typeface="Calibri"/>
              <a:ea typeface="Calibri"/>
              <a:cs typeface="Calibri"/>
              <a:sym typeface="Calibri"/>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Study</a:t>
            </a:r>
          </a:p>
        </p:txBody>
      </p:sp>
      <p:sp>
        <p:nvSpPr>
          <p:cNvPr id="159" name="Shape 159"/>
          <p:cNvSpPr txBox="1"/>
          <p:nvPr>
            <p:ph idx="1" type="body"/>
          </p:nvPr>
        </p:nvSpPr>
        <p:spPr>
          <a:xfrm>
            <a:off x="457200" y="1200150"/>
            <a:ext cx="8229600" cy="3394471"/>
          </a:xfrm>
          <a:prstGeom prst="rect">
            <a:avLst/>
          </a:prstGeom>
          <a:noFill/>
          <a:ln>
            <a:noFill/>
          </a:ln>
        </p:spPr>
        <p:txBody>
          <a:bodyPr anchorCtr="0" anchor="t" bIns="45700" lIns="91425" rIns="91425" tIns="45700">
            <a:noAutofit/>
          </a:bodyPr>
          <a:lstStyle/>
          <a:p>
            <a:pPr indent="-292100" lvl="0" marL="342900" marR="0" rtl="0" algn="l">
              <a:lnSpc>
                <a:spcPct val="100000"/>
              </a:lnSpc>
              <a:spcBef>
                <a:spcPts val="0"/>
              </a:spcBef>
              <a:spcAft>
                <a:spcPts val="0"/>
              </a:spcAft>
              <a:buClr>
                <a:schemeClr val="dk1"/>
              </a:buClr>
              <a:buSzPct val="100000"/>
              <a:buFont typeface="Roboto"/>
              <a:buChar char="•"/>
            </a:pPr>
            <a:r>
              <a:rPr b="0" i="0" lang="en" sz="2400" u="none">
                <a:solidFill>
                  <a:schemeClr val="dk1"/>
                </a:solidFill>
                <a:latin typeface="Roboto"/>
                <a:ea typeface="Roboto"/>
                <a:cs typeface="Roboto"/>
                <a:sym typeface="Roboto"/>
              </a:rPr>
              <a:t>Daily scripture study is an</a:t>
            </a:r>
            <a:br>
              <a:rPr b="0" i="0" lang="en" sz="2400" u="none">
                <a:solidFill>
                  <a:schemeClr val="dk1"/>
                </a:solidFill>
                <a:latin typeface="Roboto"/>
                <a:ea typeface="Roboto"/>
                <a:cs typeface="Roboto"/>
                <a:sym typeface="Roboto"/>
              </a:rPr>
            </a:br>
            <a:r>
              <a:rPr b="0" i="0" lang="en" sz="2400" u="none">
                <a:solidFill>
                  <a:schemeClr val="dk1"/>
                </a:solidFill>
                <a:latin typeface="Roboto"/>
                <a:ea typeface="Roboto"/>
                <a:cs typeface="Roboto"/>
                <a:sym typeface="Roboto"/>
              </a:rPr>
              <a:t>essential part of spirituality </a:t>
            </a:r>
          </a:p>
          <a:p>
            <a:pPr indent="-292100" lvl="0" marL="342900" marR="0" rtl="0" algn="l">
              <a:lnSpc>
                <a:spcPct val="100000"/>
              </a:lnSpc>
              <a:spcBef>
                <a:spcPts val="640"/>
              </a:spcBef>
              <a:spcAft>
                <a:spcPts val="0"/>
              </a:spcAft>
              <a:buClr>
                <a:schemeClr val="dk1"/>
              </a:buClr>
              <a:buSzPct val="100000"/>
              <a:buFont typeface="Roboto"/>
              <a:buChar char="•"/>
            </a:pPr>
            <a:r>
              <a:rPr b="0" i="0" lang="en" sz="2400" u="none">
                <a:solidFill>
                  <a:schemeClr val="dk1"/>
                </a:solidFill>
                <a:latin typeface="Roboto"/>
                <a:ea typeface="Roboto"/>
                <a:cs typeface="Roboto"/>
                <a:sym typeface="Roboto"/>
              </a:rPr>
              <a:t>Studying the word of God keeps our minds pointed towards Him and gives us perspective throughout our day </a:t>
            </a:r>
          </a:p>
          <a:p>
            <a:pPr indent="-292100" lvl="0" marL="342900" marR="0" rtl="0" algn="l">
              <a:lnSpc>
                <a:spcPct val="100000"/>
              </a:lnSpc>
              <a:spcBef>
                <a:spcPts val="640"/>
              </a:spcBef>
              <a:spcAft>
                <a:spcPts val="0"/>
              </a:spcAft>
              <a:buClr>
                <a:schemeClr val="dk1"/>
              </a:buClr>
              <a:buSzPct val="100000"/>
              <a:buFont typeface="Roboto"/>
              <a:buChar char="•"/>
            </a:pPr>
            <a:r>
              <a:rPr b="0" i="0" lang="en" sz="2400" u="none">
                <a:solidFill>
                  <a:schemeClr val="dk1"/>
                </a:solidFill>
                <a:latin typeface="Roboto"/>
                <a:ea typeface="Roboto"/>
                <a:cs typeface="Roboto"/>
                <a:sym typeface="Roboto"/>
              </a:rPr>
              <a:t>For those of us preparing to go on missions or doing any other type of teaching, study is also a </a:t>
            </a:r>
            <a:r>
              <a:rPr lang="en" sz="2400">
                <a:latin typeface="Roboto"/>
                <a:ea typeface="Roboto"/>
                <a:cs typeface="Roboto"/>
                <a:sym typeface="Roboto"/>
              </a:rPr>
              <a:t>prerequisite</a:t>
            </a:r>
          </a:p>
        </p:txBody>
      </p:sp>
      <p:pic>
        <p:nvPicPr>
          <p:cNvPr descr="scriptures.png" id="160" name="Shape 160"/>
          <p:cNvPicPr preferRelativeResize="0"/>
          <p:nvPr/>
        </p:nvPicPr>
        <p:blipFill rotWithShape="1">
          <a:blip r:embed="rId3">
            <a:alphaModFix/>
          </a:blip>
          <a:srcRect b="0" l="0" r="0" t="0"/>
          <a:stretch/>
        </p:blipFill>
        <p:spPr>
          <a:xfrm>
            <a:off x="5867400" y="1085850"/>
            <a:ext cx="2457449" cy="942974"/>
          </a:xfrm>
          <a:prstGeom prst="rect">
            <a:avLst/>
          </a:prstGeom>
          <a:noFill/>
          <a:ln>
            <a:noFill/>
          </a:ln>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Study</a:t>
            </a:r>
          </a:p>
        </p:txBody>
      </p:sp>
      <p:sp>
        <p:nvSpPr>
          <p:cNvPr id="166" name="Shape 166"/>
          <p:cNvSpPr txBox="1"/>
          <p:nvPr>
            <p:ph idx="1" type="body"/>
          </p:nvPr>
        </p:nvSpPr>
        <p:spPr>
          <a:xfrm>
            <a:off x="457200" y="1200150"/>
            <a:ext cx="8229600" cy="339447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rPr b="0" i="0" lang="en" sz="3200" u="none">
                <a:solidFill>
                  <a:schemeClr val="dk1"/>
                </a:solidFill>
                <a:latin typeface="Roboto"/>
                <a:ea typeface="Roboto"/>
                <a:cs typeface="Roboto"/>
                <a:sym typeface="Roboto"/>
              </a:rPr>
              <a:t>“Seek not to declare my word, but first seek to obtain my</a:t>
            </a:r>
            <a:r>
              <a:rPr b="0" baseline="30000" i="0" lang="en" sz="3200" u="none">
                <a:solidFill>
                  <a:schemeClr val="dk1"/>
                </a:solidFill>
                <a:latin typeface="Roboto"/>
                <a:ea typeface="Roboto"/>
                <a:cs typeface="Roboto"/>
                <a:sym typeface="Roboto"/>
              </a:rPr>
              <a:t> </a:t>
            </a:r>
            <a:r>
              <a:rPr b="0" i="0" lang="en" sz="3200" u="none">
                <a:solidFill>
                  <a:schemeClr val="dk1"/>
                </a:solidFill>
                <a:latin typeface="Roboto"/>
                <a:ea typeface="Roboto"/>
                <a:cs typeface="Roboto"/>
                <a:sym typeface="Roboto"/>
              </a:rPr>
              <a:t>word, and then shall your tongue be loosed; then, if you desire, you shall have my Spirit and my word, yea, the power of God unto the convincing of men.” (D&amp;C 11:21)</a:t>
            </a:r>
          </a:p>
          <a:p>
            <a:pPr indent="-342900" lvl="0" marL="342900" marR="0" rtl="0" algn="l">
              <a:lnSpc>
                <a:spcPct val="100000"/>
              </a:lnSpc>
              <a:spcBef>
                <a:spcPts val="640"/>
              </a:spcBef>
              <a:spcAft>
                <a:spcPts val="0"/>
              </a:spcAft>
              <a:buClr>
                <a:schemeClr val="dk1"/>
              </a:buClr>
              <a:buSzPct val="100000"/>
              <a:buFont typeface="Arial"/>
              <a:buNone/>
            </a:pPr>
            <a:r>
              <a:t/>
            </a:r>
            <a:endParaRPr b="0" i="0" sz="3200" u="none">
              <a:solidFill>
                <a:schemeClr val="dk1"/>
              </a:solidFill>
              <a:latin typeface="Roboto"/>
              <a:ea typeface="Roboto"/>
              <a:cs typeface="Roboto"/>
              <a:sym typeface="Roboto"/>
            </a:endParaRPr>
          </a:p>
          <a:p>
            <a:pPr indent="-342900" lvl="0" marL="342900" marR="0" rtl="0" algn="l">
              <a:spcBef>
                <a:spcPts val="640"/>
              </a:spcBef>
              <a:spcAft>
                <a:spcPts val="0"/>
              </a:spcAft>
              <a:buClr>
                <a:schemeClr val="dk1"/>
              </a:buClr>
              <a:buSzPct val="100000"/>
              <a:buFont typeface="Arial"/>
              <a:buNone/>
            </a:pPr>
            <a:r>
              <a:t/>
            </a:r>
            <a:endParaRPr b="0" i="0" sz="3200" u="none">
              <a:solidFill>
                <a:schemeClr val="dk1"/>
              </a:solidFill>
              <a:latin typeface="Roboto"/>
              <a:ea typeface="Roboto"/>
              <a:cs typeface="Roboto"/>
              <a:sym typeface="Roboto"/>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Book of </a:t>
            </a:r>
            <a:r>
              <a:rPr lang="en"/>
              <a:t>M</a:t>
            </a:r>
            <a:r>
              <a:rPr b="0" i="0" lang="en" sz="4400" u="none" cap="none" strike="noStrike">
                <a:solidFill>
                  <a:schemeClr val="dk1"/>
                </a:solidFill>
              </a:rPr>
              <a:t>ormon</a:t>
            </a:r>
          </a:p>
        </p:txBody>
      </p:sp>
      <p:sp>
        <p:nvSpPr>
          <p:cNvPr id="172" name="Shape 172"/>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292100" lvl="0" marL="342900" marR="0" rtl="0" algn="l">
              <a:lnSpc>
                <a:spcPct val="90000"/>
              </a:lnSpc>
              <a:spcBef>
                <a:spcPts val="0"/>
              </a:spcBef>
              <a:spcAft>
                <a:spcPts val="0"/>
              </a:spcAft>
              <a:buClr>
                <a:schemeClr val="dk1"/>
              </a:buClr>
              <a:buSzPct val="100000"/>
              <a:buFont typeface="Roboto"/>
              <a:buChar char="•"/>
            </a:pPr>
            <a:r>
              <a:rPr b="0" i="0" lang="en" sz="2400" u="none">
                <a:solidFill>
                  <a:schemeClr val="dk1"/>
                </a:solidFill>
                <a:latin typeface="Roboto"/>
                <a:ea typeface="Roboto"/>
                <a:cs typeface="Roboto"/>
                <a:sym typeface="Roboto"/>
              </a:rPr>
              <a:t>“My beloved brothers and sisters, </a:t>
            </a:r>
            <a:br>
              <a:rPr b="0" i="0" lang="en" sz="2400" u="none">
                <a:solidFill>
                  <a:schemeClr val="dk1"/>
                </a:solidFill>
                <a:latin typeface="Roboto"/>
                <a:ea typeface="Roboto"/>
                <a:cs typeface="Roboto"/>
                <a:sym typeface="Roboto"/>
              </a:rPr>
            </a:br>
            <a:r>
              <a:rPr b="0" i="0" lang="en" sz="2400" u="none">
                <a:solidFill>
                  <a:schemeClr val="dk1"/>
                </a:solidFill>
                <a:latin typeface="Roboto"/>
                <a:ea typeface="Roboto"/>
                <a:cs typeface="Roboto"/>
                <a:sym typeface="Roboto"/>
              </a:rPr>
              <a:t>the Book of Mormon is the keystone </a:t>
            </a:r>
            <a:br>
              <a:rPr b="0" i="0" lang="en" sz="2400" u="none">
                <a:solidFill>
                  <a:schemeClr val="dk1"/>
                </a:solidFill>
                <a:latin typeface="Roboto"/>
                <a:ea typeface="Roboto"/>
                <a:cs typeface="Roboto"/>
                <a:sym typeface="Roboto"/>
              </a:rPr>
            </a:br>
            <a:r>
              <a:rPr b="0" i="0" lang="en" sz="2400" u="none">
                <a:solidFill>
                  <a:schemeClr val="dk1"/>
                </a:solidFill>
                <a:latin typeface="Roboto"/>
                <a:ea typeface="Roboto"/>
                <a:cs typeface="Roboto"/>
                <a:sym typeface="Roboto"/>
              </a:rPr>
              <a:t>of our religion—the keystone of our </a:t>
            </a:r>
            <a:br>
              <a:rPr b="0" i="0" lang="en" sz="2400" u="none">
                <a:solidFill>
                  <a:schemeClr val="dk1"/>
                </a:solidFill>
                <a:latin typeface="Roboto"/>
                <a:ea typeface="Roboto"/>
                <a:cs typeface="Roboto"/>
                <a:sym typeface="Roboto"/>
              </a:rPr>
            </a:br>
            <a:r>
              <a:rPr b="0" i="0" lang="en" sz="2400" u="none">
                <a:solidFill>
                  <a:schemeClr val="dk1"/>
                </a:solidFill>
                <a:latin typeface="Roboto"/>
                <a:ea typeface="Roboto"/>
                <a:cs typeface="Roboto"/>
                <a:sym typeface="Roboto"/>
              </a:rPr>
              <a:t>testimony, the keystone of our doctrine, and the keystone in the witness of our Lord and Savior.”</a:t>
            </a:r>
          </a:p>
          <a:p>
            <a:pPr indent="-292100" lvl="0" marL="342900" marR="0" rtl="0" algn="l">
              <a:lnSpc>
                <a:spcPct val="90000"/>
              </a:lnSpc>
              <a:spcBef>
                <a:spcPts val="640"/>
              </a:spcBef>
              <a:spcAft>
                <a:spcPts val="0"/>
              </a:spcAft>
              <a:buClr>
                <a:schemeClr val="dk1"/>
              </a:buClr>
              <a:buSzPct val="100000"/>
              <a:buFont typeface="Roboto"/>
              <a:buChar char="•"/>
            </a:pPr>
            <a:r>
              <a:rPr b="0" i="0" lang="en" sz="2400" u="none">
                <a:solidFill>
                  <a:schemeClr val="dk1"/>
                </a:solidFill>
                <a:latin typeface="Roboto"/>
                <a:ea typeface="Roboto"/>
                <a:cs typeface="Roboto"/>
                <a:sym typeface="Roboto"/>
              </a:rPr>
              <a:t>“The </a:t>
            </a:r>
            <a:r>
              <a:rPr b="0" i="1" lang="en" sz="2400" u="none">
                <a:solidFill>
                  <a:schemeClr val="dk1"/>
                </a:solidFill>
                <a:latin typeface="Roboto"/>
                <a:ea typeface="Roboto"/>
                <a:cs typeface="Roboto"/>
                <a:sym typeface="Roboto"/>
              </a:rPr>
              <a:t>second</a:t>
            </a:r>
            <a:r>
              <a:rPr b="0" i="0" lang="en" sz="2400" u="none">
                <a:solidFill>
                  <a:schemeClr val="dk1"/>
                </a:solidFill>
                <a:latin typeface="Roboto"/>
                <a:ea typeface="Roboto"/>
                <a:cs typeface="Roboto"/>
                <a:sym typeface="Roboto"/>
              </a:rPr>
              <a:t> great reason why we must make the Book of Mormon a center focus of study is that it was written for our day.”</a:t>
            </a:r>
          </a:p>
          <a:p>
            <a:pPr indent="-292100" lvl="0" marL="342900" marR="0" rtl="0" algn="l">
              <a:lnSpc>
                <a:spcPct val="90000"/>
              </a:lnSpc>
              <a:spcBef>
                <a:spcPts val="640"/>
              </a:spcBef>
              <a:spcAft>
                <a:spcPts val="0"/>
              </a:spcAft>
              <a:buClr>
                <a:schemeClr val="dk1"/>
              </a:buClr>
              <a:buSzPct val="100000"/>
              <a:buFont typeface="Roboto"/>
              <a:buChar char="•"/>
            </a:pPr>
            <a:r>
              <a:rPr b="0" i="0" lang="en" sz="2400" u="none">
                <a:solidFill>
                  <a:schemeClr val="dk1"/>
                </a:solidFill>
                <a:latin typeface="Roboto"/>
                <a:ea typeface="Roboto"/>
                <a:cs typeface="Roboto"/>
                <a:sym typeface="Roboto"/>
              </a:rPr>
              <a:t>Ezra Taft Benson – October 1986</a:t>
            </a:r>
          </a:p>
          <a:p>
            <a:pPr indent="-342900" lvl="0" marL="342900" marR="0" rtl="0" algn="l">
              <a:spcBef>
                <a:spcPts val="640"/>
              </a:spcBef>
              <a:spcAft>
                <a:spcPts val="0"/>
              </a:spcAft>
              <a:buClr>
                <a:schemeClr val="dk1"/>
              </a:buClr>
              <a:buSzPct val="133333"/>
              <a:buFont typeface="Arial"/>
              <a:buNone/>
            </a:pPr>
            <a:r>
              <a:t/>
            </a:r>
            <a:endParaRPr b="0" i="0" sz="2400" u="none">
              <a:solidFill>
                <a:schemeClr val="dk1"/>
              </a:solidFill>
              <a:latin typeface="Roboto"/>
              <a:ea typeface="Roboto"/>
              <a:cs typeface="Roboto"/>
              <a:sym typeface="Roboto"/>
            </a:endParaRPr>
          </a:p>
        </p:txBody>
      </p:sp>
      <p:pic>
        <p:nvPicPr>
          <p:cNvPr descr="bofm.png" id="173" name="Shape 173"/>
          <p:cNvPicPr preferRelativeResize="0"/>
          <p:nvPr/>
        </p:nvPicPr>
        <p:blipFill rotWithShape="1">
          <a:blip r:embed="rId3">
            <a:alphaModFix/>
          </a:blip>
          <a:srcRect b="0" l="0" r="0" t="0"/>
          <a:stretch/>
        </p:blipFill>
        <p:spPr>
          <a:xfrm>
            <a:off x="6781800" y="971550"/>
            <a:ext cx="1428749" cy="1428749"/>
          </a:xfrm>
          <a:prstGeom prst="rect">
            <a:avLst/>
          </a:prstGeom>
          <a:noFill/>
          <a:ln>
            <a:noFill/>
          </a:ln>
          <a:effectLst>
            <a:outerShdw blurRad="63500" dir="2700000" dist="38100">
              <a:srgbClr val="000000">
                <a:alpha val="39607"/>
              </a:srgbClr>
            </a:outerShdw>
          </a:effectLst>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Book of </a:t>
            </a:r>
            <a:r>
              <a:rPr lang="en"/>
              <a:t>M</a:t>
            </a:r>
            <a:r>
              <a:rPr b="0" i="0" lang="en" sz="4400" u="none" cap="none" strike="noStrike">
                <a:solidFill>
                  <a:schemeClr val="dk1"/>
                </a:solidFill>
              </a:rPr>
              <a:t>ormon</a:t>
            </a:r>
          </a:p>
        </p:txBody>
      </p:sp>
      <p:sp>
        <p:nvSpPr>
          <p:cNvPr id="179" name="Shape 179"/>
          <p:cNvSpPr txBox="1"/>
          <p:nvPr>
            <p:ph idx="1" type="body"/>
          </p:nvPr>
        </p:nvSpPr>
        <p:spPr>
          <a:xfrm>
            <a:off x="457200" y="1200150"/>
            <a:ext cx="8229600" cy="3394471"/>
          </a:xfrm>
          <a:prstGeom prst="rect">
            <a:avLst/>
          </a:prstGeom>
          <a:noFill/>
          <a:ln>
            <a:noFill/>
          </a:ln>
        </p:spPr>
        <p:txBody>
          <a:bodyPr anchorCtr="0" anchor="t" bIns="45700" lIns="91425" rIns="91425" tIns="45700">
            <a:noAutofit/>
          </a:bodyPr>
          <a:lstStyle/>
          <a:p>
            <a:pPr indent="-330200" lvl="0" marL="342900" marR="0" rtl="0" algn="l">
              <a:lnSpc>
                <a:spcPct val="100000"/>
              </a:lnSpc>
              <a:spcBef>
                <a:spcPts val="0"/>
              </a:spcBef>
              <a:spcAft>
                <a:spcPts val="0"/>
              </a:spcAft>
              <a:buClr>
                <a:schemeClr val="dk1"/>
              </a:buClr>
              <a:buSzPct val="100000"/>
              <a:buFont typeface="Roboto"/>
              <a:buChar char="•"/>
            </a:pPr>
            <a:r>
              <a:rPr b="0" i="0" lang="en" sz="3000" u="none">
                <a:solidFill>
                  <a:schemeClr val="dk1"/>
                </a:solidFill>
                <a:latin typeface="Roboto"/>
                <a:ea typeface="Roboto"/>
                <a:cs typeface="Roboto"/>
                <a:sym typeface="Roboto"/>
              </a:rPr>
              <a:t>We’ve been encouraged by many of the prophets to read the Book of Mormon daily</a:t>
            </a:r>
          </a:p>
          <a:p>
            <a:pPr indent="-330200" lvl="0" marL="342900" marR="0" rtl="0" algn="l">
              <a:lnSpc>
                <a:spcPct val="100000"/>
              </a:lnSpc>
              <a:spcBef>
                <a:spcPts val="640"/>
              </a:spcBef>
              <a:spcAft>
                <a:spcPts val="0"/>
              </a:spcAft>
              <a:buClr>
                <a:schemeClr val="dk1"/>
              </a:buClr>
              <a:buSzPct val="100000"/>
              <a:buFont typeface="Roboto"/>
              <a:buChar char="•"/>
            </a:pPr>
            <a:r>
              <a:rPr b="0" i="0" lang="en" sz="3000" u="none">
                <a:solidFill>
                  <a:schemeClr val="dk1"/>
                </a:solidFill>
                <a:latin typeface="Roboto"/>
                <a:ea typeface="Roboto"/>
                <a:cs typeface="Roboto"/>
                <a:sym typeface="Roboto"/>
              </a:rPr>
              <a:t>In this 90 day program, you will read the entire Book of Mormon if you follow the schedule</a:t>
            </a:r>
          </a:p>
          <a:p>
            <a:pPr indent="-330200" lvl="0" marL="342900" marR="0" rtl="0" algn="l">
              <a:lnSpc>
                <a:spcPct val="100000"/>
              </a:lnSpc>
              <a:spcBef>
                <a:spcPts val="640"/>
              </a:spcBef>
              <a:spcAft>
                <a:spcPts val="0"/>
              </a:spcAft>
              <a:buClr>
                <a:schemeClr val="dk1"/>
              </a:buClr>
              <a:buSzPct val="100000"/>
              <a:buFont typeface="Roboto"/>
              <a:buChar char="•"/>
            </a:pPr>
            <a:r>
              <a:rPr b="0" i="0" lang="en" sz="3000" u="none">
                <a:solidFill>
                  <a:schemeClr val="dk1"/>
                </a:solidFill>
                <a:latin typeface="Roboto"/>
                <a:ea typeface="Roboto"/>
                <a:cs typeface="Roboto"/>
                <a:sym typeface="Roboto"/>
              </a:rPr>
              <a:t>Most days have an assignment of 2-3 chapters</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05977"/>
            <a:ext cx="8229600" cy="8574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Topical </a:t>
            </a:r>
            <a:r>
              <a:rPr lang="en"/>
              <a:t>S</a:t>
            </a:r>
            <a:r>
              <a:rPr b="0" i="0" lang="en" sz="4400" u="none" cap="none" strike="noStrike">
                <a:solidFill>
                  <a:schemeClr val="dk1"/>
                </a:solidFill>
              </a:rPr>
              <a:t>tudy</a:t>
            </a:r>
          </a:p>
        </p:txBody>
      </p:sp>
      <p:sp>
        <p:nvSpPr>
          <p:cNvPr id="185" name="Shape 185"/>
          <p:cNvSpPr txBox="1"/>
          <p:nvPr>
            <p:ph idx="1" type="body"/>
          </p:nvPr>
        </p:nvSpPr>
        <p:spPr>
          <a:xfrm>
            <a:off x="457200" y="1200150"/>
            <a:ext cx="8229600" cy="339447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Roboto"/>
              <a:buChar char="•"/>
            </a:pPr>
            <a:r>
              <a:rPr b="0" i="0" lang="en" sz="3200" u="none">
                <a:solidFill>
                  <a:schemeClr val="dk1"/>
                </a:solidFill>
                <a:latin typeface="Roboto"/>
                <a:ea typeface="Roboto"/>
                <a:cs typeface="Roboto"/>
                <a:sym typeface="Roboto"/>
              </a:rPr>
              <a:t>Studying a gospel principle by topic gives us a deeper understanding of doctrine</a:t>
            </a:r>
          </a:p>
          <a:p>
            <a:pPr indent="-342900" lvl="0" marL="342900" marR="0" rtl="0" algn="l">
              <a:lnSpc>
                <a:spcPct val="100000"/>
              </a:lnSpc>
              <a:spcBef>
                <a:spcPts val="640"/>
              </a:spcBef>
              <a:spcAft>
                <a:spcPts val="0"/>
              </a:spcAft>
              <a:buClr>
                <a:schemeClr val="dk1"/>
              </a:buClr>
              <a:buSzPct val="100000"/>
              <a:buFont typeface="Roboto"/>
              <a:buChar char="•"/>
            </a:pPr>
            <a:r>
              <a:rPr b="0" i="0" lang="en" sz="3200" u="none">
                <a:solidFill>
                  <a:schemeClr val="dk1"/>
                </a:solidFill>
                <a:latin typeface="Roboto"/>
                <a:ea typeface="Roboto"/>
                <a:cs typeface="Roboto"/>
                <a:sym typeface="Roboto"/>
              </a:rPr>
              <a:t>Helps us to become better teachers and missionaries</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Topical </a:t>
            </a:r>
            <a:r>
              <a:rPr lang="en"/>
              <a:t>S</a:t>
            </a:r>
            <a:r>
              <a:rPr b="0" i="0" lang="en" sz="4400" u="none" cap="none" strike="noStrike">
                <a:solidFill>
                  <a:schemeClr val="dk1"/>
                </a:solidFill>
              </a:rPr>
              <a:t>tudy</a:t>
            </a:r>
          </a:p>
        </p:txBody>
      </p:sp>
      <p:sp>
        <p:nvSpPr>
          <p:cNvPr id="191" name="Shape 191"/>
          <p:cNvSpPr txBox="1"/>
          <p:nvPr>
            <p:ph idx="1" type="body"/>
          </p:nvPr>
        </p:nvSpPr>
        <p:spPr>
          <a:xfrm>
            <a:off x="457200" y="1200150"/>
            <a:ext cx="5241600" cy="3394500"/>
          </a:xfrm>
          <a:prstGeom prst="rect">
            <a:avLst/>
          </a:prstGeom>
          <a:noFill/>
          <a:ln>
            <a:noFill/>
          </a:ln>
        </p:spPr>
        <p:txBody>
          <a:bodyPr anchorCtr="0" anchor="t" bIns="45700" lIns="91425" rIns="91425" tIns="45700">
            <a:noAutofit/>
          </a:bodyPr>
          <a:lstStyle/>
          <a:p>
            <a:pPr indent="-292100" lvl="0" marL="342900" marR="0" rtl="0" algn="l">
              <a:lnSpc>
                <a:spcPct val="90000"/>
              </a:lnSpc>
              <a:spcBef>
                <a:spcPts val="0"/>
              </a:spcBef>
              <a:spcAft>
                <a:spcPts val="0"/>
              </a:spcAft>
              <a:buClr>
                <a:schemeClr val="dk1"/>
              </a:buClr>
              <a:buSzPct val="100000"/>
              <a:buFont typeface="Roboto"/>
              <a:buChar char="•"/>
            </a:pPr>
            <a:r>
              <a:rPr b="0" i="1" lang="en" sz="2000" u="none">
                <a:solidFill>
                  <a:schemeClr val="dk1"/>
                </a:solidFill>
                <a:latin typeface="Roboto"/>
                <a:ea typeface="Roboto"/>
                <a:cs typeface="Roboto"/>
                <a:sym typeface="Roboto"/>
              </a:rPr>
              <a:t>Preach My Gospel</a:t>
            </a:r>
            <a:r>
              <a:rPr b="0" i="0" lang="en" sz="2000" u="none">
                <a:solidFill>
                  <a:schemeClr val="dk1"/>
                </a:solidFill>
                <a:latin typeface="Roboto"/>
                <a:ea typeface="Roboto"/>
                <a:cs typeface="Roboto"/>
                <a:sym typeface="Roboto"/>
              </a:rPr>
              <a:t> is a wonderful resource for topical study of the gospel and to prepare to become a missionary</a:t>
            </a:r>
          </a:p>
          <a:p>
            <a:pPr indent="-292100" lvl="0" marL="342900" marR="0" rtl="0" algn="l">
              <a:lnSpc>
                <a:spcPct val="90000"/>
              </a:lnSpc>
              <a:spcBef>
                <a:spcPts val="560"/>
              </a:spcBef>
              <a:spcAft>
                <a:spcPts val="0"/>
              </a:spcAft>
              <a:buClr>
                <a:schemeClr val="dk1"/>
              </a:buClr>
              <a:buSzPct val="100000"/>
              <a:buFont typeface="Roboto"/>
              <a:buChar char="•"/>
            </a:pPr>
            <a:r>
              <a:rPr b="0" i="0" lang="en" sz="2000" u="none">
                <a:solidFill>
                  <a:schemeClr val="dk1"/>
                </a:solidFill>
                <a:latin typeface="Roboto"/>
                <a:ea typeface="Roboto"/>
                <a:cs typeface="Roboto"/>
                <a:sym typeface="Roboto"/>
              </a:rPr>
              <a:t>Study a chapter in Preach My Gospel each week. Study enough each day so you will finish the chapter by the end of the week.</a:t>
            </a:r>
          </a:p>
          <a:p>
            <a:pPr indent="-292100" lvl="0" marL="342900" marR="0" rtl="0" algn="l">
              <a:lnSpc>
                <a:spcPct val="90000"/>
              </a:lnSpc>
              <a:spcBef>
                <a:spcPts val="560"/>
              </a:spcBef>
              <a:spcAft>
                <a:spcPts val="0"/>
              </a:spcAft>
              <a:buClr>
                <a:schemeClr val="dk1"/>
              </a:buClr>
              <a:buSzPct val="100000"/>
              <a:buFont typeface="Roboto"/>
              <a:buChar char="•"/>
            </a:pPr>
            <a:r>
              <a:rPr b="0" i="0" lang="en" sz="2000" u="none">
                <a:solidFill>
                  <a:schemeClr val="dk1"/>
                </a:solidFill>
                <a:latin typeface="Roboto"/>
                <a:ea typeface="Roboto"/>
                <a:cs typeface="Roboto"/>
                <a:sym typeface="Roboto"/>
              </a:rPr>
              <a:t>Alternatives include Gospel Principles (one chapter a week)</a:t>
            </a:r>
          </a:p>
          <a:p>
            <a:pPr indent="-342900" lvl="0" marL="342900" marR="0" rtl="0" algn="l">
              <a:spcBef>
                <a:spcPts val="560"/>
              </a:spcBef>
              <a:spcAft>
                <a:spcPts val="0"/>
              </a:spcAft>
              <a:buClr>
                <a:schemeClr val="dk1"/>
              </a:buClr>
              <a:buSzPct val="140000"/>
              <a:buFont typeface="Arial"/>
              <a:buNone/>
            </a:pPr>
            <a:r>
              <a:t/>
            </a:r>
            <a:endParaRPr b="0" i="0" sz="2000" u="none">
              <a:solidFill>
                <a:schemeClr val="dk1"/>
              </a:solidFill>
              <a:latin typeface="Roboto"/>
              <a:ea typeface="Roboto"/>
              <a:cs typeface="Roboto"/>
              <a:sym typeface="Roboto"/>
            </a:endParaRPr>
          </a:p>
        </p:txBody>
      </p:sp>
      <p:pic>
        <p:nvPicPr>
          <p:cNvPr descr="Preach My Gospel.jpg" id="192" name="Shape 192"/>
          <p:cNvPicPr preferRelativeResize="0"/>
          <p:nvPr>
            <p:ph idx="2" type="body"/>
          </p:nvPr>
        </p:nvPicPr>
        <p:blipFill rotWithShape="1">
          <a:blip r:embed="rId3">
            <a:alphaModFix/>
          </a:blip>
          <a:srcRect b="0" l="0" r="0" t="0"/>
          <a:stretch/>
        </p:blipFill>
        <p:spPr>
          <a:xfrm>
            <a:off x="5875750" y="1200150"/>
            <a:ext cx="2811000" cy="3394500"/>
          </a:xfrm>
          <a:prstGeom prst="rect">
            <a:avLst/>
          </a:prstGeom>
          <a:noFill/>
          <a:ln>
            <a:noFill/>
          </a:ln>
          <a:effectLst>
            <a:outerShdw blurRad="63500" dir="2700000" dist="38100">
              <a:srgbClr val="000000">
                <a:alpha val="39607"/>
              </a:srgbClr>
            </a:outerShdw>
          </a:effectLs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722312" y="3305175"/>
            <a:ext cx="7772400" cy="1021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en" sz="4000" u="none" cap="none" strike="noStrike">
                <a:solidFill>
                  <a:schemeClr val="dk1"/>
                </a:solidFill>
              </a:rPr>
              <a:t>WHAT IS SP90X?</a:t>
            </a:r>
          </a:p>
        </p:txBody>
      </p:sp>
      <p:sp>
        <p:nvSpPr>
          <p:cNvPr id="81" name="Shape 81"/>
          <p:cNvSpPr txBox="1"/>
          <p:nvPr>
            <p:ph idx="1" type="body"/>
          </p:nvPr>
        </p:nvSpPr>
        <p:spPr>
          <a:xfrm>
            <a:off x="722312" y="2180034"/>
            <a:ext cx="7772400" cy="11250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Clr>
                <a:srgbClr val="DADADA"/>
              </a:buClr>
              <a:buSzPct val="25000"/>
              <a:buFont typeface="Arial"/>
              <a:buNone/>
            </a:pPr>
            <a:r>
              <a:t/>
            </a:r>
            <a:endParaRPr b="0" i="0" sz="2000" u="none" cap="none" strike="noStrike">
              <a:solidFill>
                <a:srgbClr val="DADADA"/>
              </a:solidFill>
              <a:latin typeface="Calibri"/>
              <a:ea typeface="Calibri"/>
              <a:cs typeface="Calibri"/>
              <a:sym typeface="Calibri"/>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General </a:t>
            </a:r>
            <a:r>
              <a:rPr lang="en"/>
              <a:t>C</a:t>
            </a:r>
            <a:r>
              <a:rPr b="0" i="0" lang="en" sz="4400" u="none" cap="none" strike="noStrike">
                <a:solidFill>
                  <a:schemeClr val="dk1"/>
                </a:solidFill>
              </a:rPr>
              <a:t>onference</a:t>
            </a:r>
          </a:p>
        </p:txBody>
      </p:sp>
      <p:sp>
        <p:nvSpPr>
          <p:cNvPr id="198" name="Shape 198"/>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Roboto"/>
              <a:buChar char="•"/>
            </a:pPr>
            <a:r>
              <a:rPr b="0" i="0" lang="en" sz="2800" u="none">
                <a:solidFill>
                  <a:schemeClr val="dk1"/>
                </a:solidFill>
                <a:latin typeface="Roboto"/>
                <a:ea typeface="Roboto"/>
                <a:cs typeface="Roboto"/>
                <a:sym typeface="Roboto"/>
              </a:rPr>
              <a:t>Doctrine of conference</a:t>
            </a:r>
          </a:p>
          <a:p>
            <a:pPr indent="-342900" lvl="0" marL="342900" marR="0" rtl="0" algn="l">
              <a:lnSpc>
                <a:spcPct val="100000"/>
              </a:lnSpc>
              <a:spcBef>
                <a:spcPts val="560"/>
              </a:spcBef>
              <a:spcAft>
                <a:spcPts val="0"/>
              </a:spcAft>
              <a:buClr>
                <a:schemeClr val="dk1"/>
              </a:buClr>
              <a:buSzPct val="100000"/>
              <a:buFont typeface="Roboto"/>
              <a:buChar char="•"/>
            </a:pPr>
            <a:r>
              <a:rPr b="0" i="0" lang="en" sz="2800" u="none">
                <a:solidFill>
                  <a:schemeClr val="dk1"/>
                </a:solidFill>
                <a:latin typeface="Roboto"/>
                <a:ea typeface="Roboto"/>
                <a:cs typeface="Roboto"/>
                <a:sym typeface="Roboto"/>
              </a:rPr>
              <a:t>General Conference is scripture and counsel for our day</a:t>
            </a:r>
          </a:p>
          <a:p>
            <a:pPr indent="-342900" lvl="0" marL="342900" marR="0" rtl="0" algn="l">
              <a:lnSpc>
                <a:spcPct val="100000"/>
              </a:lnSpc>
              <a:spcBef>
                <a:spcPts val="560"/>
              </a:spcBef>
              <a:spcAft>
                <a:spcPts val="0"/>
              </a:spcAft>
              <a:buClr>
                <a:schemeClr val="dk1"/>
              </a:buClr>
              <a:buSzPct val="100000"/>
              <a:buFont typeface="Roboto"/>
              <a:buChar char="•"/>
            </a:pPr>
            <a:r>
              <a:rPr b="0" i="0" lang="en" sz="2800" u="none">
                <a:solidFill>
                  <a:schemeClr val="dk1"/>
                </a:solidFill>
                <a:latin typeface="Roboto"/>
                <a:ea typeface="Roboto"/>
                <a:cs typeface="Roboto"/>
                <a:sym typeface="Roboto"/>
              </a:rPr>
              <a:t>We should study and understand the words of our modern day prophets</a:t>
            </a:r>
          </a:p>
          <a:p>
            <a:pPr indent="-342900" lvl="0" marL="342900" marR="0" rtl="0" algn="l">
              <a:lnSpc>
                <a:spcPct val="100000"/>
              </a:lnSpc>
              <a:spcBef>
                <a:spcPts val="560"/>
              </a:spcBef>
              <a:spcAft>
                <a:spcPts val="0"/>
              </a:spcAft>
              <a:buClr>
                <a:schemeClr val="dk1"/>
              </a:buClr>
              <a:buSzPct val="100000"/>
              <a:buFont typeface="Roboto"/>
              <a:buChar char="•"/>
            </a:pPr>
            <a:r>
              <a:rPr b="0" i="0" lang="en" sz="2800" u="none">
                <a:solidFill>
                  <a:schemeClr val="dk1"/>
                </a:solidFill>
                <a:latin typeface="Roboto"/>
                <a:ea typeface="Roboto"/>
                <a:cs typeface="Roboto"/>
                <a:sym typeface="Roboto"/>
              </a:rPr>
              <a:t>Study one conference talk each assigned day (twice a week) </a:t>
            </a:r>
          </a:p>
          <a:p>
            <a:pPr indent="-342900" lvl="0" marL="342900" marR="0" rtl="0" algn="l">
              <a:spcBef>
                <a:spcPts val="560"/>
              </a:spcBef>
              <a:spcAft>
                <a:spcPts val="0"/>
              </a:spcAft>
              <a:buClr>
                <a:schemeClr val="dk1"/>
              </a:buClr>
              <a:buSzPct val="100000"/>
              <a:buFont typeface="Arial"/>
              <a:buNone/>
            </a:pPr>
            <a:r>
              <a:t/>
            </a:r>
            <a:endParaRPr b="0" i="0" sz="2800" u="none">
              <a:solidFill>
                <a:schemeClr val="dk1"/>
              </a:solidFill>
              <a:latin typeface="Roboto"/>
              <a:ea typeface="Roboto"/>
              <a:cs typeface="Roboto"/>
              <a:sym typeface="Roboto"/>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Church </a:t>
            </a:r>
            <a:r>
              <a:rPr lang="en"/>
              <a:t>M</a:t>
            </a:r>
            <a:r>
              <a:rPr b="0" i="0" lang="en" sz="4400" u="none" cap="none" strike="noStrike">
                <a:solidFill>
                  <a:schemeClr val="dk1"/>
                </a:solidFill>
              </a:rPr>
              <a:t>agazines</a:t>
            </a:r>
          </a:p>
        </p:txBody>
      </p:sp>
      <p:sp>
        <p:nvSpPr>
          <p:cNvPr id="204" name="Shape 204"/>
          <p:cNvSpPr txBox="1"/>
          <p:nvPr>
            <p:ph idx="1" type="body"/>
          </p:nvPr>
        </p:nvSpPr>
        <p:spPr>
          <a:xfrm>
            <a:off x="457200" y="1200150"/>
            <a:ext cx="4038600" cy="3394500"/>
          </a:xfrm>
          <a:prstGeom prst="rect">
            <a:avLst/>
          </a:prstGeom>
          <a:noFill/>
          <a:ln>
            <a:noFill/>
          </a:ln>
        </p:spPr>
        <p:txBody>
          <a:bodyPr anchorCtr="0" anchor="t" bIns="45700" lIns="91425" rIns="91425" tIns="45700">
            <a:noAutofit/>
          </a:bodyPr>
          <a:lstStyle/>
          <a:p>
            <a:pPr indent="-292100" lvl="0" marL="342900" marR="0" rtl="0" algn="l">
              <a:lnSpc>
                <a:spcPct val="100000"/>
              </a:lnSpc>
              <a:spcBef>
                <a:spcPts val="0"/>
              </a:spcBef>
              <a:spcAft>
                <a:spcPts val="0"/>
              </a:spcAft>
              <a:buClr>
                <a:schemeClr val="dk1"/>
              </a:buClr>
              <a:buSzPct val="100000"/>
              <a:buFont typeface="Roboto"/>
              <a:buChar char="•"/>
            </a:pPr>
            <a:r>
              <a:rPr b="0" i="0" lang="en" sz="2000" u="none">
                <a:solidFill>
                  <a:schemeClr val="dk1"/>
                </a:solidFill>
                <a:latin typeface="Roboto"/>
                <a:ea typeface="Roboto"/>
                <a:cs typeface="Roboto"/>
                <a:sym typeface="Roboto"/>
              </a:rPr>
              <a:t>Church magazines also contain the words of modern prophets</a:t>
            </a:r>
          </a:p>
          <a:p>
            <a:pPr indent="-292100" lvl="0" marL="342900" marR="0" rtl="0" algn="l">
              <a:lnSpc>
                <a:spcPct val="100000"/>
              </a:lnSpc>
              <a:spcBef>
                <a:spcPts val="560"/>
              </a:spcBef>
              <a:spcAft>
                <a:spcPts val="0"/>
              </a:spcAft>
              <a:buClr>
                <a:schemeClr val="dk1"/>
              </a:buClr>
              <a:buSzPct val="100000"/>
              <a:buFont typeface="Roboto"/>
              <a:buChar char="•"/>
            </a:pPr>
            <a:r>
              <a:rPr b="0" i="0" lang="en" sz="2000" u="none">
                <a:solidFill>
                  <a:schemeClr val="dk1"/>
                </a:solidFill>
                <a:latin typeface="Roboto"/>
                <a:ea typeface="Roboto"/>
                <a:cs typeface="Roboto"/>
                <a:sym typeface="Roboto"/>
              </a:rPr>
              <a:t>They also contain church news and other inspiring stories</a:t>
            </a:r>
          </a:p>
          <a:p>
            <a:pPr indent="-292100" lvl="0" marL="342900" marR="0" rtl="0" algn="l">
              <a:lnSpc>
                <a:spcPct val="100000"/>
              </a:lnSpc>
              <a:spcBef>
                <a:spcPts val="560"/>
              </a:spcBef>
              <a:spcAft>
                <a:spcPts val="0"/>
              </a:spcAft>
              <a:buClr>
                <a:schemeClr val="dk1"/>
              </a:buClr>
              <a:buSzPct val="100000"/>
              <a:buFont typeface="Roboto"/>
              <a:buChar char="•"/>
            </a:pPr>
            <a:r>
              <a:rPr b="0" i="0" lang="en" sz="2000" u="none">
                <a:solidFill>
                  <a:schemeClr val="dk1"/>
                </a:solidFill>
                <a:latin typeface="Roboto"/>
                <a:ea typeface="Roboto"/>
                <a:cs typeface="Roboto"/>
                <a:sym typeface="Roboto"/>
              </a:rPr>
              <a:t>Read one article in a recent issue of your age-appropriate magazine each day assigned (twice a week)</a:t>
            </a:r>
          </a:p>
        </p:txBody>
      </p:sp>
      <p:pic>
        <p:nvPicPr>
          <p:cNvPr descr="magazines.png" id="205" name="Shape 205"/>
          <p:cNvPicPr preferRelativeResize="0"/>
          <p:nvPr>
            <p:ph idx="2" type="body"/>
          </p:nvPr>
        </p:nvPicPr>
        <p:blipFill rotWithShape="1">
          <a:blip r:embed="rId3">
            <a:alphaModFix/>
          </a:blip>
          <a:srcRect b="0" l="0" r="0" t="0"/>
          <a:stretch/>
        </p:blipFill>
        <p:spPr>
          <a:xfrm>
            <a:off x="4648200" y="1200150"/>
            <a:ext cx="4038600" cy="3394500"/>
          </a:xfrm>
          <a:prstGeom prst="rect">
            <a:avLst/>
          </a:prstGeom>
          <a:noFill/>
          <a:ln>
            <a:noFill/>
          </a:ln>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Scripture Mastery</a:t>
            </a:r>
          </a:p>
        </p:txBody>
      </p:sp>
      <p:sp>
        <p:nvSpPr>
          <p:cNvPr id="211" name="Shape 211"/>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292100" lvl="0" marL="342900" marR="0" rtl="0" algn="l">
              <a:lnSpc>
                <a:spcPct val="90000"/>
              </a:lnSpc>
              <a:spcBef>
                <a:spcPts val="0"/>
              </a:spcBef>
              <a:spcAft>
                <a:spcPts val="0"/>
              </a:spcAft>
              <a:buClr>
                <a:schemeClr val="dk1"/>
              </a:buClr>
              <a:buSzPct val="100000"/>
              <a:buFont typeface="Roboto"/>
              <a:buChar char="•"/>
            </a:pPr>
            <a:r>
              <a:rPr b="0" i="0" lang="en" sz="1900" u="none">
                <a:solidFill>
                  <a:schemeClr val="dk1"/>
                </a:solidFill>
                <a:latin typeface="Roboto"/>
                <a:ea typeface="Roboto"/>
                <a:cs typeface="Roboto"/>
                <a:sym typeface="Roboto"/>
              </a:rPr>
              <a:t>Memorizing scriptures helps us to better understand the doctrine they teach</a:t>
            </a:r>
          </a:p>
          <a:p>
            <a:pPr indent="-292100" lvl="0" marL="342900" marR="0" rtl="0" algn="l">
              <a:lnSpc>
                <a:spcPct val="90000"/>
              </a:lnSpc>
              <a:spcBef>
                <a:spcPts val="540"/>
              </a:spcBef>
              <a:spcAft>
                <a:spcPts val="0"/>
              </a:spcAft>
              <a:buClr>
                <a:schemeClr val="dk1"/>
              </a:buClr>
              <a:buSzPct val="100000"/>
              <a:buFont typeface="Roboto"/>
              <a:buChar char="•"/>
            </a:pPr>
            <a:r>
              <a:rPr b="0" i="0" lang="en" sz="1900" u="none">
                <a:solidFill>
                  <a:schemeClr val="dk1"/>
                </a:solidFill>
                <a:latin typeface="Roboto"/>
                <a:ea typeface="Roboto"/>
                <a:cs typeface="Roboto"/>
                <a:sym typeface="Roboto"/>
              </a:rPr>
              <a:t>Required for seminary</a:t>
            </a:r>
          </a:p>
          <a:p>
            <a:pPr indent="-292100" lvl="0" marL="342900" marR="0" rtl="0" algn="l">
              <a:lnSpc>
                <a:spcPct val="90000"/>
              </a:lnSpc>
              <a:spcBef>
                <a:spcPts val="540"/>
              </a:spcBef>
              <a:spcAft>
                <a:spcPts val="0"/>
              </a:spcAft>
              <a:buClr>
                <a:schemeClr val="dk1"/>
              </a:buClr>
              <a:buSzPct val="100000"/>
              <a:buFont typeface="Roboto"/>
              <a:buChar char="•"/>
            </a:pPr>
            <a:r>
              <a:rPr b="0" i="0" lang="en" sz="1900" u="none">
                <a:solidFill>
                  <a:schemeClr val="dk1"/>
                </a:solidFill>
                <a:latin typeface="Roboto"/>
                <a:ea typeface="Roboto"/>
                <a:cs typeface="Roboto"/>
                <a:sym typeface="Roboto"/>
              </a:rPr>
              <a:t>Useful in missionary work and other teaching</a:t>
            </a:r>
          </a:p>
          <a:p>
            <a:pPr indent="-292100" lvl="0" marL="342900" marR="0" rtl="0" algn="l">
              <a:lnSpc>
                <a:spcPct val="90000"/>
              </a:lnSpc>
              <a:spcBef>
                <a:spcPts val="540"/>
              </a:spcBef>
              <a:spcAft>
                <a:spcPts val="0"/>
              </a:spcAft>
              <a:buClr>
                <a:schemeClr val="dk1"/>
              </a:buClr>
              <a:buSzPct val="100000"/>
              <a:buFont typeface="Roboto"/>
              <a:buChar char="•"/>
            </a:pPr>
            <a:r>
              <a:rPr b="0" i="0" lang="en" sz="1900" u="none">
                <a:solidFill>
                  <a:schemeClr val="dk1"/>
                </a:solidFill>
                <a:latin typeface="Roboto"/>
                <a:ea typeface="Roboto"/>
                <a:cs typeface="Roboto"/>
                <a:sym typeface="Roboto"/>
              </a:rPr>
              <a:t>Memorize the specified Book of Mormon scripture mastery scripture each day assigned (two a week) </a:t>
            </a:r>
          </a:p>
          <a:p>
            <a:pPr indent="-254000" lvl="1" marL="742950" marR="0" rtl="0" algn="l">
              <a:lnSpc>
                <a:spcPct val="90000"/>
              </a:lnSpc>
              <a:spcBef>
                <a:spcPts val="480"/>
              </a:spcBef>
              <a:spcAft>
                <a:spcPts val="0"/>
              </a:spcAft>
              <a:buClr>
                <a:schemeClr val="dk1"/>
              </a:buClr>
              <a:buSzPct val="100000"/>
              <a:buFont typeface="Roboto"/>
              <a:buChar char="–"/>
            </a:pPr>
            <a:r>
              <a:rPr b="0" i="0" lang="en" sz="1900" u="none" cap="none" strike="noStrike">
                <a:solidFill>
                  <a:schemeClr val="dk1"/>
                </a:solidFill>
                <a:latin typeface="Roboto"/>
                <a:ea typeface="Roboto"/>
                <a:cs typeface="Roboto"/>
                <a:sym typeface="Roboto"/>
              </a:rPr>
              <a:t>If you need more than one day to memorize the scripture, spend a little bit of time on it each day and extra time on the scheduled day.</a:t>
            </a:r>
          </a:p>
          <a:p>
            <a:pPr indent="-254000" lvl="1" marL="742950" marR="0" rtl="0" algn="l">
              <a:lnSpc>
                <a:spcPct val="90000"/>
              </a:lnSpc>
              <a:spcBef>
                <a:spcPts val="480"/>
              </a:spcBef>
              <a:spcAft>
                <a:spcPts val="0"/>
              </a:spcAft>
              <a:buClr>
                <a:schemeClr val="dk1"/>
              </a:buClr>
              <a:buSzPct val="100000"/>
              <a:buFont typeface="Roboto"/>
              <a:buChar char="–"/>
            </a:pPr>
            <a:r>
              <a:rPr b="0" i="0" lang="en" sz="1900" u="none" cap="none" strike="noStrike">
                <a:solidFill>
                  <a:schemeClr val="dk1"/>
                </a:solidFill>
                <a:latin typeface="Roboto"/>
                <a:ea typeface="Roboto"/>
                <a:cs typeface="Roboto"/>
                <a:sym typeface="Roboto"/>
              </a:rPr>
              <a:t>At least memorize the reference and key concept</a:t>
            </a:r>
          </a:p>
          <a:p>
            <a:pPr indent="-292100" lvl="0" marL="342900" marR="0" rtl="0" algn="l">
              <a:lnSpc>
                <a:spcPct val="90000"/>
              </a:lnSpc>
              <a:spcBef>
                <a:spcPts val="540"/>
              </a:spcBef>
              <a:spcAft>
                <a:spcPts val="0"/>
              </a:spcAft>
              <a:buClr>
                <a:schemeClr val="dk1"/>
              </a:buClr>
              <a:buSzPct val="100000"/>
              <a:buFont typeface="Roboto"/>
              <a:buChar char="•"/>
            </a:pPr>
            <a:r>
              <a:rPr b="0" i="0" lang="en" sz="1900" u="none">
                <a:solidFill>
                  <a:schemeClr val="dk1"/>
                </a:solidFill>
                <a:latin typeface="Roboto"/>
                <a:ea typeface="Roboto"/>
                <a:cs typeface="Roboto"/>
                <a:sym typeface="Roboto"/>
              </a:rPr>
              <a:t>Alternatively, use the scripture mastery sets from other books of scripture</a:t>
            </a:r>
          </a:p>
          <a:p>
            <a:pPr indent="-342900" lvl="0" marL="342900" marR="0" rtl="0" algn="l">
              <a:spcBef>
                <a:spcPts val="540"/>
              </a:spcBef>
              <a:spcAft>
                <a:spcPts val="0"/>
              </a:spcAft>
              <a:buClr>
                <a:schemeClr val="dk1"/>
              </a:buClr>
              <a:buSzPct val="142105"/>
              <a:buFont typeface="Arial"/>
              <a:buNone/>
            </a:pPr>
            <a:r>
              <a:t/>
            </a:r>
            <a:endParaRPr b="0" i="0" sz="1900" u="none">
              <a:solidFill>
                <a:schemeClr val="dk1"/>
              </a:solidFill>
              <a:latin typeface="Roboto"/>
              <a:ea typeface="Roboto"/>
              <a:cs typeface="Roboto"/>
              <a:sym typeface="Roboto"/>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000" u="none" cap="none" strike="noStrike">
                <a:solidFill>
                  <a:schemeClr val="dk1"/>
                </a:solidFill>
              </a:rPr>
              <a:t>Duty to </a:t>
            </a:r>
            <a:r>
              <a:rPr lang="en" sz="4000"/>
              <a:t>G</a:t>
            </a:r>
            <a:r>
              <a:rPr b="0" i="0" lang="en" sz="4000" u="none" cap="none" strike="noStrike">
                <a:solidFill>
                  <a:schemeClr val="dk1"/>
                </a:solidFill>
              </a:rPr>
              <a:t>od</a:t>
            </a:r>
            <a:br>
              <a:rPr b="0" i="0" lang="en" sz="4000" u="none" cap="none" strike="noStrike">
                <a:solidFill>
                  <a:schemeClr val="dk1"/>
                </a:solidFill>
              </a:rPr>
            </a:br>
            <a:r>
              <a:rPr lang="en" sz="4000"/>
              <a:t>P</a:t>
            </a:r>
            <a:r>
              <a:rPr b="0" i="0" lang="en" sz="4000" u="none" cap="none" strike="noStrike">
                <a:solidFill>
                  <a:schemeClr val="dk1"/>
                </a:solidFill>
              </a:rPr>
              <a:t>ersonal </a:t>
            </a:r>
            <a:r>
              <a:rPr lang="en" sz="4000"/>
              <a:t>P</a:t>
            </a:r>
            <a:r>
              <a:rPr b="0" i="0" lang="en" sz="4000" u="none" cap="none" strike="noStrike">
                <a:solidFill>
                  <a:schemeClr val="dk1"/>
                </a:solidFill>
              </a:rPr>
              <a:t>rogress</a:t>
            </a:r>
          </a:p>
        </p:txBody>
      </p:sp>
      <p:sp>
        <p:nvSpPr>
          <p:cNvPr id="217" name="Shape 217"/>
          <p:cNvSpPr txBox="1"/>
          <p:nvPr>
            <p:ph idx="1" type="body"/>
          </p:nvPr>
        </p:nvSpPr>
        <p:spPr>
          <a:xfrm>
            <a:off x="457200" y="1200150"/>
            <a:ext cx="4946100" cy="339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sz="1800">
              <a:latin typeface="Roboto"/>
              <a:ea typeface="Roboto"/>
              <a:cs typeface="Roboto"/>
              <a:sym typeface="Roboto"/>
            </a:endParaRPr>
          </a:p>
          <a:p>
            <a:pPr indent="-279400" lvl="0" marL="342900" marR="0" rtl="0" algn="l">
              <a:lnSpc>
                <a:spcPct val="100000"/>
              </a:lnSpc>
              <a:spcBef>
                <a:spcPts val="0"/>
              </a:spcBef>
              <a:spcAft>
                <a:spcPts val="0"/>
              </a:spcAft>
              <a:buClr>
                <a:schemeClr val="dk1"/>
              </a:buClr>
              <a:buSzPct val="100000"/>
              <a:buFont typeface="Roboto"/>
              <a:buChar char="•"/>
            </a:pPr>
            <a:r>
              <a:rPr b="0" i="0" lang="en" sz="1800" u="none">
                <a:solidFill>
                  <a:schemeClr val="dk1"/>
                </a:solidFill>
                <a:latin typeface="Roboto"/>
                <a:ea typeface="Roboto"/>
                <a:cs typeface="Roboto"/>
                <a:sym typeface="Roboto"/>
              </a:rPr>
              <a:t>Duty to God and Personal </a:t>
            </a:r>
            <a:br>
              <a:rPr b="0" i="0" lang="en" sz="1800" u="none">
                <a:solidFill>
                  <a:schemeClr val="dk1"/>
                </a:solidFill>
                <a:latin typeface="Roboto"/>
                <a:ea typeface="Roboto"/>
                <a:cs typeface="Roboto"/>
                <a:sym typeface="Roboto"/>
              </a:rPr>
            </a:br>
            <a:r>
              <a:rPr b="0" i="0" lang="en" sz="1800" u="none">
                <a:solidFill>
                  <a:schemeClr val="dk1"/>
                </a:solidFill>
                <a:latin typeface="Roboto"/>
                <a:ea typeface="Roboto"/>
                <a:cs typeface="Roboto"/>
                <a:sym typeface="Roboto"/>
              </a:rPr>
              <a:t>Progress are the Church’s </a:t>
            </a:r>
            <a:br>
              <a:rPr b="0" i="0" lang="en" sz="1800" u="none">
                <a:solidFill>
                  <a:schemeClr val="dk1"/>
                </a:solidFill>
                <a:latin typeface="Roboto"/>
                <a:ea typeface="Roboto"/>
                <a:cs typeface="Roboto"/>
                <a:sym typeface="Roboto"/>
              </a:rPr>
            </a:br>
            <a:r>
              <a:rPr b="0" i="0" lang="en" sz="1800" u="none">
                <a:solidFill>
                  <a:schemeClr val="dk1"/>
                </a:solidFill>
                <a:latin typeface="Roboto"/>
                <a:ea typeface="Roboto"/>
                <a:cs typeface="Roboto"/>
                <a:sym typeface="Roboto"/>
              </a:rPr>
              <a:t>programs to help us apply </a:t>
            </a:r>
            <a:br>
              <a:rPr b="0" i="0" lang="en" sz="1800" u="none">
                <a:solidFill>
                  <a:schemeClr val="dk1"/>
                </a:solidFill>
                <a:latin typeface="Roboto"/>
                <a:ea typeface="Roboto"/>
                <a:cs typeface="Roboto"/>
                <a:sym typeface="Roboto"/>
              </a:rPr>
            </a:br>
            <a:r>
              <a:rPr b="0" i="0" lang="en" sz="1800" u="none">
                <a:solidFill>
                  <a:schemeClr val="dk1"/>
                </a:solidFill>
                <a:latin typeface="Roboto"/>
                <a:ea typeface="Roboto"/>
                <a:cs typeface="Roboto"/>
                <a:sym typeface="Roboto"/>
              </a:rPr>
              <a:t>the gospel to our lives</a:t>
            </a:r>
          </a:p>
          <a:p>
            <a:pPr indent="-279400" lvl="0" marL="342900" marR="0" rtl="0" algn="l">
              <a:lnSpc>
                <a:spcPct val="100000"/>
              </a:lnSpc>
              <a:spcBef>
                <a:spcPts val="560"/>
              </a:spcBef>
              <a:spcAft>
                <a:spcPts val="0"/>
              </a:spcAft>
              <a:buClr>
                <a:schemeClr val="dk1"/>
              </a:buClr>
              <a:buSzPct val="100000"/>
              <a:buFont typeface="Roboto"/>
              <a:buChar char="•"/>
            </a:pPr>
            <a:r>
              <a:rPr b="0" i="0" lang="en" sz="1800" u="none">
                <a:solidFill>
                  <a:schemeClr val="dk1"/>
                </a:solidFill>
                <a:latin typeface="Roboto"/>
                <a:ea typeface="Roboto"/>
                <a:cs typeface="Roboto"/>
                <a:sym typeface="Roboto"/>
              </a:rPr>
              <a:t>Spend at least 30 minutes each</a:t>
            </a:r>
            <a:br>
              <a:rPr b="0" i="0" lang="en" sz="1800" u="none">
                <a:solidFill>
                  <a:schemeClr val="dk1"/>
                </a:solidFill>
                <a:latin typeface="Roboto"/>
                <a:ea typeface="Roboto"/>
                <a:cs typeface="Roboto"/>
                <a:sym typeface="Roboto"/>
              </a:rPr>
            </a:br>
            <a:r>
              <a:rPr b="0" i="0" lang="en" sz="1800" u="none">
                <a:solidFill>
                  <a:schemeClr val="dk1"/>
                </a:solidFill>
                <a:latin typeface="Roboto"/>
                <a:ea typeface="Roboto"/>
                <a:cs typeface="Roboto"/>
                <a:sym typeface="Roboto"/>
              </a:rPr>
              <a:t>Sunday working on these programs</a:t>
            </a:r>
          </a:p>
          <a:p>
            <a:pPr indent="-279400" lvl="0" marL="342900" marR="0" rtl="0" algn="l">
              <a:lnSpc>
                <a:spcPct val="100000"/>
              </a:lnSpc>
              <a:spcBef>
                <a:spcPts val="560"/>
              </a:spcBef>
              <a:spcAft>
                <a:spcPts val="0"/>
              </a:spcAft>
              <a:buClr>
                <a:schemeClr val="dk1"/>
              </a:buClr>
              <a:buSzPct val="100000"/>
              <a:buFont typeface="Roboto"/>
              <a:buChar char="•"/>
            </a:pPr>
            <a:r>
              <a:rPr b="0" i="0" lang="en" sz="1800" u="none">
                <a:solidFill>
                  <a:schemeClr val="dk1"/>
                </a:solidFill>
                <a:latin typeface="Roboto"/>
                <a:ea typeface="Roboto"/>
                <a:cs typeface="Roboto"/>
                <a:sym typeface="Roboto"/>
              </a:rPr>
              <a:t>Online tracking</a:t>
            </a:r>
          </a:p>
          <a:p>
            <a:pPr indent="-247650" lvl="1" marL="742950" marR="0" rtl="0" algn="l">
              <a:lnSpc>
                <a:spcPct val="100000"/>
              </a:lnSpc>
              <a:spcBef>
                <a:spcPts val="480"/>
              </a:spcBef>
              <a:spcAft>
                <a:spcPts val="0"/>
              </a:spcAft>
              <a:buClr>
                <a:schemeClr val="dk1"/>
              </a:buClr>
              <a:buSzPct val="100000"/>
              <a:buFont typeface="Roboto"/>
              <a:buChar char="–"/>
            </a:pPr>
            <a:r>
              <a:rPr b="0" i="0" lang="en" sz="1800" u="sng" cap="none" strike="noStrike">
                <a:solidFill>
                  <a:schemeClr val="hlink"/>
                </a:solidFill>
                <a:latin typeface="Roboto"/>
                <a:ea typeface="Roboto"/>
                <a:cs typeface="Roboto"/>
                <a:sym typeface="Roboto"/>
                <a:hlinkClick r:id="rId3"/>
              </a:rPr>
              <a:t>dutytogod.lds.org</a:t>
            </a:r>
          </a:p>
          <a:p>
            <a:pPr indent="-247650" lvl="1" marL="742950" marR="0" rtl="0" algn="l">
              <a:lnSpc>
                <a:spcPct val="100000"/>
              </a:lnSpc>
              <a:spcBef>
                <a:spcPts val="480"/>
              </a:spcBef>
              <a:spcAft>
                <a:spcPts val="0"/>
              </a:spcAft>
              <a:buClr>
                <a:schemeClr val="dk1"/>
              </a:buClr>
              <a:buSzPct val="100000"/>
              <a:buFont typeface="Roboto"/>
              <a:buChar char="–"/>
            </a:pPr>
            <a:r>
              <a:rPr b="0" i="0" lang="en" sz="1800" u="sng" cap="none" strike="noStrike">
                <a:solidFill>
                  <a:schemeClr val="hlink"/>
                </a:solidFill>
                <a:latin typeface="Roboto"/>
                <a:ea typeface="Roboto"/>
                <a:cs typeface="Roboto"/>
                <a:sym typeface="Roboto"/>
                <a:hlinkClick r:id="rId4"/>
              </a:rPr>
              <a:t>personalprogress.lds.org</a:t>
            </a:r>
          </a:p>
          <a:p>
            <a:pPr indent="-342900" lvl="0" marL="342900" marR="0" rtl="0" algn="l">
              <a:spcBef>
                <a:spcPts val="480"/>
              </a:spcBef>
              <a:spcAft>
                <a:spcPts val="0"/>
              </a:spcAft>
              <a:buClr>
                <a:schemeClr val="dk1"/>
              </a:buClr>
              <a:buSzPct val="133333"/>
              <a:buFont typeface="Arial"/>
              <a:buNone/>
            </a:pPr>
            <a:r>
              <a:t/>
            </a:r>
            <a:endParaRPr b="0" i="0" sz="1800" u="sng" cap="none" strike="noStrike">
              <a:solidFill>
                <a:schemeClr val="hlink"/>
              </a:solidFill>
              <a:latin typeface="Roboto"/>
              <a:ea typeface="Roboto"/>
              <a:cs typeface="Roboto"/>
              <a:sym typeface="Roboto"/>
              <a:hlinkClick r:id="rId5"/>
            </a:endParaRPr>
          </a:p>
        </p:txBody>
      </p:sp>
      <p:pic>
        <p:nvPicPr>
          <p:cNvPr descr="dtg pp.png" id="218" name="Shape 218"/>
          <p:cNvPicPr preferRelativeResize="0"/>
          <p:nvPr>
            <p:ph idx="2" type="body"/>
          </p:nvPr>
        </p:nvPicPr>
        <p:blipFill rotWithShape="1">
          <a:blip r:embed="rId6">
            <a:alphaModFix/>
          </a:blip>
          <a:srcRect b="0" l="0" r="0" t="0"/>
          <a:stretch/>
        </p:blipFill>
        <p:spPr>
          <a:xfrm>
            <a:off x="5403325" y="1200150"/>
            <a:ext cx="4038600" cy="3394500"/>
          </a:xfrm>
          <a:prstGeom prst="rect">
            <a:avLst/>
          </a:prstGeom>
          <a:noFill/>
          <a:ln>
            <a:noFill/>
          </a:ln>
          <a:effectLst>
            <a:outerShdw blurRad="63500" dir="2700000" dist="139700">
              <a:srgbClr val="333333">
                <a:alpha val="64705"/>
              </a:srgbClr>
            </a:outerShdw>
          </a:effectLst>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722312" y="3305175"/>
            <a:ext cx="7772400" cy="1021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en" sz="4000" u="none" cap="none" strike="noStrike">
                <a:solidFill>
                  <a:schemeClr val="dk1"/>
                </a:solidFill>
              </a:rPr>
              <a:t>ACTION</a:t>
            </a:r>
          </a:p>
        </p:txBody>
      </p:sp>
      <p:sp>
        <p:nvSpPr>
          <p:cNvPr id="224" name="Shape 224"/>
          <p:cNvSpPr txBox="1"/>
          <p:nvPr>
            <p:ph idx="1" type="body"/>
          </p:nvPr>
        </p:nvSpPr>
        <p:spPr>
          <a:xfrm>
            <a:off x="722312" y="2180034"/>
            <a:ext cx="7772400" cy="11250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Clr>
                <a:srgbClr val="DADADA"/>
              </a:buClr>
              <a:buSzPct val="25000"/>
              <a:buFont typeface="Arial"/>
              <a:buNone/>
            </a:pPr>
            <a:r>
              <a:t/>
            </a:r>
            <a:endParaRPr sz="2000">
              <a:solidFill>
                <a:srgbClr val="DADADA"/>
              </a:solidFill>
              <a:latin typeface="Calibri"/>
              <a:ea typeface="Calibri"/>
              <a:cs typeface="Calibri"/>
              <a:sym typeface="Calibri"/>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Action</a:t>
            </a:r>
          </a:p>
        </p:txBody>
      </p:sp>
      <p:sp>
        <p:nvSpPr>
          <p:cNvPr id="230" name="Shape 230"/>
          <p:cNvSpPr txBox="1"/>
          <p:nvPr>
            <p:ph idx="1" type="body"/>
          </p:nvPr>
        </p:nvSpPr>
        <p:spPr>
          <a:xfrm>
            <a:off x="457200" y="1200150"/>
            <a:ext cx="8229600" cy="3394471"/>
          </a:xfrm>
          <a:prstGeom prst="rect">
            <a:avLst/>
          </a:prstGeom>
          <a:noFill/>
          <a:ln>
            <a:noFill/>
          </a:ln>
        </p:spPr>
        <p:txBody>
          <a:bodyPr anchorCtr="0" anchor="t" bIns="45700" lIns="91425" rIns="91425" tIns="45700">
            <a:noAutofit/>
          </a:bodyPr>
          <a:lstStyle/>
          <a:p>
            <a:pPr indent="-304800" lvl="0" marL="342900" marR="0" rtl="0" algn="l">
              <a:lnSpc>
                <a:spcPct val="90000"/>
              </a:lnSpc>
              <a:spcBef>
                <a:spcPts val="0"/>
              </a:spcBef>
              <a:spcAft>
                <a:spcPts val="0"/>
              </a:spcAft>
              <a:buClr>
                <a:schemeClr val="dk1"/>
              </a:buClr>
              <a:buSzPct val="100000"/>
              <a:buFont typeface="Roboto"/>
              <a:buChar char="•"/>
            </a:pPr>
            <a:r>
              <a:rPr b="0" i="0" lang="en" sz="2400" u="none">
                <a:solidFill>
                  <a:schemeClr val="dk1"/>
                </a:solidFill>
                <a:latin typeface="Roboto"/>
                <a:ea typeface="Roboto"/>
                <a:cs typeface="Roboto"/>
                <a:sym typeface="Roboto"/>
              </a:rPr>
              <a:t>The Gospel of Jesus Christ is not just studying; it’s a program of action</a:t>
            </a:r>
          </a:p>
          <a:p>
            <a:pPr indent="-304800" lvl="0" marL="342900" marR="0" rtl="0" algn="l">
              <a:lnSpc>
                <a:spcPct val="90000"/>
              </a:lnSpc>
              <a:spcBef>
                <a:spcPts val="600"/>
              </a:spcBef>
              <a:spcAft>
                <a:spcPts val="0"/>
              </a:spcAft>
              <a:buClr>
                <a:schemeClr val="dk1"/>
              </a:buClr>
              <a:buSzPct val="100000"/>
              <a:buFont typeface="Roboto"/>
              <a:buChar char="•"/>
            </a:pPr>
            <a:r>
              <a:rPr b="0" i="0" lang="en" sz="2400" u="none">
                <a:solidFill>
                  <a:schemeClr val="dk1"/>
                </a:solidFill>
                <a:latin typeface="Roboto"/>
                <a:ea typeface="Roboto"/>
                <a:cs typeface="Roboto"/>
                <a:sym typeface="Roboto"/>
              </a:rPr>
              <a:t>“Therefore whosoever heareth these sayings of mine, and</a:t>
            </a:r>
            <a:r>
              <a:rPr b="0" baseline="30000" i="0" lang="en" sz="2400" u="none">
                <a:solidFill>
                  <a:schemeClr val="dk1"/>
                </a:solidFill>
                <a:latin typeface="Roboto"/>
                <a:ea typeface="Roboto"/>
                <a:cs typeface="Roboto"/>
                <a:sym typeface="Roboto"/>
              </a:rPr>
              <a:t> </a:t>
            </a:r>
            <a:r>
              <a:rPr b="0" i="0" lang="en" sz="2400" u="none">
                <a:solidFill>
                  <a:schemeClr val="dk1"/>
                </a:solidFill>
                <a:latin typeface="Roboto"/>
                <a:ea typeface="Roboto"/>
                <a:cs typeface="Roboto"/>
                <a:sym typeface="Roboto"/>
              </a:rPr>
              <a:t>doeth them, I will liken him unto a wise man, which built his house upon a rock” (Matthew 7:24)</a:t>
            </a:r>
          </a:p>
          <a:p>
            <a:pPr indent="-304800" lvl="0" marL="342900" marR="0" rtl="0" algn="l">
              <a:lnSpc>
                <a:spcPct val="90000"/>
              </a:lnSpc>
              <a:spcBef>
                <a:spcPts val="600"/>
              </a:spcBef>
              <a:spcAft>
                <a:spcPts val="0"/>
              </a:spcAft>
              <a:buClr>
                <a:schemeClr val="dk1"/>
              </a:buClr>
              <a:buSzPct val="100000"/>
              <a:buFont typeface="Roboto"/>
              <a:buChar char="•"/>
            </a:pPr>
            <a:r>
              <a:rPr b="0" i="0" lang="en" sz="2400" u="none">
                <a:solidFill>
                  <a:schemeClr val="dk1"/>
                </a:solidFill>
                <a:latin typeface="Roboto"/>
                <a:ea typeface="Roboto"/>
                <a:cs typeface="Roboto"/>
                <a:sym typeface="Roboto"/>
              </a:rPr>
              <a:t>We need to put into action what we learn with regular daily and monthly activities to apply what we learn and </a:t>
            </a:r>
            <a:r>
              <a:rPr b="0" i="1" lang="en" sz="2400" u="none">
                <a:solidFill>
                  <a:schemeClr val="dk1"/>
                </a:solidFill>
                <a:latin typeface="Roboto"/>
                <a:ea typeface="Roboto"/>
                <a:cs typeface="Roboto"/>
                <a:sym typeface="Roboto"/>
              </a:rPr>
              <a:t>become</a:t>
            </a:r>
            <a:r>
              <a:rPr b="0" i="0" lang="en" sz="2400" u="none">
                <a:solidFill>
                  <a:schemeClr val="dk1"/>
                </a:solidFill>
                <a:latin typeface="Roboto"/>
                <a:ea typeface="Roboto"/>
                <a:cs typeface="Roboto"/>
                <a:sym typeface="Roboto"/>
              </a:rPr>
              <a:t> who Heavenly Father wants us to </a:t>
            </a:r>
            <a:r>
              <a:rPr b="0" i="1" lang="en" sz="2400" u="none">
                <a:solidFill>
                  <a:schemeClr val="dk1"/>
                </a:solidFill>
                <a:latin typeface="Roboto"/>
                <a:ea typeface="Roboto"/>
                <a:cs typeface="Roboto"/>
                <a:sym typeface="Roboto"/>
              </a:rPr>
              <a:t>become</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Daily Prayer</a:t>
            </a:r>
          </a:p>
        </p:txBody>
      </p:sp>
      <p:sp>
        <p:nvSpPr>
          <p:cNvPr id="236" name="Shape 236"/>
          <p:cNvSpPr txBox="1"/>
          <p:nvPr>
            <p:ph idx="1" type="body"/>
          </p:nvPr>
        </p:nvSpPr>
        <p:spPr>
          <a:xfrm>
            <a:off x="457200" y="1200150"/>
            <a:ext cx="5607300" cy="3394500"/>
          </a:xfrm>
          <a:prstGeom prst="rect">
            <a:avLst/>
          </a:prstGeom>
          <a:noFill/>
          <a:ln>
            <a:noFill/>
          </a:ln>
        </p:spPr>
        <p:txBody>
          <a:bodyPr anchorCtr="0" anchor="t" bIns="45700" lIns="91425" rIns="91425" tIns="45700">
            <a:noAutofit/>
          </a:bodyPr>
          <a:lstStyle/>
          <a:p>
            <a:pPr indent="-298450" lvl="0" marL="342900" marR="0" rtl="0" algn="l">
              <a:lnSpc>
                <a:spcPct val="90000"/>
              </a:lnSpc>
              <a:spcBef>
                <a:spcPts val="0"/>
              </a:spcBef>
              <a:spcAft>
                <a:spcPts val="0"/>
              </a:spcAft>
              <a:buClr>
                <a:schemeClr val="dk1"/>
              </a:buClr>
              <a:buSzPct val="100000"/>
              <a:buFont typeface="Roboto"/>
              <a:buChar char="•"/>
            </a:pPr>
            <a:r>
              <a:rPr b="0" i="0" lang="en" sz="2000" u="none">
                <a:solidFill>
                  <a:schemeClr val="dk1"/>
                </a:solidFill>
                <a:latin typeface="Roboto"/>
                <a:ea typeface="Roboto"/>
                <a:cs typeface="Roboto"/>
                <a:sym typeface="Roboto"/>
              </a:rPr>
              <a:t>Have a </a:t>
            </a:r>
            <a:r>
              <a:rPr b="0" i="1" lang="en" sz="2000" u="none">
                <a:solidFill>
                  <a:schemeClr val="dk1"/>
                </a:solidFill>
                <a:latin typeface="Roboto"/>
                <a:ea typeface="Roboto"/>
                <a:cs typeface="Roboto"/>
                <a:sym typeface="Roboto"/>
              </a:rPr>
              <a:t>meaningful</a:t>
            </a:r>
            <a:r>
              <a:rPr b="0" i="0" lang="en" sz="2000" u="none">
                <a:solidFill>
                  <a:schemeClr val="dk1"/>
                </a:solidFill>
                <a:latin typeface="Roboto"/>
                <a:ea typeface="Roboto"/>
                <a:cs typeface="Roboto"/>
                <a:sym typeface="Roboto"/>
              </a:rPr>
              <a:t> conversation with your Heavenly Father at least morning and night.</a:t>
            </a:r>
          </a:p>
          <a:p>
            <a:pPr indent="-298450" lvl="0" marL="342900" marR="0" rtl="0" algn="l">
              <a:lnSpc>
                <a:spcPct val="90000"/>
              </a:lnSpc>
              <a:spcBef>
                <a:spcPts val="540"/>
              </a:spcBef>
              <a:spcAft>
                <a:spcPts val="0"/>
              </a:spcAft>
              <a:buClr>
                <a:schemeClr val="dk1"/>
              </a:buClr>
              <a:buSzPct val="100000"/>
              <a:buFont typeface="Roboto"/>
              <a:buChar char="•"/>
            </a:pPr>
            <a:r>
              <a:rPr b="0" i="0" lang="en" sz="2000" u="none">
                <a:solidFill>
                  <a:schemeClr val="dk1"/>
                </a:solidFill>
                <a:latin typeface="Roboto"/>
                <a:ea typeface="Roboto"/>
                <a:cs typeface="Roboto"/>
                <a:sym typeface="Roboto"/>
              </a:rPr>
              <a:t>Counsel with the Lord in all thy doings, and he will direct thee for good; yea, when thou liest down at night lie down unto the Lord, that he may watch over you in your sleep; and when thou risest in the morning let thy heart be full of thanks unto God; and if ye do these things, ye shall be lifted up at the last day. (Alma 37:37)</a:t>
            </a:r>
          </a:p>
        </p:txBody>
      </p:sp>
      <p:pic>
        <p:nvPicPr>
          <p:cNvPr descr="mormon-prayer6.jpg" id="237" name="Shape 237"/>
          <p:cNvPicPr preferRelativeResize="0"/>
          <p:nvPr/>
        </p:nvPicPr>
        <p:blipFill rotWithShape="1">
          <a:blip r:embed="rId3">
            <a:alphaModFix/>
          </a:blip>
          <a:srcRect b="0" l="0" r="0" t="0"/>
          <a:stretch/>
        </p:blipFill>
        <p:spPr>
          <a:xfrm>
            <a:off x="6276900" y="1200150"/>
            <a:ext cx="2409900" cy="30279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Pondering</a:t>
            </a:r>
          </a:p>
        </p:txBody>
      </p:sp>
      <p:sp>
        <p:nvSpPr>
          <p:cNvPr id="243" name="Shape 243"/>
          <p:cNvSpPr txBox="1"/>
          <p:nvPr>
            <p:ph idx="1" type="body"/>
          </p:nvPr>
        </p:nvSpPr>
        <p:spPr>
          <a:xfrm>
            <a:off x="457200" y="1200150"/>
            <a:ext cx="5541900" cy="3394500"/>
          </a:xfrm>
          <a:prstGeom prst="rect">
            <a:avLst/>
          </a:prstGeom>
          <a:noFill/>
          <a:ln>
            <a:noFill/>
          </a:ln>
        </p:spPr>
        <p:txBody>
          <a:bodyPr anchorCtr="0" anchor="t" bIns="45700" lIns="91425" rIns="91425" tIns="45700">
            <a:noAutofit/>
          </a:bodyPr>
          <a:lstStyle/>
          <a:p>
            <a:pPr indent="-279400" lvl="0" marL="342900" marR="0" rtl="0" algn="l">
              <a:lnSpc>
                <a:spcPct val="80000"/>
              </a:lnSpc>
              <a:spcBef>
                <a:spcPts val="0"/>
              </a:spcBef>
              <a:spcAft>
                <a:spcPts val="0"/>
              </a:spcAft>
              <a:buClr>
                <a:schemeClr val="dk1"/>
              </a:buClr>
              <a:buSzPct val="100000"/>
              <a:buFont typeface="Roboto"/>
              <a:buChar char="•"/>
            </a:pPr>
            <a:r>
              <a:rPr b="0" i="0" lang="en" sz="2000" u="none">
                <a:solidFill>
                  <a:schemeClr val="dk1"/>
                </a:solidFill>
                <a:latin typeface="Roboto"/>
                <a:ea typeface="Roboto"/>
                <a:cs typeface="Roboto"/>
                <a:sym typeface="Roboto"/>
              </a:rPr>
              <a:t>Find some time each day to quietly ponder the gospel and your life </a:t>
            </a:r>
          </a:p>
          <a:p>
            <a:pPr indent="-279400" lvl="0" marL="342900" marR="0" rtl="0" algn="l">
              <a:lnSpc>
                <a:spcPct val="80000"/>
              </a:lnSpc>
              <a:spcBef>
                <a:spcPts val="600"/>
              </a:spcBef>
              <a:spcAft>
                <a:spcPts val="0"/>
              </a:spcAft>
              <a:buClr>
                <a:schemeClr val="dk1"/>
              </a:buClr>
              <a:buSzPct val="100000"/>
              <a:buFont typeface="Roboto"/>
              <a:buChar char="•"/>
            </a:pPr>
            <a:r>
              <a:rPr b="0" i="0" lang="en" sz="2000" u="none">
                <a:solidFill>
                  <a:schemeClr val="dk1"/>
                </a:solidFill>
                <a:latin typeface="Roboto"/>
                <a:ea typeface="Roboto"/>
                <a:cs typeface="Roboto"/>
                <a:sym typeface="Roboto"/>
              </a:rPr>
              <a:t>“Behold, I would exhort you that when ye shall read these things, if it be wisdom in God that ye should read them, that ye would remember how merciful the Lord hath been unto the children of men, from the creation of Adam even down until the time that ye shall receive these things, and </a:t>
            </a:r>
            <a:r>
              <a:rPr b="0" i="1" lang="en" sz="2000" u="none">
                <a:solidFill>
                  <a:schemeClr val="dk1"/>
                </a:solidFill>
                <a:latin typeface="Roboto"/>
                <a:ea typeface="Roboto"/>
                <a:cs typeface="Roboto"/>
                <a:sym typeface="Roboto"/>
              </a:rPr>
              <a:t>ponder</a:t>
            </a:r>
            <a:r>
              <a:rPr b="0" i="0" lang="en" sz="2000" u="none">
                <a:solidFill>
                  <a:schemeClr val="dk1"/>
                </a:solidFill>
                <a:latin typeface="Roboto"/>
                <a:ea typeface="Roboto"/>
                <a:cs typeface="Roboto"/>
                <a:sym typeface="Roboto"/>
              </a:rPr>
              <a:t> it in your hearts.” (Moroni 10:3, emphasis added)</a:t>
            </a:r>
          </a:p>
          <a:p>
            <a:pPr indent="-342900" lvl="0" marL="342900" marR="0" rtl="0" algn="l">
              <a:spcBef>
                <a:spcPts val="600"/>
              </a:spcBef>
              <a:spcAft>
                <a:spcPts val="0"/>
              </a:spcAft>
              <a:buClr>
                <a:schemeClr val="dk1"/>
              </a:buClr>
              <a:buSzPct val="150000"/>
              <a:buFont typeface="Arial"/>
              <a:buNone/>
            </a:pPr>
            <a:r>
              <a:t/>
            </a:r>
            <a:endParaRPr b="0" i="0" sz="2000" u="none">
              <a:solidFill>
                <a:schemeClr val="dk1"/>
              </a:solidFill>
              <a:latin typeface="Roboto"/>
              <a:ea typeface="Roboto"/>
              <a:cs typeface="Roboto"/>
              <a:sym typeface="Roboto"/>
            </a:endParaRPr>
          </a:p>
        </p:txBody>
      </p:sp>
      <p:pic>
        <p:nvPicPr>
          <p:cNvPr descr="Thinking, Hipster, Trees, Hat, ..." id="244" name="Shape 244"/>
          <p:cNvPicPr preferRelativeResize="0"/>
          <p:nvPr/>
        </p:nvPicPr>
        <p:blipFill rotWithShape="1">
          <a:blip r:embed="rId3">
            <a:alphaModFix/>
          </a:blip>
          <a:srcRect b="-679" l="13140" r="34609" t="-668"/>
          <a:stretch/>
        </p:blipFill>
        <p:spPr>
          <a:xfrm>
            <a:off x="6340225" y="1200150"/>
            <a:ext cx="2439300" cy="31536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Service</a:t>
            </a:r>
          </a:p>
        </p:txBody>
      </p:sp>
      <p:sp>
        <p:nvSpPr>
          <p:cNvPr id="250" name="Shape 250"/>
          <p:cNvSpPr txBox="1"/>
          <p:nvPr>
            <p:ph idx="1" type="body"/>
          </p:nvPr>
        </p:nvSpPr>
        <p:spPr>
          <a:xfrm>
            <a:off x="457200" y="1200150"/>
            <a:ext cx="4569000" cy="3394500"/>
          </a:xfrm>
          <a:prstGeom prst="rect">
            <a:avLst/>
          </a:prstGeom>
          <a:noFill/>
          <a:ln>
            <a:noFill/>
          </a:ln>
        </p:spPr>
        <p:txBody>
          <a:bodyPr anchorCtr="0" anchor="t" bIns="45700" lIns="91425" rIns="91425" tIns="45700">
            <a:noAutofit/>
          </a:bodyPr>
          <a:lstStyle/>
          <a:p>
            <a:pPr indent="-266700" lvl="0" marL="342900" marR="0" rtl="0" algn="l">
              <a:lnSpc>
                <a:spcPct val="80000"/>
              </a:lnSpc>
              <a:spcBef>
                <a:spcPts val="0"/>
              </a:spcBef>
              <a:spcAft>
                <a:spcPts val="0"/>
              </a:spcAft>
              <a:buClr>
                <a:schemeClr val="dk1"/>
              </a:buClr>
              <a:buSzPct val="100000"/>
              <a:buFont typeface="Roboto"/>
              <a:buChar char="•"/>
            </a:pPr>
            <a:r>
              <a:rPr b="0" i="0" lang="en" sz="1800" u="none">
                <a:solidFill>
                  <a:schemeClr val="dk1"/>
                </a:solidFill>
                <a:latin typeface="Roboto"/>
                <a:ea typeface="Roboto"/>
                <a:cs typeface="Roboto"/>
                <a:sym typeface="Roboto"/>
              </a:rPr>
              <a:t>Search for ways to serve those around you and perform at least one act of service a day</a:t>
            </a:r>
          </a:p>
          <a:p>
            <a:pPr indent="-266700" lvl="0" marL="342900" marR="0" rtl="0" algn="l">
              <a:lnSpc>
                <a:spcPct val="80000"/>
              </a:lnSpc>
              <a:spcBef>
                <a:spcPts val="600"/>
              </a:spcBef>
              <a:spcAft>
                <a:spcPts val="0"/>
              </a:spcAft>
              <a:buClr>
                <a:schemeClr val="dk1"/>
              </a:buClr>
              <a:buSzPct val="100000"/>
              <a:buFont typeface="Roboto"/>
              <a:buChar char="•"/>
            </a:pPr>
            <a:r>
              <a:rPr b="0" i="0" lang="en" sz="1800" u="none">
                <a:solidFill>
                  <a:schemeClr val="dk1"/>
                </a:solidFill>
                <a:latin typeface="Roboto"/>
                <a:ea typeface="Roboto"/>
                <a:cs typeface="Roboto"/>
                <a:sym typeface="Roboto"/>
              </a:rPr>
              <a:t>It doesn't have to be a big thing, just service</a:t>
            </a:r>
          </a:p>
          <a:p>
            <a:pPr indent="-266700" lvl="0" marL="342900" marR="0" rtl="0" algn="l">
              <a:lnSpc>
                <a:spcPct val="80000"/>
              </a:lnSpc>
              <a:spcBef>
                <a:spcPts val="600"/>
              </a:spcBef>
              <a:spcAft>
                <a:spcPts val="0"/>
              </a:spcAft>
              <a:buClr>
                <a:schemeClr val="dk1"/>
              </a:buClr>
              <a:buSzPct val="100000"/>
              <a:buFont typeface="Roboto"/>
              <a:buChar char="•"/>
            </a:pPr>
            <a:r>
              <a:rPr b="0" i="0" lang="en" sz="1800" u="none">
                <a:solidFill>
                  <a:schemeClr val="dk1"/>
                </a:solidFill>
                <a:latin typeface="Roboto"/>
                <a:ea typeface="Roboto"/>
                <a:cs typeface="Roboto"/>
                <a:sym typeface="Roboto"/>
              </a:rPr>
              <a:t>Don't forget your family members, as</a:t>
            </a:r>
            <a:r>
              <a:rPr lang="en" sz="1800">
                <a:latin typeface="Roboto"/>
                <a:ea typeface="Roboto"/>
                <a:cs typeface="Roboto"/>
                <a:sym typeface="Roboto"/>
              </a:rPr>
              <a:t> </a:t>
            </a:r>
            <a:r>
              <a:rPr b="0" i="0" lang="en" sz="1800" u="none">
                <a:solidFill>
                  <a:schemeClr val="dk1"/>
                </a:solidFill>
                <a:latin typeface="Roboto"/>
                <a:ea typeface="Roboto"/>
                <a:cs typeface="Roboto"/>
                <a:sym typeface="Roboto"/>
              </a:rPr>
              <a:t>well.</a:t>
            </a:r>
          </a:p>
          <a:p>
            <a:pPr indent="-266700" lvl="0" marL="342900" marR="0" rtl="0" algn="l">
              <a:lnSpc>
                <a:spcPct val="80000"/>
              </a:lnSpc>
              <a:spcBef>
                <a:spcPts val="600"/>
              </a:spcBef>
              <a:spcAft>
                <a:spcPts val="0"/>
              </a:spcAft>
              <a:buClr>
                <a:schemeClr val="dk1"/>
              </a:buClr>
              <a:buSzPct val="100000"/>
              <a:buFont typeface="Roboto"/>
              <a:buChar char="•"/>
            </a:pPr>
            <a:r>
              <a:rPr b="0" i="0" lang="en" sz="1800" u="none">
                <a:solidFill>
                  <a:schemeClr val="dk1"/>
                </a:solidFill>
                <a:latin typeface="Roboto"/>
                <a:ea typeface="Roboto"/>
                <a:cs typeface="Roboto"/>
                <a:sym typeface="Roboto"/>
              </a:rPr>
              <a:t>“And behold, I tell you these things that ye may learn wisdom; that ye may learn that when ye are in the service of your fellow beings ye are only in the service of your God.” (Mosiah 2:17)</a:t>
            </a:r>
          </a:p>
          <a:p>
            <a:pPr indent="-342900" lvl="0" marL="342900" marR="0" rtl="0" algn="l">
              <a:spcBef>
                <a:spcPts val="600"/>
              </a:spcBef>
              <a:spcAft>
                <a:spcPts val="0"/>
              </a:spcAft>
              <a:buClr>
                <a:schemeClr val="dk1"/>
              </a:buClr>
              <a:buSzPct val="166666"/>
              <a:buFont typeface="Arial"/>
              <a:buNone/>
            </a:pPr>
            <a:r>
              <a:t/>
            </a:r>
            <a:endParaRPr b="0" i="0" sz="1800" u="none">
              <a:solidFill>
                <a:schemeClr val="dk1"/>
              </a:solidFill>
              <a:latin typeface="Roboto"/>
              <a:ea typeface="Roboto"/>
              <a:cs typeface="Roboto"/>
              <a:sym typeface="Roboto"/>
            </a:endParaRPr>
          </a:p>
        </p:txBody>
      </p:sp>
      <p:pic>
        <p:nvPicPr>
          <p:cNvPr descr="ArtBook__055_055__JesusWashingTheApostlesFeet_Sm___.jpg" id="251" name="Shape 251"/>
          <p:cNvPicPr preferRelativeResize="0"/>
          <p:nvPr/>
        </p:nvPicPr>
        <p:blipFill rotWithShape="1">
          <a:blip r:embed="rId3">
            <a:alphaModFix/>
          </a:blip>
          <a:srcRect b="0" l="0" r="0" t="0"/>
          <a:stretch/>
        </p:blipFill>
        <p:spPr>
          <a:xfrm>
            <a:off x="5191425" y="1212050"/>
            <a:ext cx="3409500" cy="2905800"/>
          </a:xfrm>
          <a:prstGeom prst="roundRect">
            <a:avLst>
              <a:gd fmla="val 4167" name="adj"/>
            </a:avLst>
          </a:prstGeom>
          <a:solidFill>
            <a:srgbClr val="FFFFFF"/>
          </a:solidFill>
          <a:ln cap="sq" cmpd="sng" w="76200">
            <a:solidFill>
              <a:srgbClr val="EAEAEA"/>
            </a:solidFill>
            <a:prstDash val="solid"/>
            <a:miter/>
            <a:headEnd len="med" w="med" type="none"/>
            <a:tailEnd len="med" w="med" type="none"/>
          </a:ln>
          <a:effectLst>
            <a:reflection blurRad="0" dir="5400000" dist="5000" endA="0" endPos="28000" kx="0" rotWithShape="0" algn="bl" stA="33000" stPos="0" sy="-100000" ky="0"/>
          </a:effectLst>
        </p:spPr>
      </p:pic>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Journal Writing</a:t>
            </a:r>
          </a:p>
        </p:txBody>
      </p:sp>
      <p:sp>
        <p:nvSpPr>
          <p:cNvPr id="257" name="Shape 257"/>
          <p:cNvSpPr txBox="1"/>
          <p:nvPr>
            <p:ph idx="1" type="body"/>
          </p:nvPr>
        </p:nvSpPr>
        <p:spPr>
          <a:xfrm>
            <a:off x="457200" y="1200150"/>
            <a:ext cx="5277000" cy="3394500"/>
          </a:xfrm>
          <a:prstGeom prst="rect">
            <a:avLst/>
          </a:prstGeom>
          <a:noFill/>
          <a:ln>
            <a:noFill/>
          </a:ln>
        </p:spPr>
        <p:txBody>
          <a:bodyPr anchorCtr="0" anchor="t" bIns="45700" lIns="91425" rIns="91425" tIns="45700">
            <a:noAutofit/>
          </a:bodyPr>
          <a:lstStyle/>
          <a:p>
            <a:pPr indent="-292100" lvl="0" marL="342900" marR="0" rtl="0" algn="l">
              <a:lnSpc>
                <a:spcPct val="100000"/>
              </a:lnSpc>
              <a:spcBef>
                <a:spcPts val="0"/>
              </a:spcBef>
              <a:spcAft>
                <a:spcPts val="0"/>
              </a:spcAft>
              <a:buClr>
                <a:schemeClr val="dk1"/>
              </a:buClr>
              <a:buSzPct val="100000"/>
              <a:buFont typeface="Roboto"/>
              <a:buChar char="•"/>
            </a:pPr>
            <a:r>
              <a:rPr b="0" i="0" lang="en" sz="2400" u="none">
                <a:solidFill>
                  <a:schemeClr val="dk1"/>
                </a:solidFill>
                <a:latin typeface="Roboto"/>
                <a:ea typeface="Roboto"/>
                <a:cs typeface="Roboto"/>
                <a:sym typeface="Roboto"/>
              </a:rPr>
              <a:t>Record your progress and </a:t>
            </a:r>
            <a:br>
              <a:rPr b="0" i="0" lang="en" sz="2400" u="none">
                <a:solidFill>
                  <a:schemeClr val="dk1"/>
                </a:solidFill>
                <a:latin typeface="Roboto"/>
                <a:ea typeface="Roboto"/>
                <a:cs typeface="Roboto"/>
                <a:sym typeface="Roboto"/>
              </a:rPr>
            </a:br>
            <a:r>
              <a:rPr b="0" i="0" lang="en" sz="2400" u="none">
                <a:solidFill>
                  <a:schemeClr val="dk1"/>
                </a:solidFill>
                <a:latin typeface="Roboto"/>
                <a:ea typeface="Roboto"/>
                <a:cs typeface="Roboto"/>
                <a:sym typeface="Roboto"/>
              </a:rPr>
              <a:t>how the Lord has blessed </a:t>
            </a:r>
            <a:br>
              <a:rPr b="0" i="0" lang="en" sz="2400" u="none">
                <a:solidFill>
                  <a:schemeClr val="dk1"/>
                </a:solidFill>
                <a:latin typeface="Roboto"/>
                <a:ea typeface="Roboto"/>
                <a:cs typeface="Roboto"/>
                <a:sym typeface="Roboto"/>
              </a:rPr>
            </a:br>
            <a:r>
              <a:rPr b="0" i="0" lang="en" sz="2400" u="none">
                <a:solidFill>
                  <a:schemeClr val="dk1"/>
                </a:solidFill>
                <a:latin typeface="Roboto"/>
                <a:ea typeface="Roboto"/>
                <a:cs typeface="Roboto"/>
                <a:sym typeface="Roboto"/>
              </a:rPr>
              <a:t>your life each day</a:t>
            </a:r>
          </a:p>
          <a:p>
            <a:pPr indent="-292100" lvl="0" marL="342900" marR="0" rtl="0" algn="l">
              <a:lnSpc>
                <a:spcPct val="100000"/>
              </a:lnSpc>
              <a:spcBef>
                <a:spcPts val="640"/>
              </a:spcBef>
              <a:spcAft>
                <a:spcPts val="0"/>
              </a:spcAft>
              <a:buClr>
                <a:schemeClr val="dk1"/>
              </a:buClr>
              <a:buSzPct val="100000"/>
              <a:buFont typeface="Roboto"/>
              <a:buChar char="•"/>
            </a:pPr>
            <a:r>
              <a:rPr b="0" i="0" lang="en" sz="2400" u="none">
                <a:solidFill>
                  <a:schemeClr val="dk1"/>
                </a:solidFill>
                <a:latin typeface="Roboto"/>
                <a:ea typeface="Roboto"/>
                <a:cs typeface="Roboto"/>
                <a:sym typeface="Roboto"/>
              </a:rPr>
              <a:t>Elder Eyring in his October</a:t>
            </a:r>
            <a:br>
              <a:rPr b="0" i="0" lang="en" sz="2400" u="none">
                <a:solidFill>
                  <a:schemeClr val="dk1"/>
                </a:solidFill>
                <a:latin typeface="Roboto"/>
                <a:ea typeface="Roboto"/>
                <a:cs typeface="Roboto"/>
                <a:sym typeface="Roboto"/>
              </a:rPr>
            </a:br>
            <a:r>
              <a:rPr b="0" i="0" lang="en" sz="2400" u="none">
                <a:solidFill>
                  <a:schemeClr val="dk1"/>
                </a:solidFill>
                <a:latin typeface="Roboto"/>
                <a:ea typeface="Roboto"/>
                <a:cs typeface="Roboto"/>
                <a:sym typeface="Roboto"/>
              </a:rPr>
              <a:t>2007 General Conference</a:t>
            </a:r>
            <a:br>
              <a:rPr b="0" i="0" lang="en" sz="2400" u="none">
                <a:solidFill>
                  <a:schemeClr val="dk1"/>
                </a:solidFill>
                <a:latin typeface="Roboto"/>
                <a:ea typeface="Roboto"/>
                <a:cs typeface="Roboto"/>
                <a:sym typeface="Roboto"/>
              </a:rPr>
            </a:br>
            <a:r>
              <a:rPr b="0" i="0" lang="en" sz="2400" u="none">
                <a:solidFill>
                  <a:schemeClr val="dk1"/>
                </a:solidFill>
                <a:latin typeface="Roboto"/>
                <a:ea typeface="Roboto"/>
                <a:cs typeface="Roboto"/>
                <a:sym typeface="Roboto"/>
              </a:rPr>
              <a:t>address shared some of the blessings he received from journal writing</a:t>
            </a:r>
          </a:p>
        </p:txBody>
      </p:sp>
      <p:pic>
        <p:nvPicPr>
          <p:cNvPr descr="C:\Users\Brady\AppData\Local\Microsoft\Windows\Temporary Internet Files\Content.IE5\ZVA4LWHW\MP900439466[1].jpg" id="258" name="Shape 258"/>
          <p:cNvPicPr preferRelativeResize="0"/>
          <p:nvPr/>
        </p:nvPicPr>
        <p:blipFill rotWithShape="1">
          <a:blip r:embed="rId3">
            <a:alphaModFix/>
          </a:blip>
          <a:srcRect b="0" l="0" r="0" t="0"/>
          <a:stretch/>
        </p:blipFill>
        <p:spPr>
          <a:xfrm>
            <a:off x="5846762" y="1366837"/>
            <a:ext cx="2638424" cy="2971799"/>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000" u="none" cap="none" strike="noStrike">
                <a:solidFill>
                  <a:schemeClr val="dk1"/>
                </a:solidFill>
              </a:rPr>
              <a:t>Not an exercise program</a:t>
            </a:r>
          </a:p>
        </p:txBody>
      </p:sp>
      <p:sp>
        <p:nvSpPr>
          <p:cNvPr id="87" name="Shape 87"/>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292100" lvl="0" marL="342900" marR="0" rtl="0" algn="l">
              <a:lnSpc>
                <a:spcPct val="100000"/>
              </a:lnSpc>
              <a:spcBef>
                <a:spcPts val="0"/>
              </a:spcBef>
              <a:spcAft>
                <a:spcPts val="0"/>
              </a:spcAft>
              <a:buClr>
                <a:schemeClr val="dk1"/>
              </a:buClr>
              <a:buSzPct val="100000"/>
              <a:buFont typeface="Roboto"/>
              <a:buChar char="•"/>
            </a:pPr>
            <a:r>
              <a:rPr b="0" i="0" lang="en" sz="2400" u="none" cap="none" strike="noStrike">
                <a:solidFill>
                  <a:schemeClr val="dk1"/>
                </a:solidFill>
                <a:latin typeface="Roboto"/>
                <a:ea typeface="Roboto"/>
                <a:cs typeface="Roboto"/>
                <a:sym typeface="Roboto"/>
              </a:rPr>
              <a:t>Not affiliated with Beachbody’s products</a:t>
            </a:r>
          </a:p>
          <a:p>
            <a:pPr indent="-292100" lvl="0" marL="342900" marR="0" rtl="0" algn="l">
              <a:lnSpc>
                <a:spcPct val="100000"/>
              </a:lnSpc>
              <a:spcBef>
                <a:spcPts val="640"/>
              </a:spcBef>
              <a:spcAft>
                <a:spcPts val="0"/>
              </a:spcAft>
              <a:buClr>
                <a:schemeClr val="dk1"/>
              </a:buClr>
              <a:buSzPct val="100000"/>
              <a:buFont typeface="Roboto"/>
              <a:buChar char="•"/>
            </a:pPr>
            <a:r>
              <a:rPr b="0" i="0" lang="en" sz="2400" u="none" cap="none" strike="noStrike">
                <a:solidFill>
                  <a:schemeClr val="dk1"/>
                </a:solidFill>
                <a:latin typeface="Roboto"/>
                <a:ea typeface="Roboto"/>
                <a:cs typeface="Roboto"/>
                <a:sym typeface="Roboto"/>
              </a:rPr>
              <a:t>Power 90 </a:t>
            </a:r>
          </a:p>
          <a:p>
            <a:pPr indent="-260350" lvl="1" marL="742950" marR="0" rtl="0" algn="l">
              <a:lnSpc>
                <a:spcPct val="100000"/>
              </a:lnSpc>
              <a:spcBef>
                <a:spcPts val="560"/>
              </a:spcBef>
              <a:spcAft>
                <a:spcPts val="0"/>
              </a:spcAft>
              <a:buClr>
                <a:schemeClr val="dk1"/>
              </a:buClr>
              <a:buSzPct val="100000"/>
              <a:buFont typeface="Roboto"/>
              <a:buChar char="–"/>
            </a:pPr>
            <a:r>
              <a:rPr b="0" i="0" lang="en" sz="2400" u="none" cap="none" strike="noStrike">
                <a:solidFill>
                  <a:schemeClr val="dk1"/>
                </a:solidFill>
                <a:latin typeface="Roboto"/>
                <a:ea typeface="Roboto"/>
                <a:cs typeface="Roboto"/>
                <a:sym typeface="Roboto"/>
              </a:rPr>
              <a:t>A 90 day exercise and diet program that includes cardio and weight training</a:t>
            </a:r>
          </a:p>
          <a:p>
            <a:pPr indent="-292100" lvl="0" marL="342900" marR="0" rtl="0" algn="l">
              <a:lnSpc>
                <a:spcPct val="100000"/>
              </a:lnSpc>
              <a:spcBef>
                <a:spcPts val="640"/>
              </a:spcBef>
              <a:spcAft>
                <a:spcPts val="0"/>
              </a:spcAft>
              <a:buClr>
                <a:schemeClr val="dk1"/>
              </a:buClr>
              <a:buSzPct val="100000"/>
              <a:buFont typeface="Roboto"/>
              <a:buChar char="•"/>
            </a:pPr>
            <a:r>
              <a:rPr b="0" i="0" lang="en" sz="2400" u="none" cap="none" strike="noStrike">
                <a:solidFill>
                  <a:schemeClr val="dk1"/>
                </a:solidFill>
                <a:latin typeface="Roboto"/>
                <a:ea typeface="Roboto"/>
                <a:cs typeface="Roboto"/>
                <a:sym typeface="Roboto"/>
              </a:rPr>
              <a:t>P90X (Power 90 Extreme)</a:t>
            </a:r>
          </a:p>
          <a:p>
            <a:pPr indent="-260350" lvl="1" marL="742950" marR="0" rtl="0" algn="l">
              <a:lnSpc>
                <a:spcPct val="100000"/>
              </a:lnSpc>
              <a:spcBef>
                <a:spcPts val="560"/>
              </a:spcBef>
              <a:spcAft>
                <a:spcPts val="0"/>
              </a:spcAft>
              <a:buClr>
                <a:schemeClr val="dk1"/>
              </a:buClr>
              <a:buSzPct val="100000"/>
              <a:buFont typeface="Roboto"/>
              <a:buChar char="–"/>
            </a:pPr>
            <a:r>
              <a:rPr b="0" i="0" lang="en" sz="2400" u="none" cap="none" strike="noStrike">
                <a:solidFill>
                  <a:schemeClr val="dk1"/>
                </a:solidFill>
                <a:latin typeface="Roboto"/>
                <a:ea typeface="Roboto"/>
                <a:cs typeface="Roboto"/>
                <a:sym typeface="Roboto"/>
              </a:rPr>
              <a:t>An </a:t>
            </a:r>
            <a:r>
              <a:rPr b="0" i="1" lang="en" sz="2400" u="none" cap="none" strike="noStrike">
                <a:solidFill>
                  <a:schemeClr val="dk1"/>
                </a:solidFill>
                <a:latin typeface="Roboto"/>
                <a:ea typeface="Roboto"/>
                <a:cs typeface="Roboto"/>
                <a:sym typeface="Roboto"/>
              </a:rPr>
              <a:t>intense</a:t>
            </a:r>
            <a:r>
              <a:rPr b="0" i="0" lang="en" sz="2400" u="none" cap="none" strike="noStrike">
                <a:solidFill>
                  <a:schemeClr val="dk1"/>
                </a:solidFill>
                <a:latin typeface="Roboto"/>
                <a:ea typeface="Roboto"/>
                <a:cs typeface="Roboto"/>
                <a:sym typeface="Roboto"/>
              </a:rPr>
              <a:t> 90 day exercise and diet program</a:t>
            </a:r>
          </a:p>
          <a:p>
            <a:pPr indent="-260350" lvl="1" marL="742950" marR="0" rtl="0" algn="l">
              <a:lnSpc>
                <a:spcPct val="100000"/>
              </a:lnSpc>
              <a:spcBef>
                <a:spcPts val="560"/>
              </a:spcBef>
              <a:spcAft>
                <a:spcPts val="0"/>
              </a:spcAft>
              <a:buClr>
                <a:schemeClr val="dk1"/>
              </a:buClr>
              <a:buSzPct val="100000"/>
              <a:buFont typeface="Roboto"/>
              <a:buChar char="–"/>
            </a:pPr>
            <a:r>
              <a:rPr b="0" i="0" lang="en" sz="2400" u="none" cap="none" strike="noStrike">
                <a:solidFill>
                  <a:schemeClr val="dk1"/>
                </a:solidFill>
                <a:latin typeface="Roboto"/>
                <a:ea typeface="Roboto"/>
                <a:cs typeface="Roboto"/>
                <a:sym typeface="Roboto"/>
              </a:rPr>
              <a:t>“Muscle confusion”</a:t>
            </a:r>
          </a:p>
        </p:txBody>
      </p:sp>
      <p:pic>
        <p:nvPicPr>
          <p:cNvPr descr="power90_logo.png" id="88" name="Shape 88"/>
          <p:cNvPicPr preferRelativeResize="0"/>
          <p:nvPr/>
        </p:nvPicPr>
        <p:blipFill rotWithShape="1">
          <a:blip r:embed="rId3">
            <a:alphaModFix/>
          </a:blip>
          <a:srcRect b="0" l="0" r="0" t="0"/>
          <a:stretch/>
        </p:blipFill>
        <p:spPr>
          <a:xfrm>
            <a:off x="5029200" y="1567375"/>
            <a:ext cx="3333900" cy="541800"/>
          </a:xfrm>
          <a:prstGeom prst="rect">
            <a:avLst/>
          </a:prstGeom>
          <a:noFill/>
          <a:ln>
            <a:noFill/>
          </a:ln>
        </p:spPr>
      </p:pic>
      <p:pic>
        <p:nvPicPr>
          <p:cNvPr descr="logo.png" id="89" name="Shape 89"/>
          <p:cNvPicPr preferRelativeResize="0"/>
          <p:nvPr/>
        </p:nvPicPr>
        <p:blipFill rotWithShape="1">
          <a:blip r:embed="rId4">
            <a:alphaModFix/>
          </a:blip>
          <a:srcRect b="0" l="0" r="0" t="0"/>
          <a:stretch/>
        </p:blipFill>
        <p:spPr>
          <a:xfrm>
            <a:off x="5029200" y="2676000"/>
            <a:ext cx="2766900" cy="442800"/>
          </a:xfrm>
          <a:prstGeom prst="rect">
            <a:avLst/>
          </a:prstGeom>
          <a:noFill/>
          <a:ln>
            <a:noFill/>
          </a:ln>
        </p:spPr>
      </p:pic>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Journal Writing</a:t>
            </a:r>
          </a:p>
        </p:txBody>
      </p:sp>
      <p:sp>
        <p:nvSpPr>
          <p:cNvPr id="264" name="Shape 264"/>
          <p:cNvSpPr txBox="1"/>
          <p:nvPr>
            <p:ph idx="1" type="body"/>
          </p:nvPr>
        </p:nvSpPr>
        <p:spPr>
          <a:xfrm>
            <a:off x="457200" y="1200150"/>
            <a:ext cx="8229600" cy="3394471"/>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25000"/>
              <a:buFont typeface="Arial"/>
              <a:buNone/>
            </a:pPr>
            <a:r>
              <a:rPr b="0" i="0" lang="en" sz="2000" u="none">
                <a:solidFill>
                  <a:schemeClr val="dk1"/>
                </a:solidFill>
                <a:latin typeface="Roboto"/>
                <a:ea typeface="Roboto"/>
                <a:cs typeface="Roboto"/>
                <a:sym typeface="Roboto"/>
              </a:rPr>
              <a:t>“I wrote down a few lines every day for years. I never missed a day no matter how tired I was or how early I would have to start the next day. Before I would write, I would ponder this question: “Have I seen the hand of God reaching out to touch us or our children or our family today?” As I kept at it, something began to happen. As I would cast my mind over the day, I would see evidence of what God had done for one of us that I had not recognized in the busy moments of the day. As that happened, and it happened often, I realized that trying to remember had allowed God to show me what He had done.” (Henry B. Eyring, October 2007)</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Monthly Actions</a:t>
            </a:r>
          </a:p>
        </p:txBody>
      </p:sp>
      <p:sp>
        <p:nvSpPr>
          <p:cNvPr id="270" name="Shape 270"/>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266700" lvl="0" marL="342900" marR="0" rtl="0" algn="l">
              <a:lnSpc>
                <a:spcPct val="90000"/>
              </a:lnSpc>
              <a:spcBef>
                <a:spcPts val="0"/>
              </a:spcBef>
              <a:spcAft>
                <a:spcPts val="0"/>
              </a:spcAft>
              <a:buClr>
                <a:schemeClr val="dk1"/>
              </a:buClr>
              <a:buSzPct val="100000"/>
              <a:buFont typeface="Roboto"/>
              <a:buChar char="•"/>
            </a:pPr>
            <a:r>
              <a:rPr b="0" i="0" lang="en" sz="1800" u="none">
                <a:solidFill>
                  <a:schemeClr val="dk1"/>
                </a:solidFill>
                <a:latin typeface="Roboto"/>
                <a:ea typeface="Roboto"/>
                <a:cs typeface="Roboto"/>
                <a:sym typeface="Roboto"/>
              </a:rPr>
              <a:t>Fasting</a:t>
            </a:r>
          </a:p>
          <a:p>
            <a:pPr indent="-234950" lvl="1" marL="742950" marR="0" rtl="0" algn="l">
              <a:lnSpc>
                <a:spcPct val="90000"/>
              </a:lnSpc>
              <a:spcBef>
                <a:spcPts val="520"/>
              </a:spcBef>
              <a:spcAft>
                <a:spcPts val="0"/>
              </a:spcAft>
              <a:buClr>
                <a:schemeClr val="dk1"/>
              </a:buClr>
              <a:buSzPct val="100000"/>
              <a:buFont typeface="Roboto"/>
              <a:buChar char="–"/>
            </a:pPr>
            <a:r>
              <a:rPr b="0" i="0" lang="en" sz="1800" u="none" cap="none" strike="noStrike">
                <a:solidFill>
                  <a:schemeClr val="dk1"/>
                </a:solidFill>
                <a:latin typeface="Roboto"/>
                <a:ea typeface="Roboto"/>
                <a:cs typeface="Roboto"/>
                <a:sym typeface="Roboto"/>
              </a:rPr>
              <a:t>Fast for two meals at least each </a:t>
            </a:r>
            <a:br>
              <a:rPr b="0" i="0" lang="en" sz="1800" u="none" cap="none" strike="noStrike">
                <a:solidFill>
                  <a:schemeClr val="dk1"/>
                </a:solidFill>
                <a:latin typeface="Roboto"/>
                <a:ea typeface="Roboto"/>
                <a:cs typeface="Roboto"/>
                <a:sym typeface="Roboto"/>
              </a:rPr>
            </a:br>
            <a:r>
              <a:rPr b="0" i="0" lang="en" sz="1800" u="none" cap="none" strike="noStrike">
                <a:solidFill>
                  <a:schemeClr val="dk1"/>
                </a:solidFill>
                <a:latin typeface="Roboto"/>
                <a:ea typeface="Roboto"/>
                <a:cs typeface="Roboto"/>
                <a:sym typeface="Roboto"/>
              </a:rPr>
              <a:t>month on Fast Sunday with a </a:t>
            </a:r>
            <a:br>
              <a:rPr b="0" i="0" lang="en" sz="1800" u="none" cap="none" strike="noStrike">
                <a:solidFill>
                  <a:schemeClr val="dk1"/>
                </a:solidFill>
                <a:latin typeface="Roboto"/>
                <a:ea typeface="Roboto"/>
                <a:cs typeface="Roboto"/>
                <a:sym typeface="Roboto"/>
              </a:rPr>
            </a:br>
            <a:r>
              <a:rPr b="0" i="0" lang="en" sz="1800" u="none" cap="none" strike="noStrike">
                <a:solidFill>
                  <a:schemeClr val="dk1"/>
                </a:solidFill>
                <a:latin typeface="Roboto"/>
                <a:ea typeface="Roboto"/>
                <a:cs typeface="Roboto"/>
                <a:sym typeface="Roboto"/>
              </a:rPr>
              <a:t>purpose.</a:t>
            </a:r>
          </a:p>
          <a:p>
            <a:pPr indent="-266700" lvl="0" marL="342900" marR="0" rtl="0" algn="l">
              <a:lnSpc>
                <a:spcPct val="90000"/>
              </a:lnSpc>
              <a:spcBef>
                <a:spcPts val="600"/>
              </a:spcBef>
              <a:spcAft>
                <a:spcPts val="0"/>
              </a:spcAft>
              <a:buClr>
                <a:schemeClr val="dk1"/>
              </a:buClr>
              <a:buSzPct val="100000"/>
              <a:buFont typeface="Roboto"/>
              <a:buChar char="•"/>
            </a:pPr>
            <a:r>
              <a:rPr b="0" i="0" lang="en" sz="1800" u="none">
                <a:solidFill>
                  <a:schemeClr val="dk1"/>
                </a:solidFill>
                <a:latin typeface="Roboto"/>
                <a:ea typeface="Roboto"/>
                <a:cs typeface="Roboto"/>
                <a:sym typeface="Roboto"/>
              </a:rPr>
              <a:t>Temple Attendance</a:t>
            </a:r>
          </a:p>
          <a:p>
            <a:pPr indent="-234950" lvl="1" marL="742950" marR="0" rtl="0" algn="l">
              <a:lnSpc>
                <a:spcPct val="90000"/>
              </a:lnSpc>
              <a:spcBef>
                <a:spcPts val="520"/>
              </a:spcBef>
              <a:spcAft>
                <a:spcPts val="0"/>
              </a:spcAft>
              <a:buClr>
                <a:schemeClr val="dk1"/>
              </a:buClr>
              <a:buSzPct val="100000"/>
              <a:buFont typeface="Roboto"/>
              <a:buChar char="–"/>
            </a:pPr>
            <a:r>
              <a:rPr b="0" i="0" lang="en" sz="1800" u="none" cap="none" strike="noStrike">
                <a:solidFill>
                  <a:schemeClr val="dk1"/>
                </a:solidFill>
                <a:latin typeface="Roboto"/>
                <a:ea typeface="Roboto"/>
                <a:cs typeface="Roboto"/>
                <a:sym typeface="Roboto"/>
              </a:rPr>
              <a:t>If you hold a temple recommend, attend the temple at least once a month.</a:t>
            </a:r>
          </a:p>
          <a:p>
            <a:pPr indent="-266700" lvl="0" marL="342900" marR="0" rtl="0" algn="l">
              <a:lnSpc>
                <a:spcPct val="90000"/>
              </a:lnSpc>
              <a:spcBef>
                <a:spcPts val="600"/>
              </a:spcBef>
              <a:spcAft>
                <a:spcPts val="0"/>
              </a:spcAft>
              <a:buClr>
                <a:schemeClr val="dk1"/>
              </a:buClr>
              <a:buSzPct val="100000"/>
              <a:buFont typeface="Roboto"/>
              <a:buChar char="•"/>
            </a:pPr>
            <a:r>
              <a:rPr b="0" i="0" lang="en" sz="1800" u="none">
                <a:solidFill>
                  <a:schemeClr val="dk1"/>
                </a:solidFill>
                <a:latin typeface="Roboto"/>
                <a:ea typeface="Roboto"/>
                <a:cs typeface="Roboto"/>
                <a:sym typeface="Roboto"/>
              </a:rPr>
              <a:t>Home/Visiting Teaching</a:t>
            </a:r>
          </a:p>
          <a:p>
            <a:pPr indent="-234950" lvl="1" marL="742950" marR="0" rtl="0" algn="l">
              <a:lnSpc>
                <a:spcPct val="90000"/>
              </a:lnSpc>
              <a:spcBef>
                <a:spcPts val="520"/>
              </a:spcBef>
              <a:spcAft>
                <a:spcPts val="0"/>
              </a:spcAft>
              <a:buClr>
                <a:schemeClr val="dk1"/>
              </a:buClr>
              <a:buSzPct val="100000"/>
              <a:buFont typeface="Roboto"/>
              <a:buChar char="–"/>
            </a:pPr>
            <a:r>
              <a:rPr b="0" i="0" lang="en" sz="1800" u="none" cap="none" strike="noStrike">
                <a:solidFill>
                  <a:schemeClr val="dk1"/>
                </a:solidFill>
                <a:latin typeface="Roboto"/>
                <a:ea typeface="Roboto"/>
                <a:cs typeface="Roboto"/>
                <a:sym typeface="Roboto"/>
              </a:rPr>
              <a:t>If you are a home or visiting teacher, have at least one meaningful visit each month with each of your assigned families or sisters.</a:t>
            </a:r>
          </a:p>
        </p:txBody>
      </p:sp>
      <p:pic>
        <p:nvPicPr>
          <p:cNvPr descr="C:\Users\Brady\AppData\Local\Microsoft\Windows\Temporary Internet Files\Content.IE5\ZEWYM63O\MC900434804[1].png" id="271" name="Shape 271"/>
          <p:cNvPicPr preferRelativeResize="0"/>
          <p:nvPr/>
        </p:nvPicPr>
        <p:blipFill rotWithShape="1">
          <a:blip r:embed="rId3">
            <a:alphaModFix/>
          </a:blip>
          <a:srcRect b="0" l="0" r="0" t="0"/>
          <a:stretch/>
        </p:blipFill>
        <p:spPr>
          <a:xfrm>
            <a:off x="6324600" y="1200150"/>
            <a:ext cx="1371600" cy="1371600"/>
          </a:xfrm>
          <a:prstGeom prst="rect">
            <a:avLst/>
          </a:prstGeom>
          <a:noFill/>
          <a:ln>
            <a:noFill/>
          </a:ln>
        </p:spPr>
      </p:pic>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Fit Test</a:t>
            </a:r>
          </a:p>
        </p:txBody>
      </p:sp>
      <p:sp>
        <p:nvSpPr>
          <p:cNvPr id="277" name="Shape 277"/>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304800" lvl="0" marL="342900" marR="0" rtl="0" algn="l">
              <a:lnSpc>
                <a:spcPct val="100000"/>
              </a:lnSpc>
              <a:spcBef>
                <a:spcPts val="0"/>
              </a:spcBef>
              <a:spcAft>
                <a:spcPts val="0"/>
              </a:spcAft>
              <a:buClr>
                <a:schemeClr val="dk1"/>
              </a:buClr>
              <a:buSzPct val="100000"/>
              <a:buFont typeface="Roboto"/>
              <a:buChar char="•"/>
            </a:pPr>
            <a:r>
              <a:rPr b="0" i="0" lang="en" sz="2600" u="none">
                <a:solidFill>
                  <a:schemeClr val="dk1"/>
                </a:solidFill>
                <a:latin typeface="Roboto"/>
                <a:ea typeface="Roboto"/>
                <a:cs typeface="Roboto"/>
                <a:sym typeface="Roboto"/>
              </a:rPr>
              <a:t>The first step to improving</a:t>
            </a:r>
            <a:br>
              <a:rPr b="0" i="0" lang="en" sz="2600" u="none">
                <a:solidFill>
                  <a:schemeClr val="dk1"/>
                </a:solidFill>
                <a:latin typeface="Roboto"/>
                <a:ea typeface="Roboto"/>
                <a:cs typeface="Roboto"/>
                <a:sym typeface="Roboto"/>
              </a:rPr>
            </a:br>
            <a:r>
              <a:rPr b="0" i="0" lang="en" sz="2600" u="none">
                <a:solidFill>
                  <a:schemeClr val="dk1"/>
                </a:solidFill>
                <a:latin typeface="Roboto"/>
                <a:ea typeface="Roboto"/>
                <a:cs typeface="Roboto"/>
                <a:sym typeface="Roboto"/>
              </a:rPr>
              <a:t>performance is measuring </a:t>
            </a:r>
            <a:br>
              <a:rPr b="0" i="0" lang="en" sz="2600" u="none">
                <a:solidFill>
                  <a:schemeClr val="dk1"/>
                </a:solidFill>
                <a:latin typeface="Roboto"/>
                <a:ea typeface="Roboto"/>
                <a:cs typeface="Roboto"/>
                <a:sym typeface="Roboto"/>
              </a:rPr>
            </a:br>
            <a:r>
              <a:rPr b="0" i="0" lang="en" sz="2600" u="none">
                <a:solidFill>
                  <a:schemeClr val="dk1"/>
                </a:solidFill>
                <a:latin typeface="Roboto"/>
                <a:ea typeface="Roboto"/>
                <a:cs typeface="Roboto"/>
                <a:sym typeface="Roboto"/>
              </a:rPr>
              <a:t>performance (Six Sigma)</a:t>
            </a:r>
          </a:p>
          <a:p>
            <a:pPr indent="-304800" lvl="0" marL="342900" marR="0" rtl="0" algn="l">
              <a:lnSpc>
                <a:spcPct val="100000"/>
              </a:lnSpc>
              <a:spcBef>
                <a:spcPts val="640"/>
              </a:spcBef>
              <a:spcAft>
                <a:spcPts val="0"/>
              </a:spcAft>
              <a:buClr>
                <a:schemeClr val="dk1"/>
              </a:buClr>
              <a:buSzPct val="100000"/>
              <a:buFont typeface="Roboto"/>
              <a:buChar char="•"/>
            </a:pPr>
            <a:r>
              <a:rPr b="0" i="0" lang="en" sz="2600" u="none">
                <a:solidFill>
                  <a:schemeClr val="dk1"/>
                </a:solidFill>
                <a:latin typeface="Roboto"/>
                <a:ea typeface="Roboto"/>
                <a:cs typeface="Roboto"/>
                <a:sym typeface="Roboto"/>
              </a:rPr>
              <a:t>Take the "Christlike Attributes" questionnaire found in </a:t>
            </a:r>
            <a:r>
              <a:rPr b="0" i="1" lang="en" sz="2600" u="none">
                <a:solidFill>
                  <a:schemeClr val="dk1"/>
                </a:solidFill>
                <a:latin typeface="Roboto"/>
                <a:ea typeface="Roboto"/>
                <a:cs typeface="Roboto"/>
                <a:sym typeface="Roboto"/>
              </a:rPr>
              <a:t>Preach My Gospel</a:t>
            </a:r>
            <a:r>
              <a:rPr b="0" i="0" lang="en" sz="2600" u="none">
                <a:solidFill>
                  <a:schemeClr val="dk1"/>
                </a:solidFill>
                <a:latin typeface="Roboto"/>
                <a:ea typeface="Roboto"/>
                <a:cs typeface="Roboto"/>
                <a:sym typeface="Roboto"/>
              </a:rPr>
              <a:t> on page 126 on days 1, 30, 60 and 90 to track your spiritual progress.</a:t>
            </a:r>
          </a:p>
          <a:p>
            <a:pPr indent="-304800" lvl="0" marL="342900" marR="0" rtl="0" algn="l">
              <a:lnSpc>
                <a:spcPct val="100000"/>
              </a:lnSpc>
              <a:spcBef>
                <a:spcPts val="640"/>
              </a:spcBef>
              <a:spcAft>
                <a:spcPts val="0"/>
              </a:spcAft>
              <a:buClr>
                <a:schemeClr val="dk1"/>
              </a:buClr>
              <a:buSzPct val="100000"/>
              <a:buFont typeface="Roboto"/>
              <a:buChar char="•"/>
            </a:pPr>
            <a:r>
              <a:rPr b="0" i="0" lang="en" sz="2600" u="none">
                <a:solidFill>
                  <a:schemeClr val="dk1"/>
                </a:solidFill>
                <a:latin typeface="Roboto"/>
                <a:ea typeface="Roboto"/>
                <a:cs typeface="Roboto"/>
                <a:sym typeface="Roboto"/>
              </a:rPr>
              <a:t>Extremely important part of the program</a:t>
            </a:r>
          </a:p>
        </p:txBody>
      </p:sp>
      <p:pic>
        <p:nvPicPr>
          <p:cNvPr descr="C:\Users\Brady\AppData\Local\Microsoft\Windows\Temporary Internet Files\Content.IE5\ZVA4LWHW\MC900439830[1].png" id="278" name="Shape 278"/>
          <p:cNvPicPr preferRelativeResize="0"/>
          <p:nvPr/>
        </p:nvPicPr>
        <p:blipFill rotWithShape="1">
          <a:blip r:embed="rId3">
            <a:alphaModFix/>
          </a:blip>
          <a:srcRect b="0" l="0" r="0" t="0"/>
          <a:stretch/>
        </p:blipFill>
        <p:spPr>
          <a:xfrm>
            <a:off x="5838375" y="584025"/>
            <a:ext cx="1771800" cy="1771800"/>
          </a:xfrm>
          <a:prstGeom prst="rect">
            <a:avLst/>
          </a:prstGeom>
          <a:noFill/>
          <a:ln>
            <a:noFill/>
          </a:ln>
        </p:spPr>
      </p:pic>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Example </a:t>
            </a:r>
            <a:r>
              <a:rPr lang="en"/>
              <a:t>S</a:t>
            </a:r>
            <a:r>
              <a:rPr b="0" i="0" lang="en" sz="4400" u="none" cap="none" strike="noStrike">
                <a:solidFill>
                  <a:schemeClr val="dk1"/>
                </a:solidFill>
              </a:rPr>
              <a:t>chedule</a:t>
            </a:r>
          </a:p>
        </p:txBody>
      </p:sp>
      <p:pic>
        <p:nvPicPr>
          <p:cNvPr descr="SampleSchedule.png" id="284" name="Shape 284"/>
          <p:cNvPicPr preferRelativeResize="0"/>
          <p:nvPr/>
        </p:nvPicPr>
        <p:blipFill rotWithShape="1">
          <a:blip r:embed="rId3">
            <a:alphaModFix/>
          </a:blip>
          <a:srcRect b="0" l="0" r="0" t="0"/>
          <a:stretch/>
        </p:blipFill>
        <p:spPr>
          <a:xfrm>
            <a:off x="317500" y="1135850"/>
            <a:ext cx="8448900" cy="3807900"/>
          </a:xfrm>
          <a:prstGeom prst="roundRect">
            <a:avLst>
              <a:gd fmla="val 4167" name="adj"/>
            </a:avLst>
          </a:prstGeom>
          <a:solidFill>
            <a:srgbClr val="FFFFFF"/>
          </a:solidFill>
          <a:ln cap="sq" cmpd="sng" w="76200">
            <a:solidFill>
              <a:srgbClr val="EAEAEA"/>
            </a:solidFill>
            <a:prstDash val="solid"/>
            <a:miter/>
            <a:headEnd len="med" w="med" type="none"/>
            <a:tailEnd len="med" w="med" type="none"/>
          </a:ln>
          <a:effectLst>
            <a:reflection blurRad="0" dir="5400000" dist="5000" endA="0" endPos="28000" kx="0" rotWithShape="0" algn="bl" stA="33000" stPos="0" sy="-100000" ky="0"/>
          </a:effectLst>
        </p:spPr>
      </p:pic>
      <p:sp>
        <p:nvSpPr>
          <p:cNvPr id="285" name="Shape 285"/>
          <p:cNvSpPr txBox="1"/>
          <p:nvPr>
            <p:ph idx="1" type="body"/>
          </p:nvPr>
        </p:nvSpPr>
        <p:spPr>
          <a:xfrm>
            <a:off x="457200" y="1200150"/>
            <a:ext cx="8229600" cy="3394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722312" y="3305175"/>
            <a:ext cx="7772400" cy="1021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en" sz="4000" u="none" cap="none" strike="noStrike">
                <a:solidFill>
                  <a:schemeClr val="dk1"/>
                </a:solidFill>
              </a:rPr>
              <a:t>TRACKING WEBSITE</a:t>
            </a:r>
          </a:p>
        </p:txBody>
      </p:sp>
      <p:sp>
        <p:nvSpPr>
          <p:cNvPr id="291" name="Shape 291"/>
          <p:cNvSpPr txBox="1"/>
          <p:nvPr>
            <p:ph idx="1" type="body"/>
          </p:nvPr>
        </p:nvSpPr>
        <p:spPr>
          <a:xfrm>
            <a:off x="722312" y="2180034"/>
            <a:ext cx="7772400" cy="11250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Clr>
                <a:srgbClr val="DADADA"/>
              </a:buClr>
              <a:buSzPct val="25000"/>
              <a:buFont typeface="Arial"/>
              <a:buNone/>
            </a:pPr>
            <a:r>
              <a:t/>
            </a:r>
            <a:endParaRPr sz="2000">
              <a:solidFill>
                <a:srgbClr val="DADADA"/>
              </a:solidFill>
              <a:latin typeface="Calibri"/>
              <a:ea typeface="Calibri"/>
              <a:cs typeface="Calibri"/>
              <a:sym typeface="Calibri"/>
            </a:endParaRP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Tracking Website</a:t>
            </a:r>
          </a:p>
        </p:txBody>
      </p:sp>
      <p:sp>
        <p:nvSpPr>
          <p:cNvPr id="297" name="Shape 297"/>
          <p:cNvSpPr txBox="1"/>
          <p:nvPr>
            <p:ph idx="1" type="body"/>
          </p:nvPr>
        </p:nvSpPr>
        <p:spPr>
          <a:xfrm>
            <a:off x="457200" y="1200150"/>
            <a:ext cx="8229600" cy="3394471"/>
          </a:xfrm>
          <a:prstGeom prst="rect">
            <a:avLst/>
          </a:prstGeom>
          <a:noFill/>
          <a:ln>
            <a:noFill/>
          </a:ln>
        </p:spPr>
        <p:txBody>
          <a:bodyPr anchorCtr="0" anchor="t" bIns="45700" lIns="91425" rIns="91425" tIns="45700">
            <a:noAutofit/>
          </a:bodyPr>
          <a:lstStyle/>
          <a:p>
            <a:pPr indent="-292100" lvl="0" marL="342900" marR="0" rtl="0" algn="l">
              <a:lnSpc>
                <a:spcPct val="90000"/>
              </a:lnSpc>
              <a:spcBef>
                <a:spcPts val="0"/>
              </a:spcBef>
              <a:spcAft>
                <a:spcPts val="0"/>
              </a:spcAft>
              <a:buClr>
                <a:schemeClr val="dk1"/>
              </a:buClr>
              <a:buSzPct val="100000"/>
              <a:buFont typeface="Roboto"/>
              <a:buChar char="•"/>
            </a:pPr>
            <a:r>
              <a:rPr b="0" i="0" lang="en" sz="2400" u="none">
                <a:solidFill>
                  <a:schemeClr val="dk1"/>
                </a:solidFill>
                <a:latin typeface="Roboto"/>
                <a:ea typeface="Roboto"/>
                <a:cs typeface="Roboto"/>
                <a:sym typeface="Roboto"/>
              </a:rPr>
              <a:t>You can always use paper or your own tracking mechanism to keep track of your progress through the program </a:t>
            </a:r>
          </a:p>
          <a:p>
            <a:pPr indent="-292100" lvl="0" marL="342900" marR="0" rtl="0" algn="l">
              <a:lnSpc>
                <a:spcPct val="90000"/>
              </a:lnSpc>
              <a:spcBef>
                <a:spcPts val="640"/>
              </a:spcBef>
              <a:spcAft>
                <a:spcPts val="0"/>
              </a:spcAft>
              <a:buClr>
                <a:schemeClr val="dk1"/>
              </a:buClr>
              <a:buSzPct val="100000"/>
              <a:buFont typeface="Roboto"/>
              <a:buChar char="•"/>
            </a:pPr>
            <a:r>
              <a:rPr b="0" i="0" lang="en" sz="2400" u="none">
                <a:solidFill>
                  <a:schemeClr val="dk1"/>
                </a:solidFill>
                <a:latin typeface="Roboto"/>
                <a:ea typeface="Roboto"/>
                <a:cs typeface="Roboto"/>
                <a:sym typeface="Roboto"/>
              </a:rPr>
              <a:t>However, there is also an online tracking system to help you at </a:t>
            </a:r>
            <a:r>
              <a:rPr lang="en" sz="2400" u="sng">
                <a:solidFill>
                  <a:schemeClr val="hlink"/>
                </a:solidFill>
                <a:latin typeface="Roboto"/>
                <a:ea typeface="Roboto"/>
                <a:cs typeface="Roboto"/>
                <a:sym typeface="Roboto"/>
                <a:hlinkClick r:id="rId3"/>
              </a:rPr>
              <a:t>SP90X.net</a:t>
            </a:r>
            <a:r>
              <a:rPr lang="en" sz="2400" u="none">
                <a:solidFill>
                  <a:schemeClr val="dk1"/>
                </a:solidFill>
                <a:latin typeface="Roboto"/>
                <a:ea typeface="Roboto"/>
                <a:cs typeface="Roboto"/>
                <a:sym typeface="Roboto"/>
              </a:rPr>
              <a:t> </a:t>
            </a:r>
          </a:p>
          <a:p>
            <a:pPr indent="-292100" lvl="0" marL="342900" marR="0" rtl="0" algn="l">
              <a:lnSpc>
                <a:spcPct val="90000"/>
              </a:lnSpc>
              <a:spcBef>
                <a:spcPts val="640"/>
              </a:spcBef>
              <a:spcAft>
                <a:spcPts val="0"/>
              </a:spcAft>
              <a:buClr>
                <a:schemeClr val="dk1"/>
              </a:buClr>
              <a:buSzPct val="100000"/>
              <a:buFont typeface="Roboto"/>
              <a:buChar char="•"/>
            </a:pPr>
            <a:r>
              <a:rPr b="0" i="0" lang="en" sz="2400" u="none">
                <a:solidFill>
                  <a:schemeClr val="dk1"/>
                </a:solidFill>
                <a:latin typeface="Roboto"/>
                <a:ea typeface="Roboto"/>
                <a:cs typeface="Roboto"/>
                <a:sym typeface="Roboto"/>
              </a:rPr>
              <a:t>Create an account and start tracking</a:t>
            </a:r>
          </a:p>
          <a:p>
            <a:pPr indent="-292100" lvl="0" marL="342900" marR="0" rtl="0" algn="l">
              <a:lnSpc>
                <a:spcPct val="90000"/>
              </a:lnSpc>
              <a:spcBef>
                <a:spcPts val="640"/>
              </a:spcBef>
              <a:spcAft>
                <a:spcPts val="0"/>
              </a:spcAft>
              <a:buClr>
                <a:schemeClr val="dk1"/>
              </a:buClr>
              <a:buSzPct val="100000"/>
              <a:buFont typeface="Roboto"/>
              <a:buChar char="•"/>
            </a:pPr>
            <a:r>
              <a:rPr b="0" i="0" lang="en" sz="2400" u="none">
                <a:solidFill>
                  <a:schemeClr val="dk1"/>
                </a:solidFill>
                <a:latin typeface="Roboto"/>
                <a:ea typeface="Roboto"/>
                <a:cs typeface="Roboto"/>
                <a:sym typeface="Roboto"/>
              </a:rPr>
              <a:t>If you’re doing the program with a group, make sure you attach your program to your group</a:t>
            </a: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Tracking Website</a:t>
            </a:r>
          </a:p>
        </p:txBody>
      </p:sp>
      <p:sp>
        <p:nvSpPr>
          <p:cNvPr id="303" name="Shape 303"/>
          <p:cNvSpPr txBox="1"/>
          <p:nvPr>
            <p:ph idx="1" type="body"/>
          </p:nvPr>
        </p:nvSpPr>
        <p:spPr>
          <a:xfrm>
            <a:off x="457200" y="1200150"/>
            <a:ext cx="8229600" cy="3394471"/>
          </a:xfrm>
          <a:prstGeom prst="rect">
            <a:avLst/>
          </a:prstGeom>
          <a:noFill/>
          <a:ln>
            <a:noFill/>
          </a:ln>
        </p:spPr>
        <p:txBody>
          <a:bodyPr anchorCtr="0" anchor="t" bIns="45700" lIns="91425" rIns="91425" tIns="45700">
            <a:noAutofit/>
          </a:bodyPr>
          <a:lstStyle/>
          <a:p>
            <a:pPr indent="-266700" lvl="0" marL="342900" marR="0" rtl="0" algn="l">
              <a:lnSpc>
                <a:spcPct val="80000"/>
              </a:lnSpc>
              <a:spcBef>
                <a:spcPts val="0"/>
              </a:spcBef>
              <a:spcAft>
                <a:spcPts val="0"/>
              </a:spcAft>
              <a:buClr>
                <a:schemeClr val="dk1"/>
              </a:buClr>
              <a:buSzPct val="100000"/>
              <a:buFont typeface="Roboto"/>
              <a:buChar char="•"/>
            </a:pPr>
            <a:r>
              <a:rPr b="0" i="0" lang="en" sz="1800" u="none">
                <a:solidFill>
                  <a:schemeClr val="dk1"/>
                </a:solidFill>
                <a:latin typeface="Roboto"/>
                <a:ea typeface="Roboto"/>
                <a:cs typeface="Roboto"/>
                <a:sym typeface="Roboto"/>
              </a:rPr>
              <a:t>All information is confidential</a:t>
            </a:r>
          </a:p>
          <a:p>
            <a:pPr indent="-266700" lvl="0" marL="342900" marR="0" rtl="0" algn="l">
              <a:lnSpc>
                <a:spcPct val="80000"/>
              </a:lnSpc>
              <a:spcBef>
                <a:spcPts val="600"/>
              </a:spcBef>
              <a:spcAft>
                <a:spcPts val="0"/>
              </a:spcAft>
              <a:buClr>
                <a:schemeClr val="dk1"/>
              </a:buClr>
              <a:buSzPct val="100000"/>
              <a:buFont typeface="Roboto"/>
              <a:buChar char="•"/>
            </a:pPr>
            <a:r>
              <a:rPr b="0" i="0" lang="en" sz="1800" u="none">
                <a:solidFill>
                  <a:schemeClr val="dk1"/>
                </a:solidFill>
                <a:latin typeface="Roboto"/>
                <a:ea typeface="Roboto"/>
                <a:cs typeface="Roboto"/>
                <a:sym typeface="Roboto"/>
              </a:rPr>
              <a:t>Links to online church resources</a:t>
            </a:r>
          </a:p>
          <a:p>
            <a:pPr indent="-234950" lvl="1" marL="742950" marR="0" rtl="0" algn="l">
              <a:lnSpc>
                <a:spcPct val="80000"/>
              </a:lnSpc>
              <a:spcBef>
                <a:spcPts val="520"/>
              </a:spcBef>
              <a:spcAft>
                <a:spcPts val="0"/>
              </a:spcAft>
              <a:buClr>
                <a:schemeClr val="dk1"/>
              </a:buClr>
              <a:buSzPct val="100000"/>
              <a:buFont typeface="Roboto"/>
              <a:buChar char="–"/>
            </a:pPr>
            <a:r>
              <a:rPr b="0" i="0" lang="en" sz="1800" u="none" cap="none" strike="noStrike">
                <a:solidFill>
                  <a:schemeClr val="dk1"/>
                </a:solidFill>
                <a:latin typeface="Roboto"/>
                <a:ea typeface="Roboto"/>
                <a:cs typeface="Roboto"/>
                <a:sym typeface="Roboto"/>
              </a:rPr>
              <a:t>Scriptures</a:t>
            </a:r>
          </a:p>
          <a:p>
            <a:pPr indent="-234950" lvl="1" marL="742950" marR="0" rtl="0" algn="l">
              <a:lnSpc>
                <a:spcPct val="80000"/>
              </a:lnSpc>
              <a:spcBef>
                <a:spcPts val="520"/>
              </a:spcBef>
              <a:spcAft>
                <a:spcPts val="0"/>
              </a:spcAft>
              <a:buClr>
                <a:schemeClr val="dk1"/>
              </a:buClr>
              <a:buSzPct val="100000"/>
              <a:buFont typeface="Roboto"/>
              <a:buChar char="–"/>
            </a:pPr>
            <a:r>
              <a:rPr b="0" i="0" lang="en" sz="1800" u="none" cap="none" strike="noStrike">
                <a:solidFill>
                  <a:schemeClr val="dk1"/>
                </a:solidFill>
                <a:latin typeface="Roboto"/>
                <a:ea typeface="Roboto"/>
                <a:cs typeface="Roboto"/>
                <a:sym typeface="Roboto"/>
              </a:rPr>
              <a:t>Preach My Gospel</a:t>
            </a:r>
          </a:p>
          <a:p>
            <a:pPr indent="-234950" lvl="1" marL="742950" marR="0" rtl="0" algn="l">
              <a:lnSpc>
                <a:spcPct val="80000"/>
              </a:lnSpc>
              <a:spcBef>
                <a:spcPts val="520"/>
              </a:spcBef>
              <a:spcAft>
                <a:spcPts val="0"/>
              </a:spcAft>
              <a:buClr>
                <a:schemeClr val="dk1"/>
              </a:buClr>
              <a:buSzPct val="100000"/>
              <a:buFont typeface="Roboto"/>
              <a:buChar char="–"/>
            </a:pPr>
            <a:r>
              <a:rPr b="0" i="0" lang="en" sz="1800" u="none" cap="none" strike="noStrike">
                <a:solidFill>
                  <a:schemeClr val="dk1"/>
                </a:solidFill>
                <a:latin typeface="Roboto"/>
                <a:ea typeface="Roboto"/>
                <a:cs typeface="Roboto"/>
                <a:sym typeface="Roboto"/>
              </a:rPr>
              <a:t>Duty to God / Personal Progress</a:t>
            </a:r>
          </a:p>
          <a:p>
            <a:pPr indent="-234950" lvl="1" marL="742950" marR="0" rtl="0" algn="l">
              <a:lnSpc>
                <a:spcPct val="80000"/>
              </a:lnSpc>
              <a:spcBef>
                <a:spcPts val="520"/>
              </a:spcBef>
              <a:spcAft>
                <a:spcPts val="0"/>
              </a:spcAft>
              <a:buClr>
                <a:schemeClr val="dk1"/>
              </a:buClr>
              <a:buSzPct val="100000"/>
              <a:buFont typeface="Roboto"/>
              <a:buChar char="–"/>
            </a:pPr>
            <a:r>
              <a:rPr b="0" i="0" lang="en" sz="1800" u="none" cap="none" strike="noStrike">
                <a:solidFill>
                  <a:schemeClr val="dk1"/>
                </a:solidFill>
                <a:latin typeface="Roboto"/>
                <a:ea typeface="Roboto"/>
                <a:cs typeface="Roboto"/>
                <a:sym typeface="Roboto"/>
              </a:rPr>
              <a:t>General Conference</a:t>
            </a:r>
          </a:p>
          <a:p>
            <a:pPr indent="-234950" lvl="1" marL="742950" marR="0" rtl="0" algn="l">
              <a:lnSpc>
                <a:spcPct val="80000"/>
              </a:lnSpc>
              <a:spcBef>
                <a:spcPts val="520"/>
              </a:spcBef>
              <a:spcAft>
                <a:spcPts val="0"/>
              </a:spcAft>
              <a:buClr>
                <a:schemeClr val="dk1"/>
              </a:buClr>
              <a:buSzPct val="100000"/>
              <a:buFont typeface="Roboto"/>
              <a:buChar char="–"/>
            </a:pPr>
            <a:r>
              <a:rPr b="0" i="0" lang="en" sz="1800" u="none" cap="none" strike="noStrike">
                <a:solidFill>
                  <a:schemeClr val="dk1"/>
                </a:solidFill>
                <a:latin typeface="Roboto"/>
                <a:ea typeface="Roboto"/>
                <a:cs typeface="Roboto"/>
                <a:sym typeface="Roboto"/>
              </a:rPr>
              <a:t>Church Magazines</a:t>
            </a:r>
          </a:p>
          <a:p>
            <a:pPr indent="-266700" lvl="0" marL="342900" marR="0" rtl="0" algn="l">
              <a:lnSpc>
                <a:spcPct val="80000"/>
              </a:lnSpc>
              <a:spcBef>
                <a:spcPts val="600"/>
              </a:spcBef>
              <a:spcAft>
                <a:spcPts val="0"/>
              </a:spcAft>
              <a:buClr>
                <a:schemeClr val="dk1"/>
              </a:buClr>
              <a:buSzPct val="100000"/>
              <a:buFont typeface="Roboto"/>
              <a:buChar char="•"/>
            </a:pPr>
            <a:r>
              <a:rPr b="0" i="0" lang="en" sz="1800" u="none">
                <a:solidFill>
                  <a:schemeClr val="dk1"/>
                </a:solidFill>
                <a:latin typeface="Roboto"/>
                <a:ea typeface="Roboto"/>
                <a:cs typeface="Roboto"/>
                <a:sym typeface="Roboto"/>
              </a:rPr>
              <a:t>Online fit test</a:t>
            </a:r>
          </a:p>
          <a:p>
            <a:pPr indent="-266700" lvl="0" marL="342900" marR="0" rtl="0" algn="l">
              <a:lnSpc>
                <a:spcPct val="80000"/>
              </a:lnSpc>
              <a:spcBef>
                <a:spcPts val="600"/>
              </a:spcBef>
              <a:spcAft>
                <a:spcPts val="0"/>
              </a:spcAft>
              <a:buClr>
                <a:schemeClr val="dk1"/>
              </a:buClr>
              <a:buSzPct val="100000"/>
              <a:buFont typeface="Roboto"/>
              <a:buChar char="•"/>
            </a:pPr>
            <a:r>
              <a:rPr b="0" i="0" lang="en" sz="1800" u="none">
                <a:solidFill>
                  <a:schemeClr val="dk1"/>
                </a:solidFill>
                <a:latin typeface="Roboto"/>
                <a:ea typeface="Roboto"/>
                <a:cs typeface="Roboto"/>
                <a:sym typeface="Roboto"/>
              </a:rPr>
              <a:t>Statistics and reports to show progress</a:t>
            </a: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722312" y="3305175"/>
            <a:ext cx="7772400" cy="1021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en" sz="4000" u="none" cap="none" strike="noStrike">
                <a:solidFill>
                  <a:schemeClr val="dk1"/>
                </a:solidFill>
              </a:rPr>
              <a:t>IN CONCLUSION</a:t>
            </a:r>
          </a:p>
        </p:txBody>
      </p:sp>
      <p:sp>
        <p:nvSpPr>
          <p:cNvPr id="309" name="Shape 309"/>
          <p:cNvSpPr txBox="1"/>
          <p:nvPr>
            <p:ph idx="1" type="body"/>
          </p:nvPr>
        </p:nvSpPr>
        <p:spPr>
          <a:xfrm>
            <a:off x="722312" y="2180034"/>
            <a:ext cx="7772400" cy="11250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Clr>
                <a:srgbClr val="DADADA"/>
              </a:buClr>
              <a:buSzPct val="25000"/>
              <a:buFont typeface="Arial"/>
              <a:buNone/>
            </a:pPr>
            <a:r>
              <a:t/>
            </a:r>
            <a:endParaRPr sz="2000">
              <a:solidFill>
                <a:srgbClr val="DADADA"/>
              </a:solidFill>
              <a:latin typeface="Calibri"/>
              <a:ea typeface="Calibri"/>
              <a:cs typeface="Calibri"/>
              <a:sym typeface="Calibri"/>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445025"/>
            <a:ext cx="8520600" cy="5727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Motivation</a:t>
            </a:r>
          </a:p>
        </p:txBody>
      </p:sp>
      <p:sp>
        <p:nvSpPr>
          <p:cNvPr id="315" name="Shape 315"/>
          <p:cNvSpPr txBox="1"/>
          <p:nvPr/>
        </p:nvSpPr>
        <p:spPr>
          <a:xfrm>
            <a:off x="533400" y="1371600"/>
            <a:ext cx="7239000" cy="3115865"/>
          </a:xfrm>
          <a:prstGeom prst="rect">
            <a:avLst/>
          </a:prstGeom>
          <a:noFill/>
          <a:ln>
            <a:noFill/>
          </a:ln>
        </p:spPr>
        <p:txBody>
          <a:bodyPr anchorCtr="0" anchor="t" bIns="45700" lIns="91425" rIns="91425" tIns="45700">
            <a:noAutofit/>
          </a:bodyPr>
          <a:lstStyle/>
          <a:p>
            <a:pPr indent="88900" lvl="0" marL="0" marR="0" rtl="0" algn="l">
              <a:lnSpc>
                <a:spcPct val="100000"/>
              </a:lnSpc>
              <a:spcBef>
                <a:spcPts val="0"/>
              </a:spcBef>
              <a:spcAft>
                <a:spcPts val="0"/>
              </a:spcAft>
              <a:buClr>
                <a:schemeClr val="dk1"/>
              </a:buClr>
              <a:buSzPct val="100000"/>
              <a:buFont typeface="Roboto"/>
              <a:buChar char="•"/>
            </a:pPr>
            <a:r>
              <a:rPr b="0" i="0" lang="en" sz="3000" u="none" cap="none" strike="noStrike">
                <a:solidFill>
                  <a:schemeClr val="dk1"/>
                </a:solidFill>
                <a:latin typeface="Roboto"/>
                <a:ea typeface="Roboto"/>
                <a:cs typeface="Roboto"/>
                <a:sym typeface="Roboto"/>
              </a:rPr>
              <a:t> Bring It!</a:t>
            </a:r>
          </a:p>
          <a:p>
            <a:pPr indent="0" lvl="0" marL="0" marR="0" rtl="0" algn="l">
              <a:lnSpc>
                <a:spcPct val="100000"/>
              </a:lnSpc>
              <a:spcBef>
                <a:spcPts val="0"/>
              </a:spcBef>
              <a:spcAft>
                <a:spcPts val="0"/>
              </a:spcAft>
              <a:buClr>
                <a:schemeClr val="dk1"/>
              </a:buClr>
              <a:buFont typeface="Arial"/>
              <a:buNone/>
            </a:pPr>
            <a:r>
              <a:t/>
            </a:r>
            <a:endParaRPr b="0" i="0" sz="3000" u="none" cap="none" strike="noStrike">
              <a:solidFill>
                <a:schemeClr val="dk1"/>
              </a:solidFill>
              <a:latin typeface="Roboto"/>
              <a:ea typeface="Roboto"/>
              <a:cs typeface="Roboto"/>
              <a:sym typeface="Roboto"/>
            </a:endParaRPr>
          </a:p>
          <a:p>
            <a:pPr indent="88900" lvl="0" marL="0" marR="0" rtl="0" algn="l">
              <a:lnSpc>
                <a:spcPct val="100000"/>
              </a:lnSpc>
              <a:spcBef>
                <a:spcPts val="0"/>
              </a:spcBef>
              <a:spcAft>
                <a:spcPts val="0"/>
              </a:spcAft>
              <a:buClr>
                <a:schemeClr val="dk1"/>
              </a:buClr>
              <a:buSzPct val="100000"/>
              <a:buFont typeface="Roboto"/>
              <a:buChar char="•"/>
            </a:pPr>
            <a:r>
              <a:rPr b="0" i="0" lang="en" sz="3000" u="none" cap="none" strike="noStrike">
                <a:solidFill>
                  <a:schemeClr val="dk1"/>
                </a:solidFill>
                <a:latin typeface="Roboto"/>
                <a:ea typeface="Roboto"/>
                <a:cs typeface="Roboto"/>
                <a:sym typeface="Roboto"/>
              </a:rPr>
              <a:t> Keep Pushing Play!</a:t>
            </a:r>
          </a:p>
          <a:p>
            <a:pPr indent="0" lvl="0" marL="0" marR="0" rtl="0" algn="l">
              <a:lnSpc>
                <a:spcPct val="100000"/>
              </a:lnSpc>
              <a:spcBef>
                <a:spcPts val="0"/>
              </a:spcBef>
              <a:spcAft>
                <a:spcPts val="0"/>
              </a:spcAft>
              <a:buClr>
                <a:schemeClr val="dk1"/>
              </a:buClr>
              <a:buFont typeface="Arial"/>
              <a:buNone/>
            </a:pPr>
            <a:r>
              <a:t/>
            </a:r>
            <a:endParaRPr b="0" i="0" sz="3000" u="none" cap="none" strike="noStrike">
              <a:solidFill>
                <a:schemeClr val="dk1"/>
              </a:solidFill>
              <a:latin typeface="Roboto"/>
              <a:ea typeface="Roboto"/>
              <a:cs typeface="Roboto"/>
              <a:sym typeface="Roboto"/>
            </a:endParaRPr>
          </a:p>
          <a:p>
            <a:pPr indent="88900" lvl="0" marL="0" marR="0" rtl="0" algn="l">
              <a:lnSpc>
                <a:spcPct val="100000"/>
              </a:lnSpc>
              <a:spcBef>
                <a:spcPts val="0"/>
              </a:spcBef>
              <a:spcAft>
                <a:spcPts val="0"/>
              </a:spcAft>
              <a:buClr>
                <a:schemeClr val="dk1"/>
              </a:buClr>
              <a:buSzPct val="100000"/>
              <a:buFont typeface="Roboto"/>
              <a:buChar char="•"/>
            </a:pPr>
            <a:r>
              <a:rPr b="0" i="0" lang="en" sz="3000" u="none" cap="none" strike="noStrike">
                <a:solidFill>
                  <a:schemeClr val="dk1"/>
                </a:solidFill>
                <a:latin typeface="Roboto"/>
                <a:ea typeface="Roboto"/>
                <a:cs typeface="Roboto"/>
                <a:sym typeface="Roboto"/>
              </a:rPr>
              <a:t> Do Your Best and Forget the Rest!</a:t>
            </a: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Effect filter="fade" transition="in">
                                      <p:cBhvr>
                                        <p:cTn dur="1000"/>
                                        <p:tgtEl>
                                          <p:spTgt spid="3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animEffect filter="fade" transition="in">
                                      <p:cBhvr>
                                        <p:cTn dur="1000"/>
                                        <p:tgtEl>
                                          <p:spTgt spid="3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animEffect filter="fade" transition="in">
                                      <p:cBhvr>
                                        <p:cTn dur="1000"/>
                                        <p:tgtEl>
                                          <p:spTgt spid="3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animEffect filter="fade" transition="in">
                                      <p:cBhvr>
                                        <p:cTn dur="1000"/>
                                        <p:tgtEl>
                                          <p:spTgt spid="3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4" st="4"/>
                                            </p:txEl>
                                          </p:spTgt>
                                        </p:tgtEl>
                                        <p:attrNameLst>
                                          <p:attrName>style.visibility</p:attrName>
                                        </p:attrNameLst>
                                      </p:cBhvr>
                                      <p:to>
                                        <p:strVal val="visible"/>
                                      </p:to>
                                    </p:set>
                                    <p:animEffect filter="fade" transition="in">
                                      <p:cBhvr>
                                        <p:cTn dur="1000"/>
                                        <p:tgtEl>
                                          <p:spTgt spid="31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pic>
        <p:nvPicPr>
          <p:cNvPr descr="logo.png" id="320" name="Shape 320"/>
          <p:cNvPicPr preferRelativeResize="0"/>
          <p:nvPr/>
        </p:nvPicPr>
        <p:blipFill rotWithShape="1">
          <a:blip r:embed="rId3">
            <a:alphaModFix/>
          </a:blip>
          <a:srcRect b="0" l="0" r="0" t="0"/>
          <a:stretch/>
        </p:blipFill>
        <p:spPr>
          <a:xfrm>
            <a:off x="304800" y="1885950"/>
            <a:ext cx="8686800" cy="908446"/>
          </a:xfrm>
          <a:prstGeom prst="rect">
            <a:avLst/>
          </a:prstGeom>
          <a:noFill/>
          <a:ln>
            <a:noFill/>
          </a:ln>
        </p:spPr>
      </p:pic>
      <p:sp>
        <p:nvSpPr>
          <p:cNvPr id="321" name="Shape 321"/>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p:txBody>
      </p:sp>
      <p:sp>
        <p:nvSpPr>
          <p:cNvPr id="322" name="Shape 322"/>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Muscle </a:t>
            </a:r>
            <a:r>
              <a:rPr lang="en"/>
              <a:t>C</a:t>
            </a:r>
            <a:r>
              <a:rPr b="0" i="0" lang="en" sz="4400" u="none" cap="none" strike="noStrike">
                <a:solidFill>
                  <a:schemeClr val="dk1"/>
                </a:solidFill>
              </a:rPr>
              <a:t>onfusion</a:t>
            </a:r>
          </a:p>
        </p:txBody>
      </p:sp>
      <p:sp>
        <p:nvSpPr>
          <p:cNvPr id="95" name="Shape 95"/>
          <p:cNvSpPr txBox="1"/>
          <p:nvPr>
            <p:ph idx="1" type="body"/>
          </p:nvPr>
        </p:nvSpPr>
        <p:spPr>
          <a:xfrm>
            <a:off x="212375" y="1200150"/>
            <a:ext cx="4283400" cy="3394500"/>
          </a:xfrm>
          <a:prstGeom prst="rect">
            <a:avLst/>
          </a:prstGeom>
          <a:noFill/>
          <a:ln>
            <a:noFill/>
          </a:ln>
        </p:spPr>
        <p:txBody>
          <a:bodyPr anchorCtr="0" anchor="t" bIns="45700" lIns="91425" rIns="91425" tIns="45700">
            <a:noAutofit/>
          </a:bodyPr>
          <a:lstStyle/>
          <a:p>
            <a:pPr indent="-279400" lvl="0" marL="342900" marR="0" rtl="0" algn="l">
              <a:lnSpc>
                <a:spcPct val="100000"/>
              </a:lnSpc>
              <a:spcBef>
                <a:spcPts val="0"/>
              </a:spcBef>
              <a:spcAft>
                <a:spcPts val="0"/>
              </a:spcAft>
              <a:buClr>
                <a:schemeClr val="dk1"/>
              </a:buClr>
              <a:buSzPct val="100000"/>
              <a:buFont typeface="Roboto"/>
              <a:buChar char="•"/>
            </a:pPr>
            <a:r>
              <a:rPr b="0" i="0" lang="en" sz="1800" u="none" cap="none" strike="noStrike">
                <a:solidFill>
                  <a:schemeClr val="dk1"/>
                </a:solidFill>
                <a:latin typeface="Roboto"/>
                <a:ea typeface="Roboto"/>
                <a:cs typeface="Roboto"/>
                <a:sym typeface="Roboto"/>
              </a:rPr>
              <a:t>Most of the success of P90X comes from the concept of muscle confusion</a:t>
            </a:r>
          </a:p>
          <a:p>
            <a:pPr indent="-279400" lvl="0" marL="342900" marR="0" rtl="0" algn="l">
              <a:lnSpc>
                <a:spcPct val="100000"/>
              </a:lnSpc>
              <a:spcBef>
                <a:spcPts val="560"/>
              </a:spcBef>
              <a:spcAft>
                <a:spcPts val="0"/>
              </a:spcAft>
              <a:buClr>
                <a:schemeClr val="dk1"/>
              </a:buClr>
              <a:buSzPct val="100000"/>
              <a:buFont typeface="Roboto"/>
              <a:buChar char="•"/>
            </a:pPr>
            <a:r>
              <a:rPr b="0" i="0" lang="en" sz="1800" u="none" cap="none" strike="noStrike">
                <a:solidFill>
                  <a:schemeClr val="dk1"/>
                </a:solidFill>
                <a:latin typeface="Roboto"/>
                <a:ea typeface="Roboto"/>
                <a:cs typeface="Roboto"/>
                <a:sym typeface="Roboto"/>
              </a:rPr>
              <a:t>Variety of exercises and scheduling of exercises</a:t>
            </a:r>
          </a:p>
          <a:p>
            <a:pPr indent="-279400" lvl="0" marL="342900" marR="0" rtl="0" algn="l">
              <a:lnSpc>
                <a:spcPct val="100000"/>
              </a:lnSpc>
              <a:spcBef>
                <a:spcPts val="560"/>
              </a:spcBef>
              <a:spcAft>
                <a:spcPts val="0"/>
              </a:spcAft>
              <a:buClr>
                <a:schemeClr val="dk1"/>
              </a:buClr>
              <a:buSzPct val="100000"/>
              <a:buFont typeface="Roboto"/>
              <a:buChar char="•"/>
            </a:pPr>
            <a:r>
              <a:rPr b="0" i="0" lang="en" sz="1800" u="none" cap="none" strike="noStrike">
                <a:solidFill>
                  <a:schemeClr val="dk1"/>
                </a:solidFill>
                <a:latin typeface="Roboto"/>
                <a:ea typeface="Roboto"/>
                <a:cs typeface="Roboto"/>
                <a:sym typeface="Roboto"/>
              </a:rPr>
              <a:t>Routines work different muscle groups than the ones before</a:t>
            </a:r>
          </a:p>
          <a:p>
            <a:pPr indent="-279400" lvl="0" marL="342900" marR="0" rtl="0" algn="l">
              <a:lnSpc>
                <a:spcPct val="100000"/>
              </a:lnSpc>
              <a:spcBef>
                <a:spcPts val="560"/>
              </a:spcBef>
              <a:spcAft>
                <a:spcPts val="0"/>
              </a:spcAft>
              <a:buClr>
                <a:schemeClr val="dk1"/>
              </a:buClr>
              <a:buSzPct val="100000"/>
              <a:buFont typeface="Roboto"/>
              <a:buChar char="•"/>
            </a:pPr>
            <a:r>
              <a:rPr b="0" i="0" lang="en" sz="1800" u="none" cap="none" strike="noStrike">
                <a:solidFill>
                  <a:schemeClr val="dk1"/>
                </a:solidFill>
                <a:latin typeface="Roboto"/>
                <a:ea typeface="Roboto"/>
                <a:cs typeface="Roboto"/>
                <a:sym typeface="Roboto"/>
              </a:rPr>
              <a:t>Never plateau</a:t>
            </a:r>
          </a:p>
        </p:txBody>
      </p:sp>
      <p:pic>
        <p:nvPicPr>
          <p:cNvPr descr="science_graph.jpg" id="96" name="Shape 96"/>
          <p:cNvPicPr preferRelativeResize="0"/>
          <p:nvPr>
            <p:ph idx="2" type="body"/>
          </p:nvPr>
        </p:nvPicPr>
        <p:blipFill rotWithShape="1">
          <a:blip r:embed="rId3">
            <a:alphaModFix/>
          </a:blip>
          <a:srcRect b="0" l="0" r="0" t="0"/>
          <a:stretch/>
        </p:blipFill>
        <p:spPr>
          <a:xfrm>
            <a:off x="4648200" y="1200150"/>
            <a:ext cx="4038600" cy="3394500"/>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Intense </a:t>
            </a:r>
            <a:r>
              <a:rPr lang="en"/>
              <a:t>S</a:t>
            </a:r>
            <a:r>
              <a:rPr b="0" i="0" lang="en" sz="4400" u="none" cap="none" strike="noStrike">
                <a:solidFill>
                  <a:schemeClr val="dk1"/>
                </a:solidFill>
              </a:rPr>
              <a:t>piritual </a:t>
            </a:r>
            <a:r>
              <a:rPr lang="en"/>
              <a:t>T</a:t>
            </a:r>
            <a:r>
              <a:rPr b="0" i="0" lang="en" sz="4400" u="none" cap="none" strike="noStrike">
                <a:solidFill>
                  <a:schemeClr val="dk1"/>
                </a:solidFill>
              </a:rPr>
              <a:t>raining</a:t>
            </a:r>
          </a:p>
        </p:txBody>
      </p:sp>
      <p:sp>
        <p:nvSpPr>
          <p:cNvPr id="102" name="Shape 102"/>
          <p:cNvSpPr txBox="1"/>
          <p:nvPr>
            <p:ph idx="1" type="body"/>
          </p:nvPr>
        </p:nvSpPr>
        <p:spPr>
          <a:xfrm>
            <a:off x="457200" y="1200150"/>
            <a:ext cx="8229600" cy="339447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Roboto"/>
              <a:buChar char="•"/>
            </a:pPr>
            <a:r>
              <a:rPr b="0" i="0" lang="en" sz="3200" u="none" cap="none" strike="noStrike">
                <a:solidFill>
                  <a:schemeClr val="dk1"/>
                </a:solidFill>
                <a:latin typeface="Roboto"/>
                <a:ea typeface="Roboto"/>
                <a:cs typeface="Roboto"/>
                <a:sym typeface="Roboto"/>
              </a:rPr>
              <a:t>SP90X = Scripture Power 90 Extreme</a:t>
            </a:r>
          </a:p>
          <a:p>
            <a:pPr indent="-285750" lvl="1" marL="742950" marR="0" rtl="0" algn="l">
              <a:lnSpc>
                <a:spcPct val="100000"/>
              </a:lnSpc>
              <a:spcBef>
                <a:spcPts val="560"/>
              </a:spcBef>
              <a:spcAft>
                <a:spcPts val="0"/>
              </a:spcAft>
              <a:buClr>
                <a:schemeClr val="dk1"/>
              </a:buClr>
              <a:buSzPct val="100000"/>
              <a:buFont typeface="Arial"/>
              <a:buNone/>
            </a:pPr>
            <a:r>
              <a:t/>
            </a:r>
            <a:endParaRPr b="0" i="0" sz="2800" u="none" cap="none" strike="noStrike">
              <a:solidFill>
                <a:schemeClr val="dk1"/>
              </a:solidFill>
              <a:latin typeface="Roboto"/>
              <a:ea typeface="Roboto"/>
              <a:cs typeface="Roboto"/>
              <a:sym typeface="Roboto"/>
            </a:endParaRPr>
          </a:p>
          <a:p>
            <a:pPr indent="0" lvl="0" marL="0" marR="0" rtl="0" algn="l">
              <a:lnSpc>
                <a:spcPct val="100000"/>
              </a:lnSpc>
              <a:spcBef>
                <a:spcPts val="560"/>
              </a:spcBef>
              <a:spcAft>
                <a:spcPts val="0"/>
              </a:spcAft>
              <a:buNone/>
            </a:pPr>
            <a:r>
              <a:t/>
            </a:r>
            <a:endParaRPr sz="1100">
              <a:latin typeface="Roboto"/>
              <a:ea typeface="Roboto"/>
              <a:cs typeface="Roboto"/>
              <a:sym typeface="Roboto"/>
            </a:endParaRPr>
          </a:p>
          <a:p>
            <a:pPr indent="-285750" lvl="1" marL="742950" marR="0" rtl="0" algn="l">
              <a:lnSpc>
                <a:spcPct val="100000"/>
              </a:lnSpc>
              <a:spcBef>
                <a:spcPts val="560"/>
              </a:spcBef>
              <a:spcAft>
                <a:spcPts val="0"/>
              </a:spcAft>
              <a:buClr>
                <a:schemeClr val="dk1"/>
              </a:buClr>
              <a:buSzPct val="100000"/>
              <a:buFont typeface="Roboto"/>
              <a:buChar char="–"/>
            </a:pPr>
            <a:r>
              <a:rPr b="0" i="0" lang="en" sz="2800" u="none" cap="none" strike="noStrike">
                <a:solidFill>
                  <a:schemeClr val="dk1"/>
                </a:solidFill>
                <a:latin typeface="Roboto"/>
                <a:ea typeface="Roboto"/>
                <a:cs typeface="Roboto"/>
                <a:sym typeface="Roboto"/>
              </a:rPr>
              <a:t>Intense 90 day program of gospel study and application</a:t>
            </a:r>
          </a:p>
          <a:p>
            <a:pPr indent="-285750" lvl="1" marL="742950" marR="0" rtl="0" algn="l">
              <a:lnSpc>
                <a:spcPct val="100000"/>
              </a:lnSpc>
              <a:spcBef>
                <a:spcPts val="560"/>
              </a:spcBef>
              <a:spcAft>
                <a:spcPts val="0"/>
              </a:spcAft>
              <a:buClr>
                <a:schemeClr val="dk1"/>
              </a:buClr>
              <a:buSzPct val="100000"/>
              <a:buFont typeface="Roboto"/>
              <a:buChar char="–"/>
            </a:pPr>
            <a:r>
              <a:rPr b="0" i="0" lang="en" sz="2800" u="none" cap="none" strike="noStrike">
                <a:solidFill>
                  <a:schemeClr val="dk1"/>
                </a:solidFill>
                <a:latin typeface="Roboto"/>
                <a:ea typeface="Roboto"/>
                <a:cs typeface="Roboto"/>
                <a:sym typeface="Roboto"/>
              </a:rPr>
              <a:t>Diet = Intense daily scripture study</a:t>
            </a:r>
          </a:p>
          <a:p>
            <a:pPr indent="-285750" lvl="1" marL="742950" marR="0" rtl="0" algn="l">
              <a:lnSpc>
                <a:spcPct val="100000"/>
              </a:lnSpc>
              <a:spcBef>
                <a:spcPts val="560"/>
              </a:spcBef>
              <a:spcAft>
                <a:spcPts val="0"/>
              </a:spcAft>
              <a:buClr>
                <a:schemeClr val="dk1"/>
              </a:buClr>
              <a:buSzPct val="100000"/>
              <a:buFont typeface="Roboto"/>
              <a:buChar char="–"/>
            </a:pPr>
            <a:r>
              <a:rPr b="0" i="0" lang="en" sz="2800" u="none" cap="none" strike="noStrike">
                <a:solidFill>
                  <a:schemeClr val="dk1"/>
                </a:solidFill>
                <a:latin typeface="Roboto"/>
                <a:ea typeface="Roboto"/>
                <a:cs typeface="Roboto"/>
                <a:sym typeface="Roboto"/>
              </a:rPr>
              <a:t>Exercise = Daily and monthly actions to apply what you are learning</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descr="logo.png" id="103" name="Shape 103"/>
          <p:cNvPicPr preferRelativeResize="0"/>
          <p:nvPr/>
        </p:nvPicPr>
        <p:blipFill rotWithShape="1">
          <a:blip r:embed="rId3">
            <a:alphaModFix/>
          </a:blip>
          <a:srcRect b="0" l="0" r="0" t="0"/>
          <a:stretch/>
        </p:blipFill>
        <p:spPr>
          <a:xfrm>
            <a:off x="1143000" y="1714500"/>
            <a:ext cx="5943599" cy="621506"/>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000" u="none" cap="none" strike="noStrike">
                <a:solidFill>
                  <a:schemeClr val="dk1"/>
                </a:solidFill>
              </a:rPr>
              <a:t>Spiritual </a:t>
            </a:r>
            <a:r>
              <a:rPr lang="en" sz="4000"/>
              <a:t>M</a:t>
            </a:r>
            <a:r>
              <a:rPr b="0" i="0" lang="en" sz="4000" u="none" cap="none" strike="noStrike">
                <a:solidFill>
                  <a:schemeClr val="dk1"/>
                </a:solidFill>
              </a:rPr>
              <a:t>uscle </a:t>
            </a:r>
            <a:r>
              <a:rPr lang="en" sz="4000"/>
              <a:t>C</a:t>
            </a:r>
            <a:r>
              <a:rPr b="0" i="0" lang="en" sz="4000" u="none" cap="none" strike="noStrike">
                <a:solidFill>
                  <a:schemeClr val="dk1"/>
                </a:solidFill>
              </a:rPr>
              <a:t>onfusion?</a:t>
            </a:r>
          </a:p>
        </p:txBody>
      </p:sp>
      <p:sp>
        <p:nvSpPr>
          <p:cNvPr id="109" name="Shape 109"/>
          <p:cNvSpPr txBox="1"/>
          <p:nvPr>
            <p:ph idx="1" type="body"/>
          </p:nvPr>
        </p:nvSpPr>
        <p:spPr>
          <a:xfrm>
            <a:off x="457200" y="1200150"/>
            <a:ext cx="8229600" cy="3394471"/>
          </a:xfrm>
          <a:prstGeom prst="rect">
            <a:avLst/>
          </a:prstGeom>
          <a:noFill/>
          <a:ln>
            <a:noFill/>
          </a:ln>
        </p:spPr>
        <p:txBody>
          <a:bodyPr anchorCtr="0" anchor="t" bIns="45700" lIns="91425" rIns="91425" tIns="45700">
            <a:noAutofit/>
          </a:bodyPr>
          <a:lstStyle/>
          <a:p>
            <a:pPr indent="-279400" lvl="0" marL="342900" marR="0" rtl="0" algn="l">
              <a:lnSpc>
                <a:spcPct val="90000"/>
              </a:lnSpc>
              <a:spcBef>
                <a:spcPts val="0"/>
              </a:spcBef>
              <a:spcAft>
                <a:spcPts val="0"/>
              </a:spcAft>
              <a:buClr>
                <a:schemeClr val="dk1"/>
              </a:buClr>
              <a:buSzPct val="100000"/>
              <a:buFont typeface="Roboto"/>
              <a:buChar char="•"/>
            </a:pPr>
            <a:r>
              <a:rPr b="0" i="0" lang="en" sz="2000" u="none">
                <a:solidFill>
                  <a:schemeClr val="dk1"/>
                </a:solidFill>
                <a:latin typeface="Roboto"/>
                <a:ea typeface="Roboto"/>
                <a:cs typeface="Roboto"/>
                <a:sym typeface="Roboto"/>
              </a:rPr>
              <a:t>We need to read the scriptures every day</a:t>
            </a:r>
          </a:p>
          <a:p>
            <a:pPr indent="-279400" lvl="0" marL="342900" marR="0" rtl="0" algn="l">
              <a:lnSpc>
                <a:spcPct val="90000"/>
              </a:lnSpc>
              <a:spcBef>
                <a:spcPts val="600"/>
              </a:spcBef>
              <a:spcAft>
                <a:spcPts val="0"/>
              </a:spcAft>
              <a:buClr>
                <a:schemeClr val="dk1"/>
              </a:buClr>
              <a:buSzPct val="100000"/>
              <a:buFont typeface="Roboto"/>
              <a:buChar char="•"/>
            </a:pPr>
            <a:r>
              <a:rPr b="0" i="0" lang="en" sz="2000" u="none">
                <a:solidFill>
                  <a:schemeClr val="dk1"/>
                </a:solidFill>
                <a:latin typeface="Roboto"/>
                <a:ea typeface="Roboto"/>
                <a:cs typeface="Roboto"/>
                <a:sym typeface="Roboto"/>
              </a:rPr>
              <a:t>We should also be studying:</a:t>
            </a:r>
          </a:p>
          <a:p>
            <a:pPr indent="-247650" lvl="1" marL="742950" marR="0" rtl="0" algn="l">
              <a:lnSpc>
                <a:spcPct val="90000"/>
              </a:lnSpc>
              <a:spcBef>
                <a:spcPts val="520"/>
              </a:spcBef>
              <a:spcAft>
                <a:spcPts val="0"/>
              </a:spcAft>
              <a:buClr>
                <a:schemeClr val="dk1"/>
              </a:buClr>
              <a:buSzPct val="100000"/>
              <a:buFont typeface="Roboto"/>
              <a:buChar char="–"/>
            </a:pPr>
            <a:r>
              <a:rPr b="0" i="0" lang="en" sz="2000" u="none" cap="none" strike="noStrike">
                <a:solidFill>
                  <a:schemeClr val="dk1"/>
                </a:solidFill>
                <a:latin typeface="Roboto"/>
                <a:ea typeface="Roboto"/>
                <a:cs typeface="Roboto"/>
                <a:sym typeface="Roboto"/>
              </a:rPr>
              <a:t>The words of living prophets</a:t>
            </a:r>
          </a:p>
          <a:p>
            <a:pPr indent="-247650" lvl="1" marL="742950" marR="0" rtl="0" algn="l">
              <a:lnSpc>
                <a:spcPct val="90000"/>
              </a:lnSpc>
              <a:spcBef>
                <a:spcPts val="520"/>
              </a:spcBef>
              <a:spcAft>
                <a:spcPts val="0"/>
              </a:spcAft>
              <a:buClr>
                <a:schemeClr val="dk1"/>
              </a:buClr>
              <a:buSzPct val="100000"/>
              <a:buFont typeface="Roboto"/>
              <a:buChar char="–"/>
            </a:pPr>
            <a:r>
              <a:rPr b="0" i="0" lang="en" sz="2000" u="none" cap="none" strike="noStrike">
                <a:solidFill>
                  <a:schemeClr val="dk1"/>
                </a:solidFill>
                <a:latin typeface="Roboto"/>
                <a:ea typeface="Roboto"/>
                <a:cs typeface="Roboto"/>
                <a:sym typeface="Roboto"/>
              </a:rPr>
              <a:t>Topical study / Preach My Gospel</a:t>
            </a:r>
          </a:p>
          <a:p>
            <a:pPr indent="-247650" lvl="1" marL="742950" marR="0" rtl="0" algn="l">
              <a:lnSpc>
                <a:spcPct val="90000"/>
              </a:lnSpc>
              <a:spcBef>
                <a:spcPts val="520"/>
              </a:spcBef>
              <a:spcAft>
                <a:spcPts val="0"/>
              </a:spcAft>
              <a:buClr>
                <a:schemeClr val="dk1"/>
              </a:buClr>
              <a:buSzPct val="100000"/>
              <a:buFont typeface="Roboto"/>
              <a:buChar char="–"/>
            </a:pPr>
            <a:r>
              <a:rPr b="0" i="0" lang="en" sz="2000" u="none" cap="none" strike="noStrike">
                <a:solidFill>
                  <a:schemeClr val="dk1"/>
                </a:solidFill>
                <a:latin typeface="Roboto"/>
                <a:ea typeface="Roboto"/>
                <a:cs typeface="Roboto"/>
                <a:sym typeface="Roboto"/>
              </a:rPr>
              <a:t>Scripture mastery</a:t>
            </a:r>
          </a:p>
          <a:p>
            <a:pPr indent="-247650" lvl="1" marL="742950" marR="0" rtl="0" algn="l">
              <a:lnSpc>
                <a:spcPct val="90000"/>
              </a:lnSpc>
              <a:spcBef>
                <a:spcPts val="520"/>
              </a:spcBef>
              <a:spcAft>
                <a:spcPts val="0"/>
              </a:spcAft>
              <a:buClr>
                <a:schemeClr val="dk1"/>
              </a:buClr>
              <a:buSzPct val="100000"/>
              <a:buFont typeface="Roboto"/>
              <a:buChar char="–"/>
            </a:pPr>
            <a:r>
              <a:rPr b="0" i="0" lang="en" sz="2000" u="none" cap="none" strike="noStrike">
                <a:solidFill>
                  <a:schemeClr val="dk1"/>
                </a:solidFill>
                <a:latin typeface="Roboto"/>
                <a:ea typeface="Roboto"/>
                <a:cs typeface="Roboto"/>
                <a:sym typeface="Roboto"/>
              </a:rPr>
              <a:t>Duty to God / Personal Progress</a:t>
            </a:r>
          </a:p>
          <a:p>
            <a:pPr indent="-247650" lvl="1" marL="742950" marR="0" rtl="0" algn="l">
              <a:lnSpc>
                <a:spcPct val="90000"/>
              </a:lnSpc>
              <a:spcBef>
                <a:spcPts val="520"/>
              </a:spcBef>
              <a:spcAft>
                <a:spcPts val="0"/>
              </a:spcAft>
              <a:buClr>
                <a:schemeClr val="dk1"/>
              </a:buClr>
              <a:buSzPct val="100000"/>
              <a:buFont typeface="Roboto"/>
              <a:buChar char="–"/>
            </a:pPr>
            <a:r>
              <a:rPr b="0" i="0" lang="en" sz="2000" u="none" cap="none" strike="noStrike">
                <a:solidFill>
                  <a:schemeClr val="dk1"/>
                </a:solidFill>
                <a:latin typeface="Roboto"/>
                <a:ea typeface="Roboto"/>
                <a:cs typeface="Roboto"/>
                <a:sym typeface="Roboto"/>
              </a:rPr>
              <a:t>Etc.</a:t>
            </a:r>
          </a:p>
          <a:p>
            <a:pPr indent="-279400" lvl="0" marL="342900" marR="0" rtl="0" algn="l">
              <a:lnSpc>
                <a:spcPct val="90000"/>
              </a:lnSpc>
              <a:spcBef>
                <a:spcPts val="600"/>
              </a:spcBef>
              <a:spcAft>
                <a:spcPts val="0"/>
              </a:spcAft>
              <a:buClr>
                <a:schemeClr val="dk1"/>
              </a:buClr>
              <a:buSzPct val="100000"/>
              <a:buFont typeface="Roboto"/>
              <a:buChar char="•"/>
            </a:pPr>
            <a:r>
              <a:rPr b="0" i="0" lang="en" sz="2000" u="none">
                <a:solidFill>
                  <a:schemeClr val="dk1"/>
                </a:solidFill>
                <a:latin typeface="Roboto"/>
                <a:ea typeface="Roboto"/>
                <a:cs typeface="Roboto"/>
                <a:sym typeface="Roboto"/>
              </a:rPr>
              <a:t>This programs schedules doing different study activities each day so that you can do it all, but not get burned out on any single activity</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722312" y="3305175"/>
            <a:ext cx="7772400" cy="1021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en" sz="4000" u="none" cap="none" strike="noStrike">
                <a:solidFill>
                  <a:schemeClr val="dk1"/>
                </a:solidFill>
              </a:rPr>
              <a:t>SUCCEEDING IN THE PROGRAM</a:t>
            </a:r>
          </a:p>
        </p:txBody>
      </p:sp>
      <p:sp>
        <p:nvSpPr>
          <p:cNvPr id="115" name="Shape 115"/>
          <p:cNvSpPr txBox="1"/>
          <p:nvPr>
            <p:ph idx="1" type="body"/>
          </p:nvPr>
        </p:nvSpPr>
        <p:spPr>
          <a:xfrm>
            <a:off x="722312" y="2180034"/>
            <a:ext cx="7772400" cy="11250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Clr>
                <a:srgbClr val="DADADA"/>
              </a:buClr>
              <a:buSzPct val="25000"/>
              <a:buFont typeface="Arial"/>
              <a:buNone/>
            </a:pPr>
            <a:r>
              <a:t/>
            </a:r>
            <a:endParaRPr sz="2000">
              <a:solidFill>
                <a:srgbClr val="DADADA"/>
              </a:solidFill>
              <a:latin typeface="Calibri"/>
              <a:ea typeface="Calibri"/>
              <a:cs typeface="Calibri"/>
              <a:sym typeface="Calibri"/>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Do </a:t>
            </a:r>
            <a:r>
              <a:rPr lang="en"/>
              <a:t>Y</a:t>
            </a:r>
            <a:r>
              <a:rPr b="0" i="0" lang="en" sz="4400" u="none" cap="none" strike="noStrike">
                <a:solidFill>
                  <a:schemeClr val="dk1"/>
                </a:solidFill>
              </a:rPr>
              <a:t>our </a:t>
            </a:r>
            <a:r>
              <a:rPr lang="en"/>
              <a:t>B</a:t>
            </a:r>
            <a:r>
              <a:rPr b="0" i="0" lang="en" sz="4400" u="none" cap="none" strike="noStrike">
                <a:solidFill>
                  <a:schemeClr val="dk1"/>
                </a:solidFill>
              </a:rPr>
              <a:t>est</a:t>
            </a:r>
          </a:p>
        </p:txBody>
      </p:sp>
      <p:sp>
        <p:nvSpPr>
          <p:cNvPr id="121" name="Shape 121"/>
          <p:cNvSpPr txBox="1"/>
          <p:nvPr>
            <p:ph idx="1" type="body"/>
          </p:nvPr>
        </p:nvSpPr>
        <p:spPr>
          <a:xfrm>
            <a:off x="457200" y="1200150"/>
            <a:ext cx="8229600" cy="3394471"/>
          </a:xfrm>
          <a:prstGeom prst="rect">
            <a:avLst/>
          </a:prstGeom>
          <a:noFill/>
          <a:ln>
            <a:noFill/>
          </a:ln>
        </p:spPr>
        <p:txBody>
          <a:bodyPr anchorCtr="0" anchor="t" bIns="45700" lIns="91425" rIns="91425" tIns="45700">
            <a:noAutofit/>
          </a:bodyPr>
          <a:lstStyle/>
          <a:p>
            <a:pPr indent="-330200" lvl="0" marL="342900" marR="0" rtl="0" algn="l">
              <a:lnSpc>
                <a:spcPct val="100000"/>
              </a:lnSpc>
              <a:spcBef>
                <a:spcPts val="0"/>
              </a:spcBef>
              <a:spcAft>
                <a:spcPts val="0"/>
              </a:spcAft>
              <a:buClr>
                <a:schemeClr val="dk1"/>
              </a:buClr>
              <a:buSzPct val="100000"/>
              <a:buFont typeface="Roboto"/>
              <a:buChar char="•"/>
            </a:pPr>
            <a:r>
              <a:rPr b="0" i="0" lang="en" sz="3000" u="none">
                <a:solidFill>
                  <a:schemeClr val="dk1"/>
                </a:solidFill>
                <a:latin typeface="Roboto"/>
                <a:ea typeface="Roboto"/>
                <a:cs typeface="Roboto"/>
                <a:sym typeface="Roboto"/>
              </a:rPr>
              <a:t>The program that is outlined in the following slides is an intense one. </a:t>
            </a:r>
          </a:p>
          <a:p>
            <a:pPr indent="-330200" lvl="0" marL="342900" marR="0" rtl="0" algn="l">
              <a:lnSpc>
                <a:spcPct val="100000"/>
              </a:lnSpc>
              <a:spcBef>
                <a:spcPts val="640"/>
              </a:spcBef>
              <a:spcAft>
                <a:spcPts val="0"/>
              </a:spcAft>
              <a:buClr>
                <a:schemeClr val="dk1"/>
              </a:buClr>
              <a:buSzPct val="100000"/>
              <a:buFont typeface="Roboto"/>
              <a:buChar char="•"/>
            </a:pPr>
            <a:r>
              <a:rPr b="0" i="0" lang="en" sz="3000" u="none">
                <a:solidFill>
                  <a:schemeClr val="dk1"/>
                </a:solidFill>
                <a:latin typeface="Roboto"/>
                <a:ea typeface="Roboto"/>
                <a:cs typeface="Roboto"/>
                <a:sym typeface="Roboto"/>
              </a:rPr>
              <a:t>The study portion of the program should take approximately one hour each day. </a:t>
            </a:r>
          </a:p>
          <a:p>
            <a:pPr indent="-330200" lvl="0" marL="342900" marR="0" rtl="0" algn="l">
              <a:lnSpc>
                <a:spcPct val="100000"/>
              </a:lnSpc>
              <a:spcBef>
                <a:spcPts val="640"/>
              </a:spcBef>
              <a:spcAft>
                <a:spcPts val="0"/>
              </a:spcAft>
              <a:buClr>
                <a:schemeClr val="dk1"/>
              </a:buClr>
              <a:buSzPct val="100000"/>
              <a:buFont typeface="Roboto"/>
              <a:buChar char="•"/>
            </a:pPr>
            <a:r>
              <a:rPr b="0" i="0" lang="en" sz="3000" u="none">
                <a:solidFill>
                  <a:schemeClr val="dk1"/>
                </a:solidFill>
                <a:latin typeface="Roboto"/>
                <a:ea typeface="Roboto"/>
                <a:cs typeface="Roboto"/>
                <a:sym typeface="Roboto"/>
              </a:rPr>
              <a:t>Those who keep up with the schedule will be blessed for their efforts and dedication. </a:t>
            </a:r>
          </a:p>
          <a:p>
            <a:pPr indent="-330200" lvl="0" marL="342900" marR="0" rtl="0" algn="l">
              <a:lnSpc>
                <a:spcPct val="100000"/>
              </a:lnSpc>
              <a:spcBef>
                <a:spcPts val="640"/>
              </a:spcBef>
              <a:spcAft>
                <a:spcPts val="0"/>
              </a:spcAft>
              <a:buClr>
                <a:schemeClr val="dk1"/>
              </a:buClr>
              <a:buSzPct val="100000"/>
              <a:buFont typeface="Roboto"/>
              <a:buChar char="•"/>
            </a:pPr>
            <a:r>
              <a:rPr b="0" i="0" lang="en" sz="3000" u="none">
                <a:solidFill>
                  <a:schemeClr val="dk1"/>
                </a:solidFill>
                <a:latin typeface="Roboto"/>
                <a:ea typeface="Roboto"/>
                <a:cs typeface="Roboto"/>
                <a:sym typeface="Roboto"/>
              </a:rPr>
              <a:t>However, you can always modify</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05977"/>
            <a:ext cx="8229600" cy="8572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 sz="4400" u="none" cap="none" strike="noStrike">
                <a:solidFill>
                  <a:schemeClr val="dk1"/>
                </a:solidFill>
              </a:rPr>
              <a:t>Modify, Modify, </a:t>
            </a:r>
            <a:r>
              <a:rPr lang="en"/>
              <a:t>M</a:t>
            </a:r>
            <a:r>
              <a:rPr b="0" i="0" lang="en" sz="4400" u="none" cap="none" strike="noStrike">
                <a:solidFill>
                  <a:schemeClr val="dk1"/>
                </a:solidFill>
              </a:rPr>
              <a:t>odify</a:t>
            </a:r>
          </a:p>
        </p:txBody>
      </p:sp>
      <p:sp>
        <p:nvSpPr>
          <p:cNvPr descr="P90X. We have all seen videos for the latest and greatest workout routine. You hate it, but you love it. Watch as Matt helps motivate us to get the dream bodies we all want, or don't want.  Be Sure To Subscribe to Studio C ► https://goo.gl/ppFsJP   Bring on the laughs! Sketch comedy for everyone. Watch Studio C on YouTube.  Top 15 Most Viewed Studio C Videos: http://goo.gl/0pCAHR  Season 7: https://goo.gl/QWUc6k  Season 6: https://goo.gl/CYaQDG  Season 5: http://goo.gl/jo8k4z  Season 4: https://goo.gl/KUBK3e  Season 3: https://goo.gl/W3ncbe  Season 2: https://goo.gl/Swq4qh  Season 1: https://goo.gl/VeQdXX  Studio C YouTube Exclusives: http://goo.gl/9PDUq9  Watch Studio C Mondays at 10pm ET/8pm MT on BYUtv or online here: http://byutv.org/studioc  Like Studio C on Facebook: https://www.facebook.com/StudioCtv Follow Studio C on Instagram: http://instagram.com/studioctv Follow Studio C on Twitter: https://twitter.com/StudioC_tv  Cast: &quot;Whitney Call, Mallory Everton, Jason Gray, Natalie Madsen, Stephen Meek, Matt Meese, James Perry, Jeremy Warner&quot; Director: Julian Riley Producer: Jared Shores Producer: Arthur Van Wagenen Writer: Matt Meese Editor: &quot;A. Todd Smith, Ryan Terry&quot;  Thanks for watching P90X - Studio C" id="127" name="Shape 127" title="P90X">
            <a:hlinkClick r:id="rId3"/>
          </p:cNvPr>
          <p:cNvSpPr/>
          <p:nvPr/>
        </p:nvSpPr>
        <p:spPr>
          <a:xfrm>
            <a:off x="1851800" y="1063225"/>
            <a:ext cx="5440392" cy="4080275"/>
          </a:xfrm>
          <a:prstGeom prst="rect">
            <a:avLst/>
          </a:prstGeom>
          <a:blipFill>
            <a:blip r:embed="rId4">
              <a:alphaModFix/>
            </a:blip>
            <a:stretch>
              <a:fillRect/>
            </a:stretch>
          </a:blipFill>
          <a:ln>
            <a:noFill/>
          </a:ln>
        </p:spPr>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