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6" r:id="rId2"/>
    <p:sldId id="458" r:id="rId3"/>
    <p:sldId id="324" r:id="rId4"/>
    <p:sldId id="450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277777777777777E-2"/>
          <c:y val="0"/>
          <c:w val="0.98128574701810967"/>
          <c:h val="0.8066613480783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Sheet1!$A$2:$A$103</c:f>
              <c:numCache>
                <c:formatCode>0</c:formatCode>
                <c:ptCount val="102"/>
                <c:pt idx="0">
                  <c:v>1913</c:v>
                </c:pt>
                <c:pt idx="1">
                  <c:v>1914</c:v>
                </c:pt>
                <c:pt idx="2" formatCode="General">
                  <c:v>1915</c:v>
                </c:pt>
                <c:pt idx="3" formatCode="General">
                  <c:v>1916</c:v>
                </c:pt>
                <c:pt idx="4" formatCode="General">
                  <c:v>1917</c:v>
                </c:pt>
                <c:pt idx="5" formatCode="General">
                  <c:v>1918</c:v>
                </c:pt>
                <c:pt idx="6" formatCode="General">
                  <c:v>1919</c:v>
                </c:pt>
                <c:pt idx="7" formatCode="General">
                  <c:v>1920</c:v>
                </c:pt>
                <c:pt idx="8" formatCode="General">
                  <c:v>1921</c:v>
                </c:pt>
                <c:pt idx="9" formatCode="General">
                  <c:v>1922</c:v>
                </c:pt>
                <c:pt idx="10" formatCode="General">
                  <c:v>1923</c:v>
                </c:pt>
                <c:pt idx="11" formatCode="General">
                  <c:v>1924</c:v>
                </c:pt>
                <c:pt idx="12" formatCode="General">
                  <c:v>1925</c:v>
                </c:pt>
                <c:pt idx="13" formatCode="General">
                  <c:v>1926</c:v>
                </c:pt>
                <c:pt idx="14" formatCode="General">
                  <c:v>1927</c:v>
                </c:pt>
                <c:pt idx="15" formatCode="General">
                  <c:v>1928</c:v>
                </c:pt>
                <c:pt idx="16" formatCode="General">
                  <c:v>1929</c:v>
                </c:pt>
                <c:pt idx="17" formatCode="General">
                  <c:v>1930</c:v>
                </c:pt>
                <c:pt idx="18" formatCode="General">
                  <c:v>1931</c:v>
                </c:pt>
                <c:pt idx="19" formatCode="General">
                  <c:v>1932</c:v>
                </c:pt>
                <c:pt idx="20" formatCode="General">
                  <c:v>1933</c:v>
                </c:pt>
                <c:pt idx="21" formatCode="General">
                  <c:v>1934</c:v>
                </c:pt>
                <c:pt idx="22" formatCode="General">
                  <c:v>1935</c:v>
                </c:pt>
                <c:pt idx="23" formatCode="General">
                  <c:v>1936</c:v>
                </c:pt>
                <c:pt idx="24" formatCode="General">
                  <c:v>1937</c:v>
                </c:pt>
                <c:pt idx="25" formatCode="General">
                  <c:v>1938</c:v>
                </c:pt>
                <c:pt idx="26" formatCode="General">
                  <c:v>1939</c:v>
                </c:pt>
                <c:pt idx="27" formatCode="General">
                  <c:v>1940</c:v>
                </c:pt>
                <c:pt idx="28" formatCode="General">
                  <c:v>1941</c:v>
                </c:pt>
                <c:pt idx="29" formatCode="General">
                  <c:v>1942</c:v>
                </c:pt>
                <c:pt idx="30" formatCode="General">
                  <c:v>1943</c:v>
                </c:pt>
                <c:pt idx="31" formatCode="General">
                  <c:v>1944</c:v>
                </c:pt>
                <c:pt idx="32" formatCode="General">
                  <c:v>1945</c:v>
                </c:pt>
                <c:pt idx="33" formatCode="General">
                  <c:v>1946</c:v>
                </c:pt>
                <c:pt idx="34" formatCode="General">
                  <c:v>1947</c:v>
                </c:pt>
                <c:pt idx="35" formatCode="General">
                  <c:v>1948</c:v>
                </c:pt>
                <c:pt idx="36" formatCode="General">
                  <c:v>1949</c:v>
                </c:pt>
                <c:pt idx="37" formatCode="General">
                  <c:v>1950</c:v>
                </c:pt>
                <c:pt idx="38" formatCode="General">
                  <c:v>1951</c:v>
                </c:pt>
                <c:pt idx="39" formatCode="General">
                  <c:v>1952</c:v>
                </c:pt>
                <c:pt idx="40" formatCode="General">
                  <c:v>1953</c:v>
                </c:pt>
                <c:pt idx="41" formatCode="General">
                  <c:v>1954</c:v>
                </c:pt>
                <c:pt idx="42" formatCode="General">
                  <c:v>1955</c:v>
                </c:pt>
                <c:pt idx="43" formatCode="General">
                  <c:v>1956</c:v>
                </c:pt>
                <c:pt idx="44" formatCode="General">
                  <c:v>1957</c:v>
                </c:pt>
                <c:pt idx="45" formatCode="General">
                  <c:v>1958</c:v>
                </c:pt>
                <c:pt idx="46" formatCode="General">
                  <c:v>1959</c:v>
                </c:pt>
                <c:pt idx="47" formatCode="General">
                  <c:v>1960</c:v>
                </c:pt>
                <c:pt idx="48" formatCode="General">
                  <c:v>1961</c:v>
                </c:pt>
                <c:pt idx="49" formatCode="General">
                  <c:v>1962</c:v>
                </c:pt>
                <c:pt idx="50" formatCode="General">
                  <c:v>1963</c:v>
                </c:pt>
                <c:pt idx="51" formatCode="General">
                  <c:v>1964</c:v>
                </c:pt>
                <c:pt idx="52" formatCode="General">
                  <c:v>1965</c:v>
                </c:pt>
                <c:pt idx="53" formatCode="General">
                  <c:v>1966</c:v>
                </c:pt>
                <c:pt idx="54" formatCode="General">
                  <c:v>1967</c:v>
                </c:pt>
                <c:pt idx="55" formatCode="General">
                  <c:v>1968</c:v>
                </c:pt>
                <c:pt idx="56" formatCode="General">
                  <c:v>1969</c:v>
                </c:pt>
                <c:pt idx="57" formatCode="General">
                  <c:v>1970</c:v>
                </c:pt>
                <c:pt idx="58" formatCode="General">
                  <c:v>1971</c:v>
                </c:pt>
                <c:pt idx="59" formatCode="General">
                  <c:v>1972</c:v>
                </c:pt>
                <c:pt idx="60" formatCode="General">
                  <c:v>1973</c:v>
                </c:pt>
                <c:pt idx="61" formatCode="General">
                  <c:v>1974</c:v>
                </c:pt>
                <c:pt idx="62" formatCode="General">
                  <c:v>1975</c:v>
                </c:pt>
                <c:pt idx="63" formatCode="General">
                  <c:v>1976</c:v>
                </c:pt>
                <c:pt idx="64" formatCode="General">
                  <c:v>1977</c:v>
                </c:pt>
                <c:pt idx="65" formatCode="General">
                  <c:v>1978</c:v>
                </c:pt>
                <c:pt idx="66" formatCode="General">
                  <c:v>1979</c:v>
                </c:pt>
                <c:pt idx="67" formatCode="General">
                  <c:v>1980</c:v>
                </c:pt>
                <c:pt idx="68" formatCode="General">
                  <c:v>1981</c:v>
                </c:pt>
                <c:pt idx="69" formatCode="General">
                  <c:v>1982</c:v>
                </c:pt>
                <c:pt idx="70" formatCode="General">
                  <c:v>1983</c:v>
                </c:pt>
                <c:pt idx="71" formatCode="General">
                  <c:v>1984</c:v>
                </c:pt>
                <c:pt idx="72" formatCode="General">
                  <c:v>1985</c:v>
                </c:pt>
                <c:pt idx="73" formatCode="General">
                  <c:v>1986</c:v>
                </c:pt>
                <c:pt idx="74" formatCode="General">
                  <c:v>1987</c:v>
                </c:pt>
                <c:pt idx="75" formatCode="General">
                  <c:v>1988</c:v>
                </c:pt>
                <c:pt idx="76" formatCode="General">
                  <c:v>1989</c:v>
                </c:pt>
                <c:pt idx="77" formatCode="General">
                  <c:v>1990</c:v>
                </c:pt>
                <c:pt idx="78" formatCode="General">
                  <c:v>1991</c:v>
                </c:pt>
                <c:pt idx="79" formatCode="General">
                  <c:v>1992</c:v>
                </c:pt>
                <c:pt idx="80" formatCode="General">
                  <c:v>1993</c:v>
                </c:pt>
                <c:pt idx="81" formatCode="General">
                  <c:v>1994</c:v>
                </c:pt>
                <c:pt idx="82" formatCode="General">
                  <c:v>1995</c:v>
                </c:pt>
                <c:pt idx="83" formatCode="General">
                  <c:v>1996</c:v>
                </c:pt>
                <c:pt idx="84" formatCode="General">
                  <c:v>1997</c:v>
                </c:pt>
                <c:pt idx="85" formatCode="General">
                  <c:v>1998</c:v>
                </c:pt>
                <c:pt idx="86" formatCode="General">
                  <c:v>1999</c:v>
                </c:pt>
                <c:pt idx="87" formatCode="General">
                  <c:v>2000</c:v>
                </c:pt>
                <c:pt idx="88" formatCode="General">
                  <c:v>2001</c:v>
                </c:pt>
                <c:pt idx="89" formatCode="General">
                  <c:v>2002</c:v>
                </c:pt>
                <c:pt idx="90" formatCode="General">
                  <c:v>2003</c:v>
                </c:pt>
                <c:pt idx="91" formatCode="General">
                  <c:v>2004</c:v>
                </c:pt>
                <c:pt idx="92" formatCode="General">
                  <c:v>2005</c:v>
                </c:pt>
                <c:pt idx="93" formatCode="General">
                  <c:v>2006</c:v>
                </c:pt>
                <c:pt idx="94" formatCode="General">
                  <c:v>2007</c:v>
                </c:pt>
                <c:pt idx="95" formatCode="General">
                  <c:v>2008</c:v>
                </c:pt>
                <c:pt idx="96" formatCode="General">
                  <c:v>2009</c:v>
                </c:pt>
                <c:pt idx="97" formatCode="General">
                  <c:v>2010</c:v>
                </c:pt>
                <c:pt idx="98" formatCode="General">
                  <c:v>2011</c:v>
                </c:pt>
                <c:pt idx="99" formatCode="General">
                  <c:v>2012</c:v>
                </c:pt>
                <c:pt idx="100" formatCode="General">
                  <c:v>2013</c:v>
                </c:pt>
                <c:pt idx="101" formatCode="General">
                  <c:v>2014</c:v>
                </c:pt>
              </c:numCache>
            </c:numRef>
          </c:cat>
          <c:val>
            <c:numRef>
              <c:f>Sheet1!$B$2:$B$103</c:f>
              <c:numCache>
                <c:formatCode>0</c:formatCode>
                <c:ptCount val="102"/>
                <c:pt idx="0">
                  <c:v>3</c:v>
                </c:pt>
                <c:pt idx="1">
                  <c:v>9</c:v>
                </c:pt>
                <c:pt idx="2">
                  <c:v>16</c:v>
                </c:pt>
                <c:pt idx="3">
                  <c:v>26</c:v>
                </c:pt>
                <c:pt idx="4">
                  <c:v>30</c:v>
                </c:pt>
                <c:pt idx="5">
                  <c:v>36</c:v>
                </c:pt>
                <c:pt idx="6">
                  <c:v>40</c:v>
                </c:pt>
                <c:pt idx="7">
                  <c:v>33</c:v>
                </c:pt>
                <c:pt idx="8">
                  <c:v>40</c:v>
                </c:pt>
                <c:pt idx="9">
                  <c:v>49</c:v>
                </c:pt>
                <c:pt idx="10">
                  <c:v>60</c:v>
                </c:pt>
                <c:pt idx="11">
                  <c:v>78</c:v>
                </c:pt>
                <c:pt idx="12">
                  <c:v>69</c:v>
                </c:pt>
                <c:pt idx="13">
                  <c:v>73</c:v>
                </c:pt>
                <c:pt idx="14">
                  <c:v>73</c:v>
                </c:pt>
                <c:pt idx="15">
                  <c:v>76</c:v>
                </c:pt>
                <c:pt idx="16">
                  <c:v>76</c:v>
                </c:pt>
                <c:pt idx="17">
                  <c:v>89</c:v>
                </c:pt>
                <c:pt idx="18">
                  <c:v>92</c:v>
                </c:pt>
                <c:pt idx="19">
                  <c:v>98</c:v>
                </c:pt>
                <c:pt idx="20">
                  <c:v>98</c:v>
                </c:pt>
                <c:pt idx="21">
                  <c:v>98</c:v>
                </c:pt>
                <c:pt idx="22">
                  <c:v>98</c:v>
                </c:pt>
                <c:pt idx="23">
                  <c:v>101</c:v>
                </c:pt>
                <c:pt idx="24">
                  <c:v>110</c:v>
                </c:pt>
                <c:pt idx="25">
                  <c:v>119</c:v>
                </c:pt>
                <c:pt idx="26">
                  <c:v>119</c:v>
                </c:pt>
                <c:pt idx="27">
                  <c:v>119</c:v>
                </c:pt>
                <c:pt idx="28">
                  <c:v>119</c:v>
                </c:pt>
                <c:pt idx="29">
                  <c:v>119</c:v>
                </c:pt>
                <c:pt idx="30">
                  <c:v>119</c:v>
                </c:pt>
                <c:pt idx="31">
                  <c:v>119</c:v>
                </c:pt>
                <c:pt idx="32">
                  <c:v>119</c:v>
                </c:pt>
                <c:pt idx="33">
                  <c:v>119</c:v>
                </c:pt>
                <c:pt idx="34">
                  <c:v>119</c:v>
                </c:pt>
                <c:pt idx="35">
                  <c:v>119</c:v>
                </c:pt>
                <c:pt idx="36">
                  <c:v>152</c:v>
                </c:pt>
                <c:pt idx="37">
                  <c:v>131</c:v>
                </c:pt>
                <c:pt idx="38">
                  <c:v>131</c:v>
                </c:pt>
                <c:pt idx="39">
                  <c:v>159</c:v>
                </c:pt>
                <c:pt idx="40">
                  <c:v>159</c:v>
                </c:pt>
                <c:pt idx="41">
                  <c:v>152</c:v>
                </c:pt>
                <c:pt idx="42">
                  <c:v>152</c:v>
                </c:pt>
                <c:pt idx="43">
                  <c:v>166</c:v>
                </c:pt>
                <c:pt idx="44">
                  <c:v>180</c:v>
                </c:pt>
                <c:pt idx="45">
                  <c:v>189</c:v>
                </c:pt>
                <c:pt idx="46">
                  <c:v>189</c:v>
                </c:pt>
                <c:pt idx="47">
                  <c:v>202</c:v>
                </c:pt>
                <c:pt idx="48">
                  <c:v>195</c:v>
                </c:pt>
                <c:pt idx="49">
                  <c:v>195</c:v>
                </c:pt>
                <c:pt idx="50">
                  <c:v>202</c:v>
                </c:pt>
                <c:pt idx="51">
                  <c:v>202</c:v>
                </c:pt>
                <c:pt idx="52">
                  <c:v>209</c:v>
                </c:pt>
                <c:pt idx="53">
                  <c:v>209</c:v>
                </c:pt>
                <c:pt idx="54">
                  <c:v>212</c:v>
                </c:pt>
                <c:pt idx="55">
                  <c:v>212</c:v>
                </c:pt>
                <c:pt idx="56">
                  <c:v>212</c:v>
                </c:pt>
                <c:pt idx="57">
                  <c:v>212</c:v>
                </c:pt>
                <c:pt idx="58">
                  <c:v>212</c:v>
                </c:pt>
                <c:pt idx="59">
                  <c:v>212</c:v>
                </c:pt>
                <c:pt idx="60">
                  <c:v>212</c:v>
                </c:pt>
                <c:pt idx="61">
                  <c:v>212</c:v>
                </c:pt>
                <c:pt idx="62">
                  <c:v>212</c:v>
                </c:pt>
                <c:pt idx="63">
                  <c:v>212</c:v>
                </c:pt>
                <c:pt idx="64">
                  <c:v>212</c:v>
                </c:pt>
                <c:pt idx="65">
                  <c:v>227</c:v>
                </c:pt>
                <c:pt idx="66">
                  <c:v>227</c:v>
                </c:pt>
                <c:pt idx="67">
                  <c:v>227</c:v>
                </c:pt>
                <c:pt idx="68">
                  <c:v>227</c:v>
                </c:pt>
                <c:pt idx="69">
                  <c:v>227</c:v>
                </c:pt>
                <c:pt idx="70">
                  <c:v>227</c:v>
                </c:pt>
                <c:pt idx="71">
                  <c:v>227</c:v>
                </c:pt>
                <c:pt idx="72">
                  <c:v>227</c:v>
                </c:pt>
                <c:pt idx="73">
                  <c:v>227</c:v>
                </c:pt>
                <c:pt idx="74">
                  <c:v>227</c:v>
                </c:pt>
                <c:pt idx="75">
                  <c:v>227</c:v>
                </c:pt>
                <c:pt idx="76">
                  <c:v>211</c:v>
                </c:pt>
                <c:pt idx="77">
                  <c:v>211</c:v>
                </c:pt>
                <c:pt idx="78">
                  <c:v>211</c:v>
                </c:pt>
                <c:pt idx="79">
                  <c:v>211</c:v>
                </c:pt>
                <c:pt idx="80">
                  <c:v>204</c:v>
                </c:pt>
                <c:pt idx="81">
                  <c:v>183</c:v>
                </c:pt>
                <c:pt idx="82">
                  <c:v>183</c:v>
                </c:pt>
                <c:pt idx="83">
                  <c:v>183</c:v>
                </c:pt>
                <c:pt idx="84">
                  <c:v>183</c:v>
                </c:pt>
                <c:pt idx="85">
                  <c:v>176</c:v>
                </c:pt>
                <c:pt idx="86">
                  <c:v>176</c:v>
                </c:pt>
                <c:pt idx="87">
                  <c:v>176</c:v>
                </c:pt>
                <c:pt idx="88">
                  <c:v>176</c:v>
                </c:pt>
                <c:pt idx="89">
                  <c:v>176</c:v>
                </c:pt>
                <c:pt idx="90">
                  <c:v>176</c:v>
                </c:pt>
                <c:pt idx="91">
                  <c:v>176</c:v>
                </c:pt>
                <c:pt idx="92">
                  <c:v>176</c:v>
                </c:pt>
                <c:pt idx="93">
                  <c:v>139</c:v>
                </c:pt>
                <c:pt idx="94">
                  <c:v>139</c:v>
                </c:pt>
                <c:pt idx="95">
                  <c:v>139</c:v>
                </c:pt>
                <c:pt idx="96">
                  <c:v>122</c:v>
                </c:pt>
                <c:pt idx="97">
                  <c:v>115</c:v>
                </c:pt>
                <c:pt idx="98">
                  <c:v>113</c:v>
                </c:pt>
                <c:pt idx="99">
                  <c:v>113</c:v>
                </c:pt>
                <c:pt idx="100">
                  <c:v>113</c:v>
                </c:pt>
                <c:pt idx="101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9-42D5-8DA3-0E1C051AB9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age</c:v>
                </c:pt>
              </c:strCache>
            </c:strRef>
          </c:tx>
          <c:marker>
            <c:symbol val="none"/>
          </c:marker>
          <c:cat>
            <c:numRef>
              <c:f>Sheet1!$A$2:$A$103</c:f>
              <c:numCache>
                <c:formatCode>0</c:formatCode>
                <c:ptCount val="102"/>
                <c:pt idx="0">
                  <c:v>1913</c:v>
                </c:pt>
                <c:pt idx="1">
                  <c:v>1914</c:v>
                </c:pt>
                <c:pt idx="2" formatCode="General">
                  <c:v>1915</c:v>
                </c:pt>
                <c:pt idx="3" formatCode="General">
                  <c:v>1916</c:v>
                </c:pt>
                <c:pt idx="4" formatCode="General">
                  <c:v>1917</c:v>
                </c:pt>
                <c:pt idx="5" formatCode="General">
                  <c:v>1918</c:v>
                </c:pt>
                <c:pt idx="6" formatCode="General">
                  <c:v>1919</c:v>
                </c:pt>
                <c:pt idx="7" formatCode="General">
                  <c:v>1920</c:v>
                </c:pt>
                <c:pt idx="8" formatCode="General">
                  <c:v>1921</c:v>
                </c:pt>
                <c:pt idx="9" formatCode="General">
                  <c:v>1922</c:v>
                </c:pt>
                <c:pt idx="10" formatCode="General">
                  <c:v>1923</c:v>
                </c:pt>
                <c:pt idx="11" formatCode="General">
                  <c:v>1924</c:v>
                </c:pt>
                <c:pt idx="12" formatCode="General">
                  <c:v>1925</c:v>
                </c:pt>
                <c:pt idx="13" formatCode="General">
                  <c:v>1926</c:v>
                </c:pt>
                <c:pt idx="14" formatCode="General">
                  <c:v>1927</c:v>
                </c:pt>
                <c:pt idx="15" formatCode="General">
                  <c:v>1928</c:v>
                </c:pt>
                <c:pt idx="16" formatCode="General">
                  <c:v>1929</c:v>
                </c:pt>
                <c:pt idx="17" formatCode="General">
                  <c:v>1930</c:v>
                </c:pt>
                <c:pt idx="18" formatCode="General">
                  <c:v>1931</c:v>
                </c:pt>
                <c:pt idx="19" formatCode="General">
                  <c:v>1932</c:v>
                </c:pt>
                <c:pt idx="20" formatCode="General">
                  <c:v>1933</c:v>
                </c:pt>
                <c:pt idx="21" formatCode="General">
                  <c:v>1934</c:v>
                </c:pt>
                <c:pt idx="22" formatCode="General">
                  <c:v>1935</c:v>
                </c:pt>
                <c:pt idx="23" formatCode="General">
                  <c:v>1936</c:v>
                </c:pt>
                <c:pt idx="24" formatCode="General">
                  <c:v>1937</c:v>
                </c:pt>
                <c:pt idx="25" formatCode="General">
                  <c:v>1938</c:v>
                </c:pt>
                <c:pt idx="26" formatCode="General">
                  <c:v>1939</c:v>
                </c:pt>
                <c:pt idx="27" formatCode="General">
                  <c:v>1940</c:v>
                </c:pt>
                <c:pt idx="28" formatCode="General">
                  <c:v>1941</c:v>
                </c:pt>
                <c:pt idx="29" formatCode="General">
                  <c:v>1942</c:v>
                </c:pt>
                <c:pt idx="30" formatCode="General">
                  <c:v>1943</c:v>
                </c:pt>
                <c:pt idx="31" formatCode="General">
                  <c:v>1944</c:v>
                </c:pt>
                <c:pt idx="32" formatCode="General">
                  <c:v>1945</c:v>
                </c:pt>
                <c:pt idx="33" formatCode="General">
                  <c:v>1946</c:v>
                </c:pt>
                <c:pt idx="34" formatCode="General">
                  <c:v>1947</c:v>
                </c:pt>
                <c:pt idx="35" formatCode="General">
                  <c:v>1948</c:v>
                </c:pt>
                <c:pt idx="36" formatCode="General">
                  <c:v>1949</c:v>
                </c:pt>
                <c:pt idx="37" formatCode="General">
                  <c:v>1950</c:v>
                </c:pt>
                <c:pt idx="38" formatCode="General">
                  <c:v>1951</c:v>
                </c:pt>
                <c:pt idx="39" formatCode="General">
                  <c:v>1952</c:v>
                </c:pt>
                <c:pt idx="40" formatCode="General">
                  <c:v>1953</c:v>
                </c:pt>
                <c:pt idx="41" formatCode="General">
                  <c:v>1954</c:v>
                </c:pt>
                <c:pt idx="42" formatCode="General">
                  <c:v>1955</c:v>
                </c:pt>
                <c:pt idx="43" formatCode="General">
                  <c:v>1956</c:v>
                </c:pt>
                <c:pt idx="44" formatCode="General">
                  <c:v>1957</c:v>
                </c:pt>
                <c:pt idx="45" formatCode="General">
                  <c:v>1958</c:v>
                </c:pt>
                <c:pt idx="46" formatCode="General">
                  <c:v>1959</c:v>
                </c:pt>
                <c:pt idx="47" formatCode="General">
                  <c:v>1960</c:v>
                </c:pt>
                <c:pt idx="48" formatCode="General">
                  <c:v>1961</c:v>
                </c:pt>
                <c:pt idx="49" formatCode="General">
                  <c:v>1962</c:v>
                </c:pt>
                <c:pt idx="50" formatCode="General">
                  <c:v>1963</c:v>
                </c:pt>
                <c:pt idx="51" formatCode="General">
                  <c:v>1964</c:v>
                </c:pt>
                <c:pt idx="52" formatCode="General">
                  <c:v>1965</c:v>
                </c:pt>
                <c:pt idx="53" formatCode="General">
                  <c:v>1966</c:v>
                </c:pt>
                <c:pt idx="54" formatCode="General">
                  <c:v>1967</c:v>
                </c:pt>
                <c:pt idx="55" formatCode="General">
                  <c:v>1968</c:v>
                </c:pt>
                <c:pt idx="56" formatCode="General">
                  <c:v>1969</c:v>
                </c:pt>
                <c:pt idx="57" formatCode="General">
                  <c:v>1970</c:v>
                </c:pt>
                <c:pt idx="58" formatCode="General">
                  <c:v>1971</c:v>
                </c:pt>
                <c:pt idx="59" formatCode="General">
                  <c:v>1972</c:v>
                </c:pt>
                <c:pt idx="60" formatCode="General">
                  <c:v>1973</c:v>
                </c:pt>
                <c:pt idx="61" formatCode="General">
                  <c:v>1974</c:v>
                </c:pt>
                <c:pt idx="62" formatCode="General">
                  <c:v>1975</c:v>
                </c:pt>
                <c:pt idx="63" formatCode="General">
                  <c:v>1976</c:v>
                </c:pt>
                <c:pt idx="64" formatCode="General">
                  <c:v>1977</c:v>
                </c:pt>
                <c:pt idx="65" formatCode="General">
                  <c:v>1978</c:v>
                </c:pt>
                <c:pt idx="66" formatCode="General">
                  <c:v>1979</c:v>
                </c:pt>
                <c:pt idx="67" formatCode="General">
                  <c:v>1980</c:v>
                </c:pt>
                <c:pt idx="68" formatCode="General">
                  <c:v>1981</c:v>
                </c:pt>
                <c:pt idx="69" formatCode="General">
                  <c:v>1982</c:v>
                </c:pt>
                <c:pt idx="70" formatCode="General">
                  <c:v>1983</c:v>
                </c:pt>
                <c:pt idx="71" formatCode="General">
                  <c:v>1984</c:v>
                </c:pt>
                <c:pt idx="72" formatCode="General">
                  <c:v>1985</c:v>
                </c:pt>
                <c:pt idx="73" formatCode="General">
                  <c:v>1986</c:v>
                </c:pt>
                <c:pt idx="74" formatCode="General">
                  <c:v>1987</c:v>
                </c:pt>
                <c:pt idx="75" formatCode="General">
                  <c:v>1988</c:v>
                </c:pt>
                <c:pt idx="76" formatCode="General">
                  <c:v>1989</c:v>
                </c:pt>
                <c:pt idx="77" formatCode="General">
                  <c:v>1990</c:v>
                </c:pt>
                <c:pt idx="78" formatCode="General">
                  <c:v>1991</c:v>
                </c:pt>
                <c:pt idx="79" formatCode="General">
                  <c:v>1992</c:v>
                </c:pt>
                <c:pt idx="80" formatCode="General">
                  <c:v>1993</c:v>
                </c:pt>
                <c:pt idx="81" formatCode="General">
                  <c:v>1994</c:v>
                </c:pt>
                <c:pt idx="82" formatCode="General">
                  <c:v>1995</c:v>
                </c:pt>
                <c:pt idx="83" formatCode="General">
                  <c:v>1996</c:v>
                </c:pt>
                <c:pt idx="84" formatCode="General">
                  <c:v>1997</c:v>
                </c:pt>
                <c:pt idx="85" formatCode="General">
                  <c:v>1998</c:v>
                </c:pt>
                <c:pt idx="86" formatCode="General">
                  <c:v>1999</c:v>
                </c:pt>
                <c:pt idx="87" formatCode="General">
                  <c:v>2000</c:v>
                </c:pt>
                <c:pt idx="88" formatCode="General">
                  <c:v>2001</c:v>
                </c:pt>
                <c:pt idx="89" formatCode="General">
                  <c:v>2002</c:v>
                </c:pt>
                <c:pt idx="90" formatCode="General">
                  <c:v>2003</c:v>
                </c:pt>
                <c:pt idx="91" formatCode="General">
                  <c:v>2004</c:v>
                </c:pt>
                <c:pt idx="92" formatCode="General">
                  <c:v>2005</c:v>
                </c:pt>
                <c:pt idx="93" formatCode="General">
                  <c:v>2006</c:v>
                </c:pt>
                <c:pt idx="94" formatCode="General">
                  <c:v>2007</c:v>
                </c:pt>
                <c:pt idx="95" formatCode="General">
                  <c:v>2008</c:v>
                </c:pt>
                <c:pt idx="96" formatCode="General">
                  <c:v>2009</c:v>
                </c:pt>
                <c:pt idx="97" formatCode="General">
                  <c:v>2010</c:v>
                </c:pt>
                <c:pt idx="98" formatCode="General">
                  <c:v>2011</c:v>
                </c:pt>
                <c:pt idx="99" formatCode="General">
                  <c:v>2012</c:v>
                </c:pt>
                <c:pt idx="100" formatCode="General">
                  <c:v>2013</c:v>
                </c:pt>
                <c:pt idx="101" formatCode="General">
                  <c:v>2014</c:v>
                </c:pt>
              </c:numCache>
            </c:numRef>
          </c:cat>
          <c:val>
            <c:numRef>
              <c:f>Sheet1!$C$2:$C$103</c:f>
              <c:numCache>
                <c:formatCode>General</c:formatCode>
                <c:ptCount val="1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19-42D5-8DA3-0E1C051AB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22848"/>
        <c:axId val="133024384"/>
      </c:lineChart>
      <c:catAx>
        <c:axId val="133022848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/>
                </a:solidFill>
              </a:defRPr>
            </a:pPr>
            <a:endParaRPr lang="en-US"/>
          </a:p>
        </c:txPr>
        <c:crossAx val="133024384"/>
        <c:crosses val="autoZero"/>
        <c:auto val="1"/>
        <c:lblAlgn val="ctr"/>
        <c:lblOffset val="100"/>
        <c:noMultiLvlLbl val="0"/>
      </c:catAx>
      <c:valAx>
        <c:axId val="133024384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133022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5D0E7-5E72-48AD-8D6E-E635783ACC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6E2B0-D2E9-4FB9-9A4E-50B53087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8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reached this milestone the SA federation must ensure that we keep that gate wide open.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4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it the intellectual challenge that drove three determined people 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Ethel Pullen bury</a:t>
            </a:r>
          </a:p>
          <a:p>
            <a:r>
              <a:rPr lang="en-US" dirty="0"/>
              <a:t>Janet Isobel Gillian ( later </a:t>
            </a:r>
            <a:r>
              <a:rPr lang="en-US" dirty="0" err="1"/>
              <a:t>Havik</a:t>
            </a:r>
            <a:r>
              <a:rPr lang="en-US" dirty="0"/>
              <a:t>) , </a:t>
            </a:r>
          </a:p>
          <a:p>
            <a:r>
              <a:rPr lang="en-US" dirty="0"/>
              <a:t>William Ernest Marsh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Sister Annie Besant  33, under the Supreme Council in Paris had founded the Lodge Human Duty no 6 in London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three seekers , having been initiated, passed and raised, entrusted with a provincial charter, rituals and some rudimentary instruction,  returned to Durban to start the order in SA 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golden celebration of Masonry in SA,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Sister Janet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described their first meeting as follows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72CE-58BD-42DA-9AE0-CDE49A61906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A Federation 1914- 2014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0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81C6-4D7D-4BD9-9294-5E6F7C2E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4FF31-742F-4216-B455-7BCF9034D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AF1-6C12-42E7-9293-F09141AF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C6A0-6936-46AC-89A9-53470EAE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8B75-D16D-4FC0-BC8F-6D458438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3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DE98-2541-4892-9603-75F8C67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C6D7-2654-4ACD-948F-08F771A4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BDD8-1BF3-40D7-ADD1-4889B05A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0A2C2-9BA0-412E-84FB-BF7596C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8EA5-BE22-42D2-B617-1780ABF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E8E4-EA3A-4650-8452-586FA6ABA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EFFB8-3138-455C-AFF2-A4320932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89AB-9F94-475A-A80C-B5AB90A4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FAC4-253B-440F-8B74-03A02F42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9F8B-829E-4222-B1D2-609B41F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A1A2-554F-4B03-B2D8-3E8D0526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7980-7F9C-4C12-9F10-9C079301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6DD7-39BD-4C6D-A15F-241B2078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EAE8-CA40-4CE0-B842-2297E586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A024-94CD-4449-8A6B-398D0C73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CB4-73F5-4CFA-B7B9-7CDC2F7A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CD7A-0F85-4033-9FE7-2F164F88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660-4D48-4A05-BA11-615B35C6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838-2647-4B38-977D-5536F2D2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ABAF-E565-4B05-8D6B-114E4318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8145-848A-441B-8EAF-DC7C7F90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E695-9A1A-451C-A6FA-746A5BC0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7F0EA-20DD-4434-AD6E-03998D42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352E-C9C9-4BE3-B938-76B009BF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898A-5AF4-4197-B302-F8E0012C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6511-75C4-4F89-AD97-C36056A6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2CA-A996-4AD8-B123-7669DB5C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F674-8FEC-4C0C-BD76-3863398D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500F3-E8E5-47C7-A737-C9FA5CA0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4B017-5AA4-4454-86DC-44C5DC748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BF1A-D1DA-4F63-94DA-B47B99EA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5A439-AB77-4741-B7C0-96000A4C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CF3E4-DFA2-4101-A57C-8EA7F44A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BD774-8AB7-46DD-BD92-97B07C03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9D1-C76E-4F8C-B56A-A5A789D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C4134-F5CA-4A61-A4B3-E97FA420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D3AAF-57E0-47B4-A791-0F4B5F56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73D0D-9CDC-4550-BB69-60C6A8FA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AB47D-19B9-4219-94BC-42D4E0E4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D5CA5-B0B6-4214-AEB4-6CE25428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8AF29-3F6E-4A5A-AF4E-6D6FAD9E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FFFD-2891-4B71-A0BD-2741E33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8E79-FF5B-4410-91EE-F23DABE7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0108-1E68-42A0-9099-B8B8F9CB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3F5C8-514F-4F55-97A3-ABE083D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FB14-4AC9-4E54-8F1C-7378C29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7EBF-C554-4543-9372-3A5A249F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F82-81B1-4444-9368-8142C838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99972-0E65-4F9D-A993-AF127A990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B41B6-66B0-4240-9B19-C8A61B7C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02BF-F1BF-4EE9-B95D-E9E90646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6DCE-23F0-4C70-9D62-A40799BE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7E87-CBB1-4ECB-84A5-EA7D35B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EA037-9E18-42F5-A254-010E0C7D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43552-4F23-4F07-8817-7401D6A5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1234-234C-4224-B046-9CFED5A67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00CE-AB75-4EB7-961A-7529A03DA9F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786B-C42A-488A-BCD5-E8CD87E80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8F91-921C-4B5B-AE37-F56AA67C5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8A5B-8F3E-4AED-AFE7-AF475F41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561614" y="-963488"/>
            <a:ext cx="9070890" cy="7776864"/>
          </a:xfrm>
          <a:prstGeom prst="trapezoid">
            <a:avLst>
              <a:gd name="adj" fmla="val 0"/>
            </a:avLst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  <a:ln w="76200">
            <a:noFill/>
          </a:ln>
          <a:scene3d>
            <a:camera prst="perspectiveRelaxed" fov="4500000">
              <a:rot lat="17073603" lon="0" rev="0"/>
            </a:camera>
            <a:lightRig rig="glow" dir="t"/>
          </a:scene3d>
          <a:sp3d prstMaterial="matte">
            <a:bevelB h="2540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9538" y="243805"/>
            <a:ext cx="835292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iondi" panose="02000505030000020004" pitchFamily="2" charset="0"/>
              </a:rPr>
              <a:t>The South African Federation  </a:t>
            </a:r>
          </a:p>
          <a:p>
            <a:pPr algn="ctr"/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iondi" panose="02000505030000020004" pitchFamily="2" charset="0"/>
              </a:rPr>
              <a:t>The 100 year history of Co-Freemasonry in SA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94" y="2105560"/>
            <a:ext cx="2848637" cy="331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S.A. Federation 1914 - 2014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692696"/>
            <a:ext cx="4114006" cy="56452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</a:rPr>
              <a:t>“the door that you have opened for me, shall not be closed behind me, and an entire legion will follow </a:t>
            </a:r>
            <a:r>
              <a:rPr lang="en-US" sz="4000" b="1">
                <a:solidFill>
                  <a:srgbClr val="C00000"/>
                </a:solidFill>
              </a:rPr>
              <a:t>me…”</a:t>
            </a:r>
          </a:p>
          <a:p>
            <a:pPr marL="0" indent="0" algn="ctr">
              <a:buNone/>
            </a:pPr>
            <a:r>
              <a:rPr lang="en-US" sz="4000" b="1">
                <a:solidFill>
                  <a:srgbClr val="C00000"/>
                </a:solidFill>
              </a:rPr>
              <a:t> </a:t>
            </a:r>
            <a:r>
              <a:rPr lang="en-US" sz="4000" b="1" dirty="0">
                <a:solidFill>
                  <a:srgbClr val="C00000"/>
                </a:solidFill>
              </a:rPr>
              <a:t>Marie </a:t>
            </a:r>
            <a:r>
              <a:rPr lang="en-US" sz="4000" b="1" dirty="0" err="1">
                <a:solidFill>
                  <a:srgbClr val="C00000"/>
                </a:solidFill>
              </a:rPr>
              <a:t>Desraimes</a:t>
            </a:r>
            <a:r>
              <a:rPr lang="en-US" sz="4000" b="1" dirty="0">
                <a:solidFill>
                  <a:srgbClr val="C00000"/>
                </a:solidFill>
              </a:rPr>
              <a:t>, January 1882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86" t="3950" r="5937"/>
          <a:stretch/>
        </p:blipFill>
        <p:spPr bwMode="auto">
          <a:xfrm>
            <a:off x="2117558" y="1572126"/>
            <a:ext cx="3384885" cy="38729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S.A. Federation 1914 - </a:t>
            </a:r>
            <a:r>
              <a:rPr lang="en-US" sz="1100" dirty="0">
                <a:solidFill>
                  <a:srgbClr val="FF0000"/>
                </a:solidFill>
              </a:rPr>
              <a:t>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8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415480" y="2204864"/>
          <a:ext cx="9252520" cy="217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62936" y="0"/>
            <a:ext cx="44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668" y="369332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The time line outlines the development of  Freemasonry for men and women in S.A.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7820" y="6309321"/>
            <a:ext cx="28956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S.A. Federation 1914 - 2014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/>
      </p:transition>
    </mc:Choice>
    <mc:Fallback xmlns="">
      <p:transition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4868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  <a:cs typeface="KodchiangUPC" panose="02020603050405020304" pitchFamily="18" charset="-34"/>
              </a:rPr>
              <a:t>The First Triangle is set up in Johannesburg 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  <a:cs typeface="KodchiangUPC" panose="02020603050405020304" pitchFamily="18" charset="-34"/>
              </a:rPr>
              <a:t>on Easter Monday 24 March 1913</a:t>
            </a:r>
          </a:p>
        </p:txBody>
      </p:sp>
      <p:pic>
        <p:nvPicPr>
          <p:cNvPr id="8" name="Picture 2" descr="C:\Users\Liz\Desktop\S A Federation photos\1st triangle star of africa 191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383237" y="1217325"/>
            <a:ext cx="3425524" cy="42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19537" y="5301209"/>
            <a:ext cx="835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By Brethren of Emulation Lodge no. 14, London,</a:t>
            </a:r>
          </a:p>
          <a:p>
            <a:pPr algn="ctr"/>
            <a:r>
              <a:rPr lang="en-US" sz="2800" dirty="0"/>
              <a:t>Only one meeting was held. Charter was returned.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S.A. Federation 1914 - 2014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0236" y="6460828"/>
            <a:ext cx="2133600" cy="365125"/>
          </a:xfrm>
        </p:spPr>
        <p:txBody>
          <a:bodyPr/>
          <a:lstStyle/>
          <a:p>
            <a:fld id="{37E80F60-CD40-4950-830F-A7FD417E41C0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7000">
        <p14:vortex dir="r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5401" y="2708920"/>
            <a:ext cx="2331728" cy="2377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7567" y="625737"/>
            <a:ext cx="2130552" cy="22933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2184" y="620688"/>
            <a:ext cx="2126600" cy="23735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1158" y="3068960"/>
            <a:ext cx="26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Ethol</a:t>
            </a:r>
            <a:r>
              <a:rPr lang="en-US" dirty="0"/>
              <a:t> Pullen Berry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8168" y="30689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Janet Gillian (</a:t>
            </a:r>
            <a:r>
              <a:rPr lang="en-US" dirty="0" err="1"/>
              <a:t>Havik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1386" y="5229200"/>
            <a:ext cx="264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William  Ernest  Marsh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2" y="573325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Travelled to London by mail steamer to enquire about the new </a:t>
            </a:r>
          </a:p>
          <a:p>
            <a:pPr algn="ctr"/>
            <a:r>
              <a:rPr lang="en-US" sz="2000" b="1" dirty="0"/>
              <a:t>Universal Co-Freemasonry.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2895600" cy="365125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968" y="764705"/>
            <a:ext cx="4248472" cy="3816423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5000" dirty="0"/>
              <a:t>They met The V. Illus. Sister Annie Besant 33</a:t>
            </a:r>
            <a:r>
              <a:rPr lang="en-US" sz="5000" dirty="0">
                <a:latin typeface="Times New Roman"/>
                <a:cs typeface="Times New Roman"/>
              </a:rPr>
              <a:t>º,  the founder of Lodge Human Duty no 6 in London.</a:t>
            </a:r>
          </a:p>
          <a:p>
            <a:pPr marL="0" indent="0" algn="ctr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They were initiated, passed and raised, entrusted with a provincial charter, rituals and some rudimentary instruction.</a:t>
            </a:r>
          </a:p>
          <a:p>
            <a:pPr marL="0" indent="0" algn="ctr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They returned to the  Union of </a:t>
            </a: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 South Africa</a:t>
            </a: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 to start the order in SA.</a:t>
            </a:r>
            <a:r>
              <a:rPr lang="en-US" sz="3600" b="1" dirty="0"/>
              <a:t>   </a:t>
            </a:r>
            <a:endParaRPr lang="en-US" sz="3600" dirty="0"/>
          </a:p>
        </p:txBody>
      </p:sp>
      <p:pic>
        <p:nvPicPr>
          <p:cNvPr id="6146" name="irc_mi" descr="http://www.owf.org.uk/_sysFiles/content/people/annie-bes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703470"/>
            <a:ext cx="3312368" cy="48857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15010" y="6495385"/>
            <a:ext cx="2895600" cy="340147"/>
          </a:xfrm>
        </p:spPr>
        <p:txBody>
          <a:bodyPr/>
          <a:lstStyle/>
          <a:p>
            <a:r>
              <a:rPr lang="en-US" dirty="0"/>
              <a:t>S.A. Federation 1914 - 2014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0F60-CD40-4950-830F-A7FD417E41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Biondi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Bronner</dc:creator>
  <cp:lastModifiedBy>LindaLewies</cp:lastModifiedBy>
  <cp:revision>1</cp:revision>
  <dcterms:created xsi:type="dcterms:W3CDTF">2022-02-07T14:17:23Z</dcterms:created>
  <dcterms:modified xsi:type="dcterms:W3CDTF">2022-02-10T09:26:56Z</dcterms:modified>
</cp:coreProperties>
</file>