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yn Guse" userId="c21134121333b559" providerId="LiveId" clId="{EAC02F10-58B1-49E4-8ACA-E4DCB5F97E78}"/>
    <pc:docChg chg="undo custSel mod addSld delSld modSld">
      <pc:chgData name="Carolyn Guse" userId="c21134121333b559" providerId="LiveId" clId="{EAC02F10-58B1-49E4-8ACA-E4DCB5F97E78}" dt="2020-05-31T23:00:41.287" v="1700" actId="26606"/>
      <pc:docMkLst>
        <pc:docMk/>
      </pc:docMkLst>
      <pc:sldChg chg="delSp delDesignElem">
        <pc:chgData name="Carolyn Guse" userId="c21134121333b559" providerId="LiveId" clId="{EAC02F10-58B1-49E4-8ACA-E4DCB5F97E78}" dt="2020-05-31T22:59:56.409" v="1697"/>
        <pc:sldMkLst>
          <pc:docMk/>
          <pc:sldMk cId="672882228" sldId="257"/>
        </pc:sldMkLst>
        <pc:spChg chg="del">
          <ac:chgData name="Carolyn Guse" userId="c21134121333b559" providerId="LiveId" clId="{EAC02F10-58B1-49E4-8ACA-E4DCB5F97E78}" dt="2020-05-31T22:59:56.409" v="1697"/>
          <ac:spMkLst>
            <pc:docMk/>
            <pc:sldMk cId="672882228" sldId="257"/>
            <ac:spMk id="15" creationId="{8F4E830A-06F9-4EAA-9E65-110CF2421798}"/>
          </ac:spMkLst>
        </pc:spChg>
      </pc:sldChg>
      <pc:sldChg chg="modSp">
        <pc:chgData name="Carolyn Guse" userId="c21134121333b559" providerId="LiveId" clId="{EAC02F10-58B1-49E4-8ACA-E4DCB5F97E78}" dt="2020-05-31T22:04:17.581" v="830" actId="1076"/>
        <pc:sldMkLst>
          <pc:docMk/>
          <pc:sldMk cId="1602129736" sldId="258"/>
        </pc:sldMkLst>
        <pc:spChg chg="mod">
          <ac:chgData name="Carolyn Guse" userId="c21134121333b559" providerId="LiveId" clId="{EAC02F10-58B1-49E4-8ACA-E4DCB5F97E78}" dt="2020-05-31T22:04:17.581" v="830" actId="1076"/>
          <ac:spMkLst>
            <pc:docMk/>
            <pc:sldMk cId="1602129736" sldId="258"/>
            <ac:spMk id="8" creationId="{456ADD22-97C1-4EE2-A7F0-358C706FF21B}"/>
          </ac:spMkLst>
        </pc:spChg>
        <pc:spChg chg="mod">
          <ac:chgData name="Carolyn Guse" userId="c21134121333b559" providerId="LiveId" clId="{EAC02F10-58B1-49E4-8ACA-E4DCB5F97E78}" dt="2020-05-31T22:04:13.540" v="829" actId="1076"/>
          <ac:spMkLst>
            <pc:docMk/>
            <pc:sldMk cId="1602129736" sldId="258"/>
            <ac:spMk id="9" creationId="{587ED6E9-0DA4-4FC3-A910-BA4B5816AEBF}"/>
          </ac:spMkLst>
        </pc:spChg>
        <pc:spChg chg="mod">
          <ac:chgData name="Carolyn Guse" userId="c21134121333b559" providerId="LiveId" clId="{EAC02F10-58B1-49E4-8ACA-E4DCB5F97E78}" dt="2020-05-31T22:04:10.050" v="828" actId="1076"/>
          <ac:spMkLst>
            <pc:docMk/>
            <pc:sldMk cId="1602129736" sldId="258"/>
            <ac:spMk id="10" creationId="{7D83FF77-473B-4A11-9801-2675605B426D}"/>
          </ac:spMkLst>
        </pc:spChg>
        <pc:picChg chg="mod">
          <ac:chgData name="Carolyn Guse" userId="c21134121333b559" providerId="LiveId" clId="{EAC02F10-58B1-49E4-8ACA-E4DCB5F97E78}" dt="2020-05-31T22:04:02.572" v="826" actId="1076"/>
          <ac:picMkLst>
            <pc:docMk/>
            <pc:sldMk cId="1602129736" sldId="258"/>
            <ac:picMk id="4" creationId="{69FF3C63-6EDC-4B0C-BAD5-F98EA3B4BB55}"/>
          </ac:picMkLst>
        </pc:picChg>
        <pc:picChg chg="mod">
          <ac:chgData name="Carolyn Guse" userId="c21134121333b559" providerId="LiveId" clId="{EAC02F10-58B1-49E4-8ACA-E4DCB5F97E78}" dt="2020-05-31T22:04:07.156" v="827" actId="1076"/>
          <ac:picMkLst>
            <pc:docMk/>
            <pc:sldMk cId="1602129736" sldId="258"/>
            <ac:picMk id="7" creationId="{0BCB4AD3-F7F8-44D4-A71B-5D32514E0C2F}"/>
          </ac:picMkLst>
        </pc:picChg>
      </pc:sldChg>
      <pc:sldChg chg="addSp delSp modSp mod setBg delDesignElem">
        <pc:chgData name="Carolyn Guse" userId="c21134121333b559" providerId="LiveId" clId="{EAC02F10-58B1-49E4-8ACA-E4DCB5F97E78}" dt="2020-05-31T23:00:41.287" v="1700" actId="26606"/>
        <pc:sldMkLst>
          <pc:docMk/>
          <pc:sldMk cId="2209930138" sldId="259"/>
        </pc:sldMkLst>
        <pc:spChg chg="mod">
          <ac:chgData name="Carolyn Guse" userId="c21134121333b559" providerId="LiveId" clId="{EAC02F10-58B1-49E4-8ACA-E4DCB5F97E78}" dt="2020-05-31T23:00:41.279" v="1699" actId="26606"/>
          <ac:spMkLst>
            <pc:docMk/>
            <pc:sldMk cId="2209930138" sldId="259"/>
            <ac:spMk id="2" creationId="{6F26B40F-7CA0-4783-9A90-A4045FC15507}"/>
          </ac:spMkLst>
        </pc:spChg>
        <pc:spChg chg="add del mod">
          <ac:chgData name="Carolyn Guse" userId="c21134121333b559" providerId="LiveId" clId="{EAC02F10-58B1-49E4-8ACA-E4DCB5F97E78}" dt="2020-05-31T23:00:41.287" v="1700" actId="26606"/>
          <ac:spMkLst>
            <pc:docMk/>
            <pc:sldMk cId="2209930138" sldId="259"/>
            <ac:spMk id="3" creationId="{D14F1BDD-D1E0-4B15-A398-0445058D692A}"/>
          </ac:spMkLst>
        </pc:spChg>
        <pc:spChg chg="add">
          <ac:chgData name="Carolyn Guse" userId="c21134121333b559" providerId="LiveId" clId="{EAC02F10-58B1-49E4-8ACA-E4DCB5F97E78}" dt="2020-05-31T23:00:41.287" v="1700" actId="26606"/>
          <ac:spMkLst>
            <pc:docMk/>
            <pc:sldMk cId="2209930138" sldId="259"/>
            <ac:spMk id="7" creationId="{CADF2543-1B6F-4FBC-A7AF-53A0430E05AB}"/>
          </ac:spMkLst>
        </pc:spChg>
        <pc:spChg chg="del">
          <ac:chgData name="Carolyn Guse" userId="c21134121333b559" providerId="LiveId" clId="{EAC02F10-58B1-49E4-8ACA-E4DCB5F97E78}" dt="2020-05-31T22:59:36.316" v="1690" actId="26606"/>
          <ac:spMkLst>
            <pc:docMk/>
            <pc:sldMk cId="2209930138" sldId="259"/>
            <ac:spMk id="8" creationId="{781BBDC9-2DC6-4959-AC3D-49A5DCB05DA7}"/>
          </ac:spMkLst>
        </pc:spChg>
        <pc:spChg chg="del">
          <ac:chgData name="Carolyn Guse" userId="c21134121333b559" providerId="LiveId" clId="{EAC02F10-58B1-49E4-8ACA-E4DCB5F97E78}" dt="2020-05-31T22:59:36.316" v="1690" actId="26606"/>
          <ac:spMkLst>
            <pc:docMk/>
            <pc:sldMk cId="2209930138" sldId="259"/>
            <ac:spMk id="10" creationId="{4B74BB55-8517-4CFE-9389-81D0E6F81F00}"/>
          </ac:spMkLst>
        </pc:spChg>
        <pc:spChg chg="add">
          <ac:chgData name="Carolyn Guse" userId="c21134121333b559" providerId="LiveId" clId="{EAC02F10-58B1-49E4-8ACA-E4DCB5F97E78}" dt="2020-05-31T23:00:41.287" v="1700" actId="26606"/>
          <ac:spMkLst>
            <pc:docMk/>
            <pc:sldMk cId="2209930138" sldId="259"/>
            <ac:spMk id="17" creationId="{D14F1BDD-D1E0-4B15-A398-0445058D692A}"/>
          </ac:spMkLst>
        </pc:spChg>
        <pc:spChg chg="del">
          <ac:chgData name="Carolyn Guse" userId="c21134121333b559" providerId="LiveId" clId="{EAC02F10-58B1-49E4-8ACA-E4DCB5F97E78}" dt="2020-05-31T22:59:36.316" v="1690" actId="26606"/>
          <ac:spMkLst>
            <pc:docMk/>
            <pc:sldMk cId="2209930138" sldId="259"/>
            <ac:spMk id="19" creationId="{08452CCF-4A27-488A-AAF4-424933CFC925}"/>
          </ac:spMkLst>
        </pc:spChg>
        <pc:spChg chg="add del">
          <ac:chgData name="Carolyn Guse" userId="c21134121333b559" providerId="LiveId" clId="{EAC02F10-58B1-49E4-8ACA-E4DCB5F97E78}" dt="2020-05-31T22:59:56.409" v="1697"/>
          <ac:spMkLst>
            <pc:docMk/>
            <pc:sldMk cId="2209930138" sldId="259"/>
            <ac:spMk id="24" creationId="{CADF2543-1B6F-4FBC-A7AF-53A0430E05AB}"/>
          </ac:spMkLst>
        </pc:spChg>
        <pc:grpChg chg="add">
          <ac:chgData name="Carolyn Guse" userId="c21134121333b559" providerId="LiveId" clId="{EAC02F10-58B1-49E4-8ACA-E4DCB5F97E78}" dt="2020-05-31T23:00:41.287" v="1700" actId="26606"/>
          <ac:grpSpMkLst>
            <pc:docMk/>
            <pc:sldMk cId="2209930138" sldId="259"/>
            <ac:grpSpMk id="9" creationId="{A80A6E81-6B71-43DF-877B-E964A9A4CB68}"/>
          </ac:grpSpMkLst>
        </pc:grpChg>
        <pc:grpChg chg="del">
          <ac:chgData name="Carolyn Guse" userId="c21134121333b559" providerId="LiveId" clId="{EAC02F10-58B1-49E4-8ACA-E4DCB5F97E78}" dt="2020-05-31T22:59:36.316" v="1690" actId="26606"/>
          <ac:grpSpMkLst>
            <pc:docMk/>
            <pc:sldMk cId="2209930138" sldId="259"/>
            <ac:grpSpMk id="12" creationId="{A3F7C935-E41E-4E8D-91DF-D3BAB9521DF0}"/>
          </ac:grpSpMkLst>
        </pc:grpChg>
        <pc:grpChg chg="add del">
          <ac:chgData name="Carolyn Guse" userId="c21134121333b559" providerId="LiveId" clId="{EAC02F10-58B1-49E4-8ACA-E4DCB5F97E78}" dt="2020-05-31T22:59:56.409" v="1697"/>
          <ac:grpSpMkLst>
            <pc:docMk/>
            <pc:sldMk cId="2209930138" sldId="259"/>
            <ac:grpSpMk id="26" creationId="{A80A6E81-6B71-43DF-877B-E964A9A4CB68}"/>
          </ac:grpSpMkLst>
        </pc:grpChg>
        <pc:graphicFrameChg chg="add del">
          <ac:chgData name="Carolyn Guse" userId="c21134121333b559" providerId="LiveId" clId="{EAC02F10-58B1-49E4-8ACA-E4DCB5F97E78}" dt="2020-05-31T23:00:41.279" v="1699" actId="26606"/>
          <ac:graphicFrameMkLst>
            <pc:docMk/>
            <pc:sldMk cId="2209930138" sldId="259"/>
            <ac:graphicFrameMk id="5" creationId="{468866AA-6A9E-4961-9713-FD0DE71B2412}"/>
          </ac:graphicFrameMkLst>
        </pc:graphicFrameChg>
      </pc:sldChg>
      <pc:sldChg chg="addSp delSp modSp mod setBg delDesignElem">
        <pc:chgData name="Carolyn Guse" userId="c21134121333b559" providerId="LiveId" clId="{EAC02F10-58B1-49E4-8ACA-E4DCB5F97E78}" dt="2020-05-31T22:59:56.409" v="1697"/>
        <pc:sldMkLst>
          <pc:docMk/>
          <pc:sldMk cId="800232269" sldId="260"/>
        </pc:sldMkLst>
        <pc:spChg chg="mod">
          <ac:chgData name="Carolyn Guse" userId="c21134121333b559" providerId="LiveId" clId="{EAC02F10-58B1-49E4-8ACA-E4DCB5F97E78}" dt="2020-05-31T22:28:45.548" v="1450" actId="26606"/>
          <ac:spMkLst>
            <pc:docMk/>
            <pc:sldMk cId="800232269" sldId="260"/>
            <ac:spMk id="2" creationId="{E499C373-6C56-455E-ADFD-F2509D854FCF}"/>
          </ac:spMkLst>
        </pc:spChg>
        <pc:spChg chg="mod ord">
          <ac:chgData name="Carolyn Guse" userId="c21134121333b559" providerId="LiveId" clId="{EAC02F10-58B1-49E4-8ACA-E4DCB5F97E78}" dt="2020-05-31T22:59:02.656" v="1652" actId="20577"/>
          <ac:spMkLst>
            <pc:docMk/>
            <pc:sldMk cId="800232269" sldId="260"/>
            <ac:spMk id="3" creationId="{014AFA1F-6EBB-4D3B-8FD5-8534A7746CFB}"/>
          </ac:spMkLst>
        </pc:spChg>
        <pc:spChg chg="add del">
          <ac:chgData name="Carolyn Guse" userId="c21134121333b559" providerId="LiveId" clId="{EAC02F10-58B1-49E4-8ACA-E4DCB5F97E78}" dt="2020-05-31T22:28:45.539" v="1449" actId="26606"/>
          <ac:spMkLst>
            <pc:docMk/>
            <pc:sldMk cId="800232269" sldId="260"/>
            <ac:spMk id="9" creationId="{E1F9602E-0F41-4EB5-9F55-26591CBE33C2}"/>
          </ac:spMkLst>
        </pc:spChg>
        <pc:spChg chg="add del">
          <ac:chgData name="Carolyn Guse" userId="c21134121333b559" providerId="LiveId" clId="{EAC02F10-58B1-49E4-8ACA-E4DCB5F97E78}" dt="2020-05-31T22:28:45.539" v="1449" actId="26606"/>
          <ac:spMkLst>
            <pc:docMk/>
            <pc:sldMk cId="800232269" sldId="260"/>
            <ac:spMk id="11" creationId="{F912F8CE-C418-49F0-84E6-43D4544659F5}"/>
          </ac:spMkLst>
        </pc:spChg>
        <pc:spChg chg="add del">
          <ac:chgData name="Carolyn Guse" userId="c21134121333b559" providerId="LiveId" clId="{EAC02F10-58B1-49E4-8ACA-E4DCB5F97E78}" dt="2020-05-31T22:59:56.409" v="1697"/>
          <ac:spMkLst>
            <pc:docMk/>
            <pc:sldMk cId="800232269" sldId="260"/>
            <ac:spMk id="20" creationId="{434E5E5E-DB94-4CBF-8085-902395B4F942}"/>
          </ac:spMkLst>
        </pc:spChg>
        <pc:spChg chg="add del">
          <ac:chgData name="Carolyn Guse" userId="c21134121333b559" providerId="LiveId" clId="{EAC02F10-58B1-49E4-8ACA-E4DCB5F97E78}" dt="2020-05-31T22:59:56.409" v="1697"/>
          <ac:spMkLst>
            <pc:docMk/>
            <pc:sldMk cId="800232269" sldId="260"/>
            <ac:spMk id="21" creationId="{10DBDEAA-A78F-46AE-9FBC-55A32049A6C8}"/>
          </ac:spMkLst>
        </pc:spChg>
        <pc:grpChg chg="add del">
          <ac:chgData name="Carolyn Guse" userId="c21134121333b559" providerId="LiveId" clId="{EAC02F10-58B1-49E4-8ACA-E4DCB5F97E78}" dt="2020-05-31T22:28:45.539" v="1449" actId="26606"/>
          <ac:grpSpMkLst>
            <pc:docMk/>
            <pc:sldMk cId="800232269" sldId="260"/>
            <ac:grpSpMk id="13" creationId="{036C92E5-6825-45D3-A815-D268C8543731}"/>
          </ac:grpSpMkLst>
        </pc:grpChg>
        <pc:grpChg chg="add del">
          <ac:chgData name="Carolyn Guse" userId="c21134121333b559" providerId="LiveId" clId="{EAC02F10-58B1-49E4-8ACA-E4DCB5F97E78}" dt="2020-05-31T22:59:56.409" v="1697"/>
          <ac:grpSpMkLst>
            <pc:docMk/>
            <pc:sldMk cId="800232269" sldId="260"/>
            <ac:grpSpMk id="22" creationId="{C2BCF48E-8F80-43E2-BA8A-7750CE782C18}"/>
          </ac:grpSpMkLst>
        </pc:grpChg>
        <pc:picChg chg="del">
          <ac:chgData name="Carolyn Guse" userId="c21134121333b559" providerId="LiveId" clId="{EAC02F10-58B1-49E4-8ACA-E4DCB5F97E78}" dt="2020-05-31T21:57:20.911" v="0" actId="478"/>
          <ac:picMkLst>
            <pc:docMk/>
            <pc:sldMk cId="800232269" sldId="260"/>
            <ac:picMk id="4" creationId="{48A634E5-4B64-443A-B3ED-511EA6450E6F}"/>
          </ac:picMkLst>
        </pc:picChg>
        <pc:picChg chg="add mod">
          <ac:chgData name="Carolyn Guse" userId="c21134121333b559" providerId="LiveId" clId="{EAC02F10-58B1-49E4-8ACA-E4DCB5F97E78}" dt="2020-05-31T22:28:45.548" v="1450" actId="26606"/>
          <ac:picMkLst>
            <pc:docMk/>
            <pc:sldMk cId="800232269" sldId="260"/>
            <ac:picMk id="4" creationId="{F59E9C1E-F2E0-4BDF-BA69-738DDAD9E8B6}"/>
          </ac:picMkLst>
        </pc:picChg>
        <pc:picChg chg="add del mod">
          <ac:chgData name="Carolyn Guse" userId="c21134121333b559" providerId="LiveId" clId="{EAC02F10-58B1-49E4-8ACA-E4DCB5F97E78}" dt="2020-05-31T22:28:21.320" v="1444" actId="478"/>
          <ac:picMkLst>
            <pc:docMk/>
            <pc:sldMk cId="800232269" sldId="260"/>
            <ac:picMk id="1026" creationId="{9CCDCE48-6187-451B-BB1C-D1D0B938134F}"/>
          </ac:picMkLst>
        </pc:picChg>
      </pc:sldChg>
      <pc:sldChg chg="addSp delSp modSp mod setBg delDesignElem">
        <pc:chgData name="Carolyn Guse" userId="c21134121333b559" providerId="LiveId" clId="{EAC02F10-58B1-49E4-8ACA-E4DCB5F97E78}" dt="2020-05-31T22:59:56.409" v="1697"/>
        <pc:sldMkLst>
          <pc:docMk/>
          <pc:sldMk cId="4203901511" sldId="262"/>
        </pc:sldMkLst>
        <pc:spChg chg="mod">
          <ac:chgData name="Carolyn Guse" userId="c21134121333b559" providerId="LiveId" clId="{EAC02F10-58B1-49E4-8ACA-E4DCB5F97E78}" dt="2020-05-31T22:59:42.867" v="1691" actId="26606"/>
          <ac:spMkLst>
            <pc:docMk/>
            <pc:sldMk cId="4203901511" sldId="262"/>
            <ac:spMk id="2" creationId="{4C0D10F3-3A29-4D30-8A7C-73DA91A47A30}"/>
          </ac:spMkLst>
        </pc:spChg>
        <pc:spChg chg="mod">
          <ac:chgData name="Carolyn Guse" userId="c21134121333b559" providerId="LiveId" clId="{EAC02F10-58B1-49E4-8ACA-E4DCB5F97E78}" dt="2020-05-31T22:59:42.867" v="1691" actId="26606"/>
          <ac:spMkLst>
            <pc:docMk/>
            <pc:sldMk cId="4203901511" sldId="262"/>
            <ac:spMk id="3" creationId="{CECE07E5-7747-49D7-A4AB-5EC97D8D97AD}"/>
          </ac:spMkLst>
        </pc:spChg>
        <pc:spChg chg="add del">
          <ac:chgData name="Carolyn Guse" userId="c21134121333b559" providerId="LiveId" clId="{EAC02F10-58B1-49E4-8ACA-E4DCB5F97E78}" dt="2020-05-31T22:59:56.409" v="1697"/>
          <ac:spMkLst>
            <pc:docMk/>
            <pc:sldMk cId="4203901511" sldId="262"/>
            <ac:spMk id="8" creationId="{CADF2543-1B6F-4FBC-A7AF-53A0430E05AB}"/>
          </ac:spMkLst>
        </pc:spChg>
        <pc:grpChg chg="add del">
          <ac:chgData name="Carolyn Guse" userId="c21134121333b559" providerId="LiveId" clId="{EAC02F10-58B1-49E4-8ACA-E4DCB5F97E78}" dt="2020-05-31T22:59:56.409" v="1697"/>
          <ac:grpSpMkLst>
            <pc:docMk/>
            <pc:sldMk cId="4203901511" sldId="262"/>
            <ac:grpSpMk id="10" creationId="{A80A6E81-6B71-43DF-877B-E964A9A4CB68}"/>
          </ac:grpSpMkLst>
        </pc:grpChg>
      </pc:sldChg>
      <pc:sldChg chg="modSp add del">
        <pc:chgData name="Carolyn Guse" userId="c21134121333b559" providerId="LiveId" clId="{EAC02F10-58B1-49E4-8ACA-E4DCB5F97E78}" dt="2020-05-31T22:08:26.695" v="1107" actId="2696"/>
        <pc:sldMkLst>
          <pc:docMk/>
          <pc:sldMk cId="3011042023" sldId="264"/>
        </pc:sldMkLst>
        <pc:spChg chg="mod">
          <ac:chgData name="Carolyn Guse" userId="c21134121333b559" providerId="LiveId" clId="{EAC02F10-58B1-49E4-8ACA-E4DCB5F97E78}" dt="2020-05-31T21:57:58.623" v="18" actId="20577"/>
          <ac:spMkLst>
            <pc:docMk/>
            <pc:sldMk cId="3011042023" sldId="264"/>
            <ac:spMk id="2" creationId="{B32368E6-74FB-4B23-80F5-158555C9FDFB}"/>
          </ac:spMkLst>
        </pc:spChg>
        <pc:spChg chg="mod">
          <ac:chgData name="Carolyn Guse" userId="c21134121333b559" providerId="LiveId" clId="{EAC02F10-58B1-49E4-8ACA-E4DCB5F97E78}" dt="2020-05-31T21:59:56.063" v="634" actId="20577"/>
          <ac:spMkLst>
            <pc:docMk/>
            <pc:sldMk cId="3011042023" sldId="264"/>
            <ac:spMk id="3" creationId="{C2A9F50E-6CC6-4889-92C8-6926A55E9EF8}"/>
          </ac:spMkLst>
        </pc:spChg>
      </pc:sldChg>
      <pc:sldChg chg="addSp delSp modSp add mod setBg delDesignElem">
        <pc:chgData name="Carolyn Guse" userId="c21134121333b559" providerId="LiveId" clId="{EAC02F10-58B1-49E4-8ACA-E4DCB5F97E78}" dt="2020-05-31T22:59:56.409" v="1697"/>
        <pc:sldMkLst>
          <pc:docMk/>
          <pc:sldMk cId="3072121798" sldId="265"/>
        </pc:sldMkLst>
        <pc:spChg chg="mod">
          <ac:chgData name="Carolyn Guse" userId="c21134121333b559" providerId="LiveId" clId="{EAC02F10-58B1-49E4-8ACA-E4DCB5F97E78}" dt="2020-05-31T22:02:12.592" v="810" actId="26606"/>
          <ac:spMkLst>
            <pc:docMk/>
            <pc:sldMk cId="3072121798" sldId="265"/>
            <ac:spMk id="2" creationId="{EC336B2D-D10C-456D-92D0-220B3FE34F61}"/>
          </ac:spMkLst>
        </pc:spChg>
        <pc:spChg chg="mod">
          <ac:chgData name="Carolyn Guse" userId="c21134121333b559" providerId="LiveId" clId="{EAC02F10-58B1-49E4-8ACA-E4DCB5F97E78}" dt="2020-05-31T22:02:12.592" v="810" actId="26606"/>
          <ac:spMkLst>
            <pc:docMk/>
            <pc:sldMk cId="3072121798" sldId="265"/>
            <ac:spMk id="3" creationId="{C0E6D241-6539-4271-BED7-79769CA88C18}"/>
          </ac:spMkLst>
        </pc:spChg>
        <pc:spChg chg="add mod">
          <ac:chgData name="Carolyn Guse" userId="c21134121333b559" providerId="LiveId" clId="{EAC02F10-58B1-49E4-8ACA-E4DCB5F97E78}" dt="2020-05-31T22:02:45.614" v="823" actId="1076"/>
          <ac:spMkLst>
            <pc:docMk/>
            <pc:sldMk cId="3072121798" sldId="265"/>
            <ac:spMk id="5" creationId="{9CD9B32B-786E-4F9F-BD7A-817924F74385}"/>
          </ac:spMkLst>
        </pc:spChg>
        <pc:spChg chg="add del">
          <ac:chgData name="Carolyn Guse" userId="c21134121333b559" providerId="LiveId" clId="{EAC02F10-58B1-49E4-8ACA-E4DCB5F97E78}" dt="2020-05-31T22:59:56.409" v="1697"/>
          <ac:spMkLst>
            <pc:docMk/>
            <pc:sldMk cId="3072121798" sldId="265"/>
            <ac:spMk id="19" creationId="{7A675F33-98AF-4B83-A3BB-0780A23145E6}"/>
          </ac:spMkLst>
        </pc:spChg>
        <pc:picChg chg="add mod ord">
          <ac:chgData name="Carolyn Guse" userId="c21134121333b559" providerId="LiveId" clId="{EAC02F10-58B1-49E4-8ACA-E4DCB5F97E78}" dt="2020-05-31T22:02:12.592" v="810" actId="26606"/>
          <ac:picMkLst>
            <pc:docMk/>
            <pc:sldMk cId="3072121798" sldId="265"/>
            <ac:picMk id="4" creationId="{AC895E96-95F9-4F09-AD3E-85AE46D3F8BE}"/>
          </ac:picMkLst>
        </pc:picChg>
        <pc:cxnChg chg="add del">
          <ac:chgData name="Carolyn Guse" userId="c21134121333b559" providerId="LiveId" clId="{EAC02F10-58B1-49E4-8ACA-E4DCB5F97E78}" dt="2020-05-31T22:59:56.409" v="1697"/>
          <ac:cxnSpMkLst>
            <pc:docMk/>
            <pc:sldMk cId="3072121798" sldId="265"/>
            <ac:cxnSpMk id="9" creationId="{5272D67B-8643-40E8-A492-9F088D7B26A6}"/>
          </ac:cxnSpMkLst>
        </pc:cxnChg>
        <pc:cxnChg chg="add del">
          <ac:chgData name="Carolyn Guse" userId="c21134121333b559" providerId="LiveId" clId="{EAC02F10-58B1-49E4-8ACA-E4DCB5F97E78}" dt="2020-05-31T22:59:56.409" v="1697"/>
          <ac:cxnSpMkLst>
            <pc:docMk/>
            <pc:sldMk cId="3072121798" sldId="265"/>
            <ac:cxnSpMk id="11" creationId="{7CF19F98-A730-4A8F-B853-ABD5DEACF74B}"/>
          </ac:cxnSpMkLst>
        </pc:cxnChg>
        <pc:cxnChg chg="add del">
          <ac:chgData name="Carolyn Guse" userId="c21134121333b559" providerId="LiveId" clId="{EAC02F10-58B1-49E4-8ACA-E4DCB5F97E78}" dt="2020-05-31T22:59:56.409" v="1697"/>
          <ac:cxnSpMkLst>
            <pc:docMk/>
            <pc:sldMk cId="3072121798" sldId="265"/>
            <ac:cxnSpMk id="13" creationId="{914B8A5A-BB9B-428C-BE2B-376606AE4ED8}"/>
          </ac:cxnSpMkLst>
        </pc:cxnChg>
        <pc:cxnChg chg="add del">
          <ac:chgData name="Carolyn Guse" userId="c21134121333b559" providerId="LiveId" clId="{EAC02F10-58B1-49E4-8ACA-E4DCB5F97E78}" dt="2020-05-31T22:59:56.409" v="1697"/>
          <ac:cxnSpMkLst>
            <pc:docMk/>
            <pc:sldMk cId="3072121798" sldId="265"/>
            <ac:cxnSpMk id="15" creationId="{D1F22D18-49A2-4B82-AD2E-4AB0247B6CA5}"/>
          </ac:cxnSpMkLst>
        </pc:cxnChg>
        <pc:cxnChg chg="add del">
          <ac:chgData name="Carolyn Guse" userId="c21134121333b559" providerId="LiveId" clId="{EAC02F10-58B1-49E4-8ACA-E4DCB5F97E78}" dt="2020-05-31T22:59:56.409" v="1697"/>
          <ac:cxnSpMkLst>
            <pc:docMk/>
            <pc:sldMk cId="3072121798" sldId="265"/>
            <ac:cxnSpMk id="17" creationId="{BC290DE6-E708-4BF5-BD63-6D2C686532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dylange/covid-19-human-factors/tree/feature-analysis/brady-la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strain.org/ncov/glob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jhu.edu/map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euodp/en/data/dataset/covid-19-coronavirus-data/resource/260bbbde-2316-40eb-aec3-7cd7bfc2f590" TargetMode="External"/><Relationship Id="rId2" Type="http://schemas.openxmlformats.org/officeDocument/2006/relationships/hyperlink" Target="https://www.google.com/covid19/mobil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ronavirus.jhu.edu/map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8C0-A69C-46BC-895A-A2A2482B3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Influence of Human Factors on the Spread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C550B-3C57-4114-AEAB-15AA29FF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010151"/>
            <a:ext cx="5230813" cy="1562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May 30</a:t>
            </a:r>
            <a:r>
              <a:rPr lang="en-US" baseline="30000" dirty="0"/>
              <a:t>th–</a:t>
            </a:r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</a:p>
          <a:p>
            <a:r>
              <a:rPr lang="en-US" dirty="0"/>
              <a:t>By: Carolyn </a:t>
            </a:r>
            <a:r>
              <a:rPr lang="en-US" dirty="0" err="1"/>
              <a:t>Guse</a:t>
            </a:r>
            <a:r>
              <a:rPr lang="en-US" dirty="0"/>
              <a:t> and Brady Lange</a:t>
            </a:r>
          </a:p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https://github.com/bradylange/covid-19-human-factors/tree/feature-analysis/brady-lange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03EEDC-E6DE-4F9C-B379-B07986E5F8AA}"/>
              </a:ext>
            </a:extLst>
          </p:cNvPr>
          <p:cNvSpPr txBox="1">
            <a:spLocks/>
          </p:cNvSpPr>
          <p:nvPr/>
        </p:nvSpPr>
        <p:spPr>
          <a:xfrm>
            <a:off x="684212" y="3724275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NASA Space Apps COVID-19 Challenge:</a:t>
            </a:r>
          </a:p>
          <a:p>
            <a:r>
              <a:rPr lang="en-US" sz="2400" dirty="0"/>
              <a:t>Human Factors</a:t>
            </a:r>
          </a:p>
        </p:txBody>
      </p:sp>
    </p:spTree>
    <p:extLst>
      <p:ext uri="{BB962C8B-B14F-4D97-AF65-F5344CB8AC3E}">
        <p14:creationId xmlns:p14="http://schemas.microsoft.com/office/powerpoint/2010/main" val="36725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FE7E71-45CB-4FE6-B01A-24E1B9E5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047" r="6619" b="-1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512C9-E181-47EE-8398-CF09B897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0F05-03E2-42FD-93FC-F4A3B914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emergence and spread of an infectious disease like COVID-19, can a pattern between factors such as population density and movement predict hotspot of disease spread?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7A1D-FED6-45E5-A424-3A749D33E685}"/>
              </a:ext>
            </a:extLst>
          </p:cNvPr>
          <p:cNvSpPr txBox="1"/>
          <p:nvPr/>
        </p:nvSpPr>
        <p:spPr>
          <a:xfrm>
            <a:off x="9365019" y="6611769"/>
            <a:ext cx="31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hlinkClick r:id="rId3"/>
              </a:rPr>
              <a:t>Figure 1:</a:t>
            </a:r>
            <a:r>
              <a:rPr lang="en-US" sz="1000" i="1" dirty="0">
                <a:hlinkClick r:id="rId3"/>
              </a:rPr>
              <a:t> https://nextstrain.org/ncov/global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7288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95E96-95F9-4F09-AD3E-85AE46D3F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6889" b="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36B2D-D10C-456D-92D0-220B3FE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D241-6539-4271-BED7-79769CA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7651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Our goal is to find how human movement affects the number of cases on a global scale.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9B32B-786E-4F9F-BD7A-817924F74385}"/>
              </a:ext>
            </a:extLst>
          </p:cNvPr>
          <p:cNvSpPr txBox="1"/>
          <p:nvPr/>
        </p:nvSpPr>
        <p:spPr>
          <a:xfrm>
            <a:off x="9732962" y="6642546"/>
            <a:ext cx="2639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Figure 2: </a:t>
            </a:r>
            <a:r>
              <a:rPr lang="en-US" sz="800" i="1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https://coronavirus.jhu.edu/map.html</a:t>
            </a:r>
            <a:endParaRPr lang="en-US" sz="800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CF14-8CEF-42F8-A7A8-28BD73B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663"/>
            <a:ext cx="2383092" cy="78627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E1FB-3F8E-4194-8763-BBB828C2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Community Mobility Report-Google</a:t>
            </a:r>
          </a:p>
          <a:p>
            <a:pPr lvl="1"/>
            <a:r>
              <a:rPr lang="en-US" dirty="0">
                <a:hlinkClick r:id="rId2"/>
              </a:rPr>
              <a:t>https://www.google.com/covid19/mobility/</a:t>
            </a:r>
            <a:endParaRPr lang="en-US" dirty="0"/>
          </a:p>
          <a:p>
            <a:r>
              <a:rPr lang="en-US" dirty="0"/>
              <a:t>COVID-19 Confirmed Cases Time Series-Europa</a:t>
            </a:r>
          </a:p>
          <a:p>
            <a:pPr lvl="1"/>
            <a:r>
              <a:rPr lang="en-US" u="sng" dirty="0">
                <a:hlinkClick r:id="rId3" tooltip="https://data.europa.eu/euodp/en/data/dataset/covid-19-coronavirus-data/resource/260bbbde-2316-40eb-aec3-7cd7bfc2f590#"/>
              </a:rPr>
              <a:t>https://data.europa.eu/euodp/en/data/dataset/covid-19-coronavirus-data/resource/260bbbde-2316-40eb-aec3-7cd7bfc2f590#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9E8A41-A5B2-405F-911E-3864B351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05141"/>
              </p:ext>
            </p:extLst>
          </p:nvPr>
        </p:nvGraphicFramePr>
        <p:xfrm>
          <a:off x="6792688" y="137614"/>
          <a:ext cx="5261052" cy="1684868"/>
        </p:xfrm>
        <a:graphic>
          <a:graphicData uri="http://schemas.openxmlformats.org/drawingml/2006/table">
            <a:tbl>
              <a:tblPr/>
              <a:tblGrid>
                <a:gridCol w="438421">
                  <a:extLst>
                    <a:ext uri="{9D8B030D-6E8A-4147-A177-3AD203B41FA5}">
                      <a16:colId xmlns:a16="http://schemas.microsoft.com/office/drawing/2014/main" val="1302997014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2564119659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2317889035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732954837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138541438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1155057128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2873395808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1201133351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1911464855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3348178682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4147075222"/>
                    </a:ext>
                  </a:extLst>
                </a:gridCol>
                <a:gridCol w="438421">
                  <a:extLst>
                    <a:ext uri="{9D8B030D-6E8A-4147-A177-3AD203B41FA5}">
                      <a16:colId xmlns:a16="http://schemas.microsoft.com/office/drawing/2014/main" val="1165837971"/>
                    </a:ext>
                  </a:extLst>
                </a:gridCol>
              </a:tblGrid>
              <a:tr h="549673">
                <a:tc>
                  <a:txBody>
                    <a:bodyPr/>
                    <a:lstStyle/>
                    <a:p>
                      <a:pPr algn="r" fontAlgn="ctr"/>
                      <a:endParaRPr lang="en-US" sz="5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dirty="0" err="1">
                          <a:solidFill>
                            <a:schemeClr val="bg1"/>
                          </a:solidFill>
                          <a:effectLst/>
                        </a:rPr>
                        <a:t>country_region_code</a:t>
                      </a:r>
                      <a:endParaRPr lang="en-US" sz="5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country_region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dirty="0">
                          <a:solidFill>
                            <a:schemeClr val="bg1"/>
                          </a:solidFill>
                          <a:effectLst/>
                        </a:rPr>
                        <a:t>sub_region_1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sub_region_2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retail_and_recreation_percent_change_from_baseline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grocery_and_pharmacy_percent_change_from_baseline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parks_percent_change_from_baseline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dirty="0" err="1">
                          <a:solidFill>
                            <a:schemeClr val="bg1"/>
                          </a:solidFill>
                          <a:effectLst/>
                        </a:rPr>
                        <a:t>transit_stations_percent_change_from_baseline</a:t>
                      </a:r>
                      <a:endParaRPr lang="en-US" sz="5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workplaces_percent_change_from_baseline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residential_percent_change_from_baseline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61803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United Arab Emirates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 err="1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en-US" sz="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2020-02-15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27154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United Arab Emirates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2020-02-16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08628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United Arab Emirates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2020-02-17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-1.0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322159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United Arab Emirates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2020-02-18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-2.0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81930"/>
                  </a:ext>
                </a:extLst>
              </a:tr>
              <a:tr h="2270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AE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United Arab Emirates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2020-02-19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-2.0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-1.0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</a:p>
                  </a:txBody>
                  <a:tcPr marL="25636" marR="25636" marT="12818" marB="12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22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CB4AD3-F7F8-44D4-A71B-5D32514E0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210" y="3774428"/>
            <a:ext cx="5087060" cy="24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ADD22-97C1-4EE2-A7F0-358C706FF21B}"/>
              </a:ext>
            </a:extLst>
          </p:cNvPr>
          <p:cNvSpPr txBox="1"/>
          <p:nvPr/>
        </p:nvSpPr>
        <p:spPr>
          <a:xfrm>
            <a:off x="8785650" y="6163363"/>
            <a:ext cx="63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ED6E9-0DA4-4FC3-A910-BA4B5816AEBF}"/>
              </a:ext>
            </a:extLst>
          </p:cNvPr>
          <p:cNvSpPr txBox="1"/>
          <p:nvPr/>
        </p:nvSpPr>
        <p:spPr>
          <a:xfrm rot="16200000">
            <a:off x="6071186" y="4793277"/>
            <a:ext cx="1039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Total 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3FF77-473B-4A11-9801-2675605B426D}"/>
              </a:ext>
            </a:extLst>
          </p:cNvPr>
          <p:cNvSpPr txBox="1"/>
          <p:nvPr/>
        </p:nvSpPr>
        <p:spPr>
          <a:xfrm>
            <a:off x="9467613" y="3811592"/>
            <a:ext cx="3282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https://coronavirus.jhu.edu/map.html</a:t>
            </a:r>
            <a:endParaRPr lang="en-US" sz="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C4A8535-DF98-4A5E-BDFB-922AA35C6ABD}"/>
              </a:ext>
            </a:extLst>
          </p:cNvPr>
          <p:cNvSpPr txBox="1">
            <a:spLocks/>
          </p:cNvSpPr>
          <p:nvPr/>
        </p:nvSpPr>
        <p:spPr>
          <a:xfrm>
            <a:off x="126407" y="5955589"/>
            <a:ext cx="5957817" cy="30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/>
              <a:t>Figure 4:</a:t>
            </a:r>
            <a:r>
              <a:rPr lang="en-US" sz="1400" i="1" dirty="0"/>
              <a:t> COVID-19 confirmed cases from Europa.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D2B0457-493D-4AFC-A10C-AD546AF68FB1}"/>
              </a:ext>
            </a:extLst>
          </p:cNvPr>
          <p:cNvSpPr txBox="1">
            <a:spLocks/>
          </p:cNvSpPr>
          <p:nvPr/>
        </p:nvSpPr>
        <p:spPr>
          <a:xfrm>
            <a:off x="6792688" y="1807715"/>
            <a:ext cx="5957817" cy="30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/>
              <a:t>Figure 3:</a:t>
            </a:r>
            <a:r>
              <a:rPr lang="en-US" sz="1400" i="1" dirty="0"/>
              <a:t> COVID-19 mobility from Google.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577D0-325C-42B0-8EA8-A086AA43C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07" y="3774428"/>
            <a:ext cx="5693961" cy="212040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2318DFB-8E18-4980-A782-0EC6EE0CB6DE}"/>
              </a:ext>
            </a:extLst>
          </p:cNvPr>
          <p:cNvSpPr txBox="1">
            <a:spLocks/>
          </p:cNvSpPr>
          <p:nvPr/>
        </p:nvSpPr>
        <p:spPr>
          <a:xfrm>
            <a:off x="6460210" y="6375472"/>
            <a:ext cx="5957817" cy="30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/>
              <a:t>Figure 5:</a:t>
            </a:r>
            <a:r>
              <a:rPr lang="en-US" sz="1400" i="1" dirty="0"/>
              <a:t> COVID-19 global cases by date.</a:t>
            </a:r>
          </a:p>
        </p:txBody>
      </p:sp>
    </p:spTree>
    <p:extLst>
      <p:ext uri="{BB962C8B-B14F-4D97-AF65-F5344CB8AC3E}">
        <p14:creationId xmlns:p14="http://schemas.microsoft.com/office/powerpoint/2010/main" val="16021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B40F-7CA0-4783-9A90-A4045FC1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5768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4F1BDD-D1E0-4B15-A398-0445058D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19175"/>
            <a:ext cx="8534400" cy="5686425"/>
          </a:xfrm>
        </p:spPr>
        <p:txBody>
          <a:bodyPr>
            <a:normAutofit/>
          </a:bodyPr>
          <a:lstStyle/>
          <a:p>
            <a:r>
              <a:rPr lang="en-US" dirty="0"/>
              <a:t>Global mobility and COVID-19 cases datasets were inner joined by ID and date</a:t>
            </a:r>
          </a:p>
          <a:p>
            <a:r>
              <a:rPr lang="en-US" dirty="0"/>
              <a:t>A preprocessing pipeline was created to efficiently and consistently clean new data that has been added</a:t>
            </a:r>
          </a:p>
          <a:p>
            <a:pPr lvl="1"/>
            <a:r>
              <a:rPr lang="en-US" dirty="0"/>
              <a:t>Numeric data pipeline:</a:t>
            </a:r>
          </a:p>
          <a:p>
            <a:pPr lvl="2"/>
            <a:r>
              <a:rPr lang="en-US" dirty="0"/>
              <a:t>Select numeric features from data frame</a:t>
            </a:r>
          </a:p>
          <a:p>
            <a:pPr lvl="2"/>
            <a:r>
              <a:rPr lang="en-US" dirty="0"/>
              <a:t>Impute missing numeric values with the features average value</a:t>
            </a:r>
          </a:p>
          <a:p>
            <a:pPr lvl="2"/>
            <a:r>
              <a:rPr lang="en-US" dirty="0"/>
              <a:t>Standard scale the numeric values</a:t>
            </a:r>
          </a:p>
          <a:p>
            <a:pPr lvl="1"/>
            <a:r>
              <a:rPr lang="en-US" dirty="0"/>
              <a:t>Categoric data pipeline:</a:t>
            </a:r>
          </a:p>
          <a:p>
            <a:pPr lvl="2"/>
            <a:r>
              <a:rPr lang="en-US" dirty="0"/>
              <a:t>Select categorical features from the data frame</a:t>
            </a:r>
          </a:p>
          <a:p>
            <a:pPr lvl="1"/>
            <a:r>
              <a:rPr lang="en-US" dirty="0"/>
              <a:t>Target data pipeline:</a:t>
            </a:r>
          </a:p>
          <a:p>
            <a:pPr lvl="2"/>
            <a:r>
              <a:rPr lang="en-US" dirty="0"/>
              <a:t>Select target feature from the data frame</a:t>
            </a:r>
          </a:p>
          <a:p>
            <a:r>
              <a:rPr lang="en-US" dirty="0"/>
              <a:t>Averaged the mobility features, COVID-19 cases, and COVID-19 deaths for each unique date</a:t>
            </a:r>
          </a:p>
          <a:p>
            <a:pPr lvl="1"/>
            <a:r>
              <a:rPr lang="en-US" dirty="0"/>
              <a:t>Countries feature dropped</a:t>
            </a:r>
          </a:p>
        </p:txBody>
      </p:sp>
    </p:spTree>
    <p:extLst>
      <p:ext uri="{BB962C8B-B14F-4D97-AF65-F5344CB8AC3E}">
        <p14:creationId xmlns:p14="http://schemas.microsoft.com/office/powerpoint/2010/main" val="22099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C373-6C56-455E-ADFD-F2509D85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5" y="285750"/>
            <a:ext cx="3792515" cy="733424"/>
          </a:xfrm>
        </p:spPr>
        <p:txBody>
          <a:bodyPr anchor="b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FA1F-6EBB-4D3B-8FD5-8534A7746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85" y="1104900"/>
            <a:ext cx="9678965" cy="5467350"/>
          </a:xfrm>
        </p:spPr>
        <p:txBody>
          <a:bodyPr anchor="t">
            <a:normAutofit fontScale="77500" lnSpcReduction="20000"/>
          </a:bodyPr>
          <a:lstStyle/>
          <a:p>
            <a:r>
              <a:rPr lang="en-US" u="sng" dirty="0"/>
              <a:t>Target variable:</a:t>
            </a:r>
          </a:p>
          <a:p>
            <a:pPr lvl="1"/>
            <a:r>
              <a:rPr lang="en-US" b="1" dirty="0"/>
              <a:t>COVID-19 cases</a:t>
            </a:r>
          </a:p>
          <a:p>
            <a:r>
              <a:rPr lang="en-US" u="sng" dirty="0"/>
              <a:t>Feature variables:</a:t>
            </a:r>
          </a:p>
          <a:p>
            <a:pPr lvl="1"/>
            <a:r>
              <a:rPr lang="en-US" b="1" dirty="0"/>
              <a:t>COVID-19 deaths</a:t>
            </a:r>
          </a:p>
          <a:p>
            <a:pPr lvl="1"/>
            <a:r>
              <a:rPr lang="en-US" b="1" dirty="0"/>
              <a:t>Average retail and recreation percent change from baseline</a:t>
            </a:r>
          </a:p>
          <a:p>
            <a:pPr lvl="1"/>
            <a:r>
              <a:rPr lang="en-US" b="1" dirty="0"/>
              <a:t>Average grocery and pharmacy percent change from baseline</a:t>
            </a:r>
          </a:p>
          <a:p>
            <a:pPr lvl="1"/>
            <a:r>
              <a:rPr lang="en-US" b="1" dirty="0"/>
              <a:t>Average parks percent change from baseline</a:t>
            </a:r>
          </a:p>
          <a:p>
            <a:pPr lvl="1"/>
            <a:r>
              <a:rPr lang="en-US" b="1" dirty="0"/>
              <a:t>Average transit stations percent change from baseline</a:t>
            </a:r>
          </a:p>
          <a:p>
            <a:pPr lvl="1"/>
            <a:r>
              <a:rPr lang="en-US" b="1" dirty="0"/>
              <a:t>Average workplaces percent change from baseline</a:t>
            </a:r>
          </a:p>
          <a:p>
            <a:pPr lvl="1"/>
            <a:r>
              <a:rPr lang="en-US" b="1" dirty="0"/>
              <a:t>Average residential percent change from baseline</a:t>
            </a:r>
          </a:p>
          <a:p>
            <a:r>
              <a:rPr lang="en-US" dirty="0"/>
              <a:t>Correlation matrix showed good correlation with </a:t>
            </a:r>
            <a:r>
              <a:rPr lang="en-US" b="1" dirty="0"/>
              <a:t>cases</a:t>
            </a:r>
            <a:r>
              <a:rPr lang="en-US" dirty="0"/>
              <a:t> target and </a:t>
            </a:r>
            <a:r>
              <a:rPr lang="en-US" b="1" dirty="0"/>
              <a:t>deaths</a:t>
            </a:r>
            <a:r>
              <a:rPr lang="en-US" dirty="0"/>
              <a:t> feature, but poor correlation with </a:t>
            </a:r>
            <a:r>
              <a:rPr lang="en-US" b="1" dirty="0"/>
              <a:t>mobility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Heteroskedasticity between </a:t>
            </a:r>
            <a:r>
              <a:rPr lang="en-US" b="1" dirty="0"/>
              <a:t>mobility</a:t>
            </a:r>
            <a:r>
              <a:rPr lang="en-US" dirty="0"/>
              <a:t> features (highly correlated)</a:t>
            </a:r>
          </a:p>
          <a:p>
            <a:pPr lvl="2"/>
            <a:r>
              <a:rPr lang="en-US" dirty="0"/>
              <a:t>Models will be unreliable and could be why they’re not very correlated with the </a:t>
            </a:r>
            <a:r>
              <a:rPr lang="en-US" b="1" dirty="0"/>
              <a:t>cases</a:t>
            </a:r>
            <a:r>
              <a:rPr lang="en-US" dirty="0"/>
              <a:t> target</a:t>
            </a:r>
          </a:p>
          <a:p>
            <a:pPr lvl="2"/>
            <a:r>
              <a:rPr lang="en-US" dirty="0"/>
              <a:t>Need more human factor data features (which has proven to be difficult to find given the recent dates we have)</a:t>
            </a:r>
          </a:p>
          <a:p>
            <a:pPr lvl="1"/>
            <a:r>
              <a:rPr lang="en-US" dirty="0"/>
              <a:t>Linear transformations on </a:t>
            </a:r>
            <a:r>
              <a:rPr lang="en-US" b="1" dirty="0"/>
              <a:t>cases</a:t>
            </a:r>
            <a:r>
              <a:rPr lang="en-US" dirty="0"/>
              <a:t> target and </a:t>
            </a:r>
            <a:r>
              <a:rPr lang="en-US" b="1" dirty="0"/>
              <a:t>mobility</a:t>
            </a:r>
            <a:r>
              <a:rPr lang="en-US" dirty="0"/>
              <a:t> features improved correlation (using logarithm and square root)</a:t>
            </a:r>
          </a:p>
          <a:p>
            <a:r>
              <a:rPr lang="en-US" dirty="0"/>
              <a:t>Received good loss of around 10% with </a:t>
            </a:r>
            <a:r>
              <a:rPr lang="en-US" b="1" dirty="0"/>
              <a:t>Gradient Boosting Regression</a:t>
            </a:r>
            <a:r>
              <a:rPr lang="en-US" dirty="0"/>
              <a:t> (not reliable with the heteroskedasticity)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FC14-75BE-4A32-9178-37A8DFFC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15" y="120380"/>
            <a:ext cx="4872285" cy="161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C6EF5-2D74-4742-8D8B-3F9604FA9814}"/>
              </a:ext>
            </a:extLst>
          </p:cNvPr>
          <p:cNvSpPr txBox="1"/>
          <p:nvPr/>
        </p:nvSpPr>
        <p:spPr>
          <a:xfrm>
            <a:off x="7088221" y="1739236"/>
            <a:ext cx="472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Figure 6: </a:t>
            </a:r>
            <a:r>
              <a:rPr lang="en-US" sz="1400" i="1" dirty="0"/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80023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C8A98-B089-4705-BDF5-17B0ACAE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0FDD-A1FC-4255-B960-6A1EBF6D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The human factor mobility alone isn’t extremely significant to COVID-19 cases</a:t>
            </a:r>
          </a:p>
          <a:p>
            <a:r>
              <a:rPr lang="en-US" dirty="0"/>
              <a:t>Need more varying human factors features to eliminate heteroskedasticity</a:t>
            </a:r>
          </a:p>
          <a:p>
            <a:r>
              <a:rPr lang="en-US" dirty="0"/>
              <a:t>Potential future modeling (with more human factors features):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Machine Learning algorithms to predict COVID-19 cases based upon human factors features</a:t>
            </a:r>
          </a:p>
        </p:txBody>
      </p:sp>
    </p:spTree>
    <p:extLst>
      <p:ext uri="{BB962C8B-B14F-4D97-AF65-F5344CB8AC3E}">
        <p14:creationId xmlns:p14="http://schemas.microsoft.com/office/powerpoint/2010/main" val="26954876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664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The Influence of Human Factors on the Spread of COVID-19</vt:lpstr>
      <vt:lpstr>The Challenge</vt:lpstr>
      <vt:lpstr>Goal</vt:lpstr>
      <vt:lpstr>Data</vt:lpstr>
      <vt:lpstr>Preprocessing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Human Factors on the Spread of COVID-19</dc:title>
  <dc:creator>Brady Lange;carolyn.guse@my.uwrf.edu</dc:creator>
  <cp:keywords>covid-19</cp:keywords>
  <cp:lastModifiedBy>Brady Lange</cp:lastModifiedBy>
  <cp:revision>23</cp:revision>
  <dcterms:created xsi:type="dcterms:W3CDTF">2020-06-01T01:58:37Z</dcterms:created>
  <dcterms:modified xsi:type="dcterms:W3CDTF">2020-06-01T02:16:17Z</dcterms:modified>
</cp:coreProperties>
</file>