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8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3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4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5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1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0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1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8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4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16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7" r:id="rId5"/>
    <p:sldLayoutId id="2147483711" r:id="rId6"/>
    <p:sldLayoutId id="2147483712" r:id="rId7"/>
    <p:sldLayoutId id="2147483713" r:id="rId8"/>
    <p:sldLayoutId id="2147483716" r:id="rId9"/>
    <p:sldLayoutId id="2147483714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curtain&#10;&#10;Description automatically generated">
            <a:extLst>
              <a:ext uri="{FF2B5EF4-FFF2-40B4-BE49-F238E27FC236}">
                <a16:creationId xmlns:a16="http://schemas.microsoft.com/office/drawing/2014/main" id="{F9DE213B-74CB-411D-A920-D342C68DE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5" r="22472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A204B-FC45-4516-8E5F-BA8C4AABE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8CF38-7196-4498-835E-182BD26AB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 fontScale="62500" lnSpcReduction="2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Luke </a:t>
            </a:r>
            <a:r>
              <a:rPr lang="en-US" sz="1800" dirty="0" err="1">
                <a:solidFill>
                  <a:srgbClr val="FFFFFF"/>
                </a:solidFill>
              </a:rPr>
              <a:t>Schiefelbein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Brady Lange</a:t>
            </a:r>
          </a:p>
          <a:p>
            <a:r>
              <a:rPr lang="en-US" sz="1800" dirty="0">
                <a:solidFill>
                  <a:srgbClr val="FFFFFF"/>
                </a:solidFill>
              </a:rPr>
              <a:t>Branon Page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Carolyn Guse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Fisayo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Oduyemi</a:t>
            </a: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497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5578-B5FF-48FE-B5FC-C82DC546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524BB-9AE1-4A56-9BC3-027332249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445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412435"/>
      </a:dk2>
      <a:lt2>
        <a:srgbClr val="E2E4E8"/>
      </a:lt2>
      <a:accent1>
        <a:srgbClr val="C3994D"/>
      </a:accent1>
      <a:accent2>
        <a:srgbClr val="B1563B"/>
      </a:accent2>
      <a:accent3>
        <a:srgbClr val="C34D63"/>
      </a:accent3>
      <a:accent4>
        <a:srgbClr val="B13B83"/>
      </a:accent4>
      <a:accent5>
        <a:srgbClr val="C14DC3"/>
      </a:accent5>
      <a:accent6>
        <a:srgbClr val="7D3BB1"/>
      </a:accent6>
      <a:hlink>
        <a:srgbClr val="C043AE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RetrospectVTI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Guse</dc:creator>
  <cp:lastModifiedBy>Carolyn Guse</cp:lastModifiedBy>
  <cp:revision>2</cp:revision>
  <dcterms:created xsi:type="dcterms:W3CDTF">2019-10-16T19:27:10Z</dcterms:created>
  <dcterms:modified xsi:type="dcterms:W3CDTF">2019-10-16T19:50:42Z</dcterms:modified>
</cp:coreProperties>
</file>