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CB4C7-D745-4F98-A40E-96A686ED0F6A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FD6E-C625-46C3-8A24-E0639C88E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8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FD6E-C625-46C3-8A24-E0639C88EE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19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E6C1-2647-47FC-97AD-FB626169E8CB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EF0D-CBE8-4AB1-A1AE-09CD26DCC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219200" y="0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馬力歐接金幣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39160" y="5202238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王柏之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:B0429015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0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移動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5" t="24650" r="44681" b="50512"/>
          <a:stretch/>
        </p:blipFill>
        <p:spPr>
          <a:xfrm>
            <a:off x="681924" y="2565884"/>
            <a:ext cx="9001358" cy="35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物件落下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5" t="27658" r="51804" b="13378"/>
          <a:stretch/>
        </p:blipFill>
        <p:spPr>
          <a:xfrm>
            <a:off x="1084880" y="1690688"/>
            <a:ext cx="7609669" cy="4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物件顯示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4" t="34622" r="33284" b="26914"/>
          <a:stretch/>
        </p:blipFill>
        <p:spPr>
          <a:xfrm>
            <a:off x="697423" y="2171136"/>
            <a:ext cx="11089298" cy="40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吃蘑菇放大    碰怪物縮小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5" t="13607" r="39267" b="10171"/>
          <a:stretch/>
        </p:blipFill>
        <p:spPr>
          <a:xfrm>
            <a:off x="1332854" y="1348352"/>
            <a:ext cx="8105614" cy="55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勝利與失敗顯示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239" r="30719" b="6966"/>
          <a:stretch/>
        </p:blipFill>
        <p:spPr>
          <a:xfrm>
            <a:off x="519936" y="2867186"/>
            <a:ext cx="10833864" cy="28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程式參考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https://inventwithpython.com/chapter20.html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5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接到金幣加一分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碰到怪物扣一命   總共四次機會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吃到蘑菇會長大   可抵一命  次數不能累計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    開始畫面                                  遊玩畫面                        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34" t="9333" r="44111" b="27267"/>
          <a:stretch/>
        </p:blipFill>
        <p:spPr>
          <a:xfrm>
            <a:off x="697423" y="1690688"/>
            <a:ext cx="4463513" cy="4701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3833" t="16952" r="37890" b="20666"/>
          <a:stretch/>
        </p:blipFill>
        <p:spPr>
          <a:xfrm>
            <a:off x="6896746" y="1656896"/>
            <a:ext cx="4716652" cy="48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            放大                                   縮小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525" b="35104"/>
          <a:stretch/>
        </p:blipFill>
        <p:spPr>
          <a:xfrm>
            <a:off x="602218" y="1662230"/>
            <a:ext cx="4837688" cy="49759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7754" t="9600" r="43814" b="27793"/>
          <a:stretch/>
        </p:blipFill>
        <p:spPr>
          <a:xfrm>
            <a:off x="6289363" y="1690688"/>
            <a:ext cx="4853060" cy="50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725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                          定義函式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6" t="18897" r="50086" b="17238"/>
          <a:stretch/>
        </p:blipFill>
        <p:spPr>
          <a:xfrm>
            <a:off x="838200" y="1411743"/>
            <a:ext cx="8166315" cy="51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237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                          音樂與圖片設定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46" r="37273" b="21569"/>
          <a:stretch/>
        </p:blipFill>
        <p:spPr>
          <a:xfrm>
            <a:off x="416237" y="1138277"/>
            <a:ext cx="8417797" cy="54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7204" y="-20831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關卡設定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00" t="25361" r="21601" b="19788"/>
          <a:stretch/>
        </p:blipFill>
        <p:spPr>
          <a:xfrm>
            <a:off x="511443" y="1168655"/>
            <a:ext cx="9190496" cy="54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按鍵判斷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77" r="39837" b="10527"/>
          <a:stretch/>
        </p:blipFill>
        <p:spPr>
          <a:xfrm>
            <a:off x="838200" y="1625010"/>
            <a:ext cx="8538275" cy="50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763" y="5886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物件生成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2" t="25718" r="24351" b="19076"/>
          <a:stretch/>
        </p:blipFill>
        <p:spPr>
          <a:xfrm>
            <a:off x="1162371" y="1097307"/>
            <a:ext cx="8834035" cy="54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寬螢幕</PresentationFormat>
  <Paragraphs>24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馬力歐接金幣</vt:lpstr>
      <vt:lpstr>規則</vt:lpstr>
      <vt:lpstr>      開始畫面                                  遊玩畫面                          </vt:lpstr>
      <vt:lpstr>              放大                                   縮小</vt:lpstr>
      <vt:lpstr>                          定義函式</vt:lpstr>
      <vt:lpstr>                          音樂與圖片設定</vt:lpstr>
      <vt:lpstr>關卡設定</vt:lpstr>
      <vt:lpstr>按鍵判斷</vt:lpstr>
      <vt:lpstr>物件生成</vt:lpstr>
      <vt:lpstr>移動</vt:lpstr>
      <vt:lpstr>物件落下</vt:lpstr>
      <vt:lpstr>物件顯示</vt:lpstr>
      <vt:lpstr>吃蘑菇放大    碰怪物縮小</vt:lpstr>
      <vt:lpstr>勝利與失敗顯示</vt:lpstr>
      <vt:lpstr>程式參考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馬力歐</dc:title>
  <dc:creator>c2-s31</dc:creator>
  <cp:lastModifiedBy>c2-s31</cp:lastModifiedBy>
  <cp:revision>11</cp:revision>
  <dcterms:created xsi:type="dcterms:W3CDTF">2017-06-13T05:06:20Z</dcterms:created>
  <dcterms:modified xsi:type="dcterms:W3CDTF">2017-06-13T06:02:54Z</dcterms:modified>
</cp:coreProperties>
</file>