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4"/>
  </p:normalViewPr>
  <p:slideViewPr>
    <p:cSldViewPr snapToGrid="0">
      <p:cViewPr>
        <p:scale>
          <a:sx n="99" d="100"/>
          <a:sy n="99" d="100"/>
        </p:scale>
        <p:origin x="105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A2043-CFF6-365D-E65A-DEA913715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A5B8D5-B0CB-2638-D17F-4A47D6FB9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51EBC-F39F-5754-92B4-4D2ED69F3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8D3E5-A7BA-EB4A-BF6C-2DDE9D3503E3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AF114-6FDB-5362-F0B8-387D9E5D7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EC334-518F-1F1B-347C-D86FD3EBD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592E3-BB8A-9E45-BC41-2A7673418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69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31CE9-E740-C6A2-71C0-B6E899C27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E9A88D-0F8C-4BED-B9F8-CB42A2452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97423-EEE3-3F84-F427-C041250C2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8D3E5-A7BA-EB4A-BF6C-2DDE9D3503E3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3D0AF-4BFC-423E-E9A2-099C20153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D700F-BA84-A0D8-8B03-BE8D4A529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592E3-BB8A-9E45-BC41-2A7673418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96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2BFE78-4D52-C843-A964-33381C0F6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0DBE9A-1033-5003-0733-3E525B85B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D3ED9-F8AB-115C-3074-B7C25ED90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8D3E5-A7BA-EB4A-BF6C-2DDE9D3503E3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FCA53-BA26-898B-1A1F-E6C408DFD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770A5-1277-7394-9C70-54E833D0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592E3-BB8A-9E45-BC41-2A7673418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11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F6490-2C81-DF60-822A-BB9AA99E2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E5073-09F0-7645-EDDE-C895E00ED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BA744-494E-9E5B-4F7E-F26DB6719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8D3E5-A7BA-EB4A-BF6C-2DDE9D3503E3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B2F95-60B5-ABF8-F495-1C63D4261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48F31-4332-4148-784B-342173B60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592E3-BB8A-9E45-BC41-2A7673418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6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E2C62-99D8-4485-763B-674C83311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CC962-3097-053E-2421-2EFE352ED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45A86-B58D-A11A-3E75-9B8C254E7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8D3E5-A7BA-EB4A-BF6C-2DDE9D3503E3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92381-4E39-EBFE-23D2-5CA524D8C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F8E44-C310-2E70-8329-1718D801E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592E3-BB8A-9E45-BC41-2A7673418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76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33FB6-1542-AA39-1250-62024652D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50733-E30E-44CA-1213-51FDEC8668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ECE33C-4EDD-1B85-81C6-A68BDCF0E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B365C-0104-C153-A2BA-E89235867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8D3E5-A7BA-EB4A-BF6C-2DDE9D3503E3}" type="datetimeFigureOut">
              <a:rPr lang="en-US" smtClean="0"/>
              <a:t>9/8/22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60D77-8413-ECFB-69C4-1C05AA10F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0DF2F-4B9A-26E0-8431-D5BFE9F74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592E3-BB8A-9E45-BC41-2A7673418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15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18272-1AA4-E3A6-5EAD-3D98C3E56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7406E-F1EB-F9BE-A563-A33A87EFB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9425EC-56E6-FBD2-C32B-D5CA3A0D0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A42FB-A071-6A4C-7C47-7BE6DFBFAF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B53A56-77B1-6A7F-C87A-2F339EBB92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979ED9-B4DA-4E96-5F7D-7E26B5B5F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8D3E5-A7BA-EB4A-BF6C-2DDE9D3503E3}" type="datetimeFigureOut">
              <a:rPr lang="en-US" smtClean="0"/>
              <a:t>9/8/22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06A417-4DDC-3040-5A46-33B6DE76B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A88E42-68B6-BF93-4C0C-C1E8D04F4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592E3-BB8A-9E45-BC41-2A7673418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65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5A4FA-7BD8-ABA2-7688-F41E273DE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4116C0-0B46-E8EA-51AA-2A49E297C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8D3E5-A7BA-EB4A-BF6C-2DDE9D3503E3}" type="datetimeFigureOut">
              <a:rPr lang="en-US" smtClean="0"/>
              <a:t>9/8/22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3B92D1-73EF-2B5F-5BBB-1FDF8C773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0E1E11-1F3B-1FC9-FFAF-70AB270E3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592E3-BB8A-9E45-BC41-2A7673418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40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6FFB69-5B97-1EE5-952C-7464E63EE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8D3E5-A7BA-EB4A-BF6C-2DDE9D3503E3}" type="datetimeFigureOut">
              <a:rPr lang="en-US" smtClean="0"/>
              <a:t>9/8/22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82D834-B66F-0FD4-0B19-943837620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9BD931-16AB-3BFA-D56E-ADC9CA4F5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592E3-BB8A-9E45-BC41-2A7673418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30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CB061-4B83-D4C0-0E63-CD0910BF6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A8C04-A0BC-5292-8830-D19B5C439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D3489-B34C-B41E-A032-EF691DF19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CEDA-BB80-083D-BD1F-DB8F6D893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8D3E5-A7BA-EB4A-BF6C-2DDE9D3503E3}" type="datetimeFigureOut">
              <a:rPr lang="en-US" smtClean="0"/>
              <a:t>9/8/22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26EF2-377F-AF8A-4456-6C831D89A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C00A2-C3BF-9EB5-6787-7479EDFE4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592E3-BB8A-9E45-BC41-2A7673418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81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6B0B-66F4-F6CE-709F-14E9A2B94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62A2B5-5735-347D-1549-0A31997A9B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2B340-9753-60F7-B28D-488C4781A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381A4-2FE8-C05A-26E2-94ADEAE60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8D3E5-A7BA-EB4A-BF6C-2DDE9D3503E3}" type="datetimeFigureOut">
              <a:rPr lang="en-US" smtClean="0"/>
              <a:t>9/8/22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A68D9E-59B1-27D1-9AA9-9A53C1B96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56453-B824-D63C-A68D-A4A3B7EC6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592E3-BB8A-9E45-BC41-2A7673418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41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4DB707-903C-6087-0F43-C7ABA2FB5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62953-A19D-0D29-3A1E-9C18A1863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05FFA-918F-B77D-5FFE-7D2EED6AE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8D3E5-A7BA-EB4A-BF6C-2DDE9D3503E3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22B22-BF13-BAB5-DF74-C91ACDFD23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B41BD-2588-709D-E2B8-062929C0B2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592E3-BB8A-9E45-BC41-2A7673418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13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7CC5DA-15D7-A749-56AA-C8A06592FA0B}"/>
              </a:ext>
            </a:extLst>
          </p:cNvPr>
          <p:cNvCxnSpPr>
            <a:cxnSpLocks/>
          </p:cNvCxnSpPr>
          <p:nvPr/>
        </p:nvCxnSpPr>
        <p:spPr>
          <a:xfrm flipV="1">
            <a:off x="5015630" y="3767760"/>
            <a:ext cx="125852" cy="2166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CFC41C0-42D8-2428-2918-8A778AE9342F}"/>
              </a:ext>
            </a:extLst>
          </p:cNvPr>
          <p:cNvCxnSpPr>
            <a:cxnSpLocks/>
          </p:cNvCxnSpPr>
          <p:nvPr/>
        </p:nvCxnSpPr>
        <p:spPr>
          <a:xfrm flipV="1">
            <a:off x="5318932" y="3731283"/>
            <a:ext cx="212943" cy="3757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E74446-3B31-793C-B5A6-6B1760CF7D25}"/>
              </a:ext>
            </a:extLst>
          </p:cNvPr>
          <p:cNvCxnSpPr>
            <a:cxnSpLocks/>
          </p:cNvCxnSpPr>
          <p:nvPr/>
        </p:nvCxnSpPr>
        <p:spPr>
          <a:xfrm flipV="1">
            <a:off x="5690994" y="3731280"/>
            <a:ext cx="212943" cy="3757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F89BAD-F657-C390-8D55-06EBE6CFE871}"/>
              </a:ext>
            </a:extLst>
          </p:cNvPr>
          <p:cNvCxnSpPr>
            <a:cxnSpLocks/>
          </p:cNvCxnSpPr>
          <p:nvPr/>
        </p:nvCxnSpPr>
        <p:spPr>
          <a:xfrm flipH="1" flipV="1">
            <a:off x="5893497" y="3732249"/>
            <a:ext cx="202503" cy="3757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D3255B-3289-D6D4-EDB6-9B707516D52B}"/>
              </a:ext>
            </a:extLst>
          </p:cNvPr>
          <p:cNvCxnSpPr>
            <a:cxnSpLocks/>
          </p:cNvCxnSpPr>
          <p:nvPr/>
        </p:nvCxnSpPr>
        <p:spPr>
          <a:xfrm flipH="1" flipV="1">
            <a:off x="5508912" y="3731281"/>
            <a:ext cx="202503" cy="3757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8ABEFA-CF54-B032-7869-A3E264B4B7D1}"/>
              </a:ext>
            </a:extLst>
          </p:cNvPr>
          <p:cNvCxnSpPr>
            <a:cxnSpLocks/>
          </p:cNvCxnSpPr>
          <p:nvPr/>
        </p:nvCxnSpPr>
        <p:spPr>
          <a:xfrm flipH="1" flipV="1">
            <a:off x="5121648" y="3756331"/>
            <a:ext cx="202503" cy="3757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502B5C-D214-A59E-6EEE-0BEE5F9AADD3}"/>
              </a:ext>
            </a:extLst>
          </p:cNvPr>
          <p:cNvCxnSpPr>
            <a:cxnSpLocks/>
          </p:cNvCxnSpPr>
          <p:nvPr/>
        </p:nvCxnSpPr>
        <p:spPr>
          <a:xfrm flipV="1">
            <a:off x="6086019" y="3838842"/>
            <a:ext cx="156124" cy="2682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8D2E07E-CB57-D114-DCCA-825F1C15B2EB}"/>
              </a:ext>
            </a:extLst>
          </p:cNvPr>
          <p:cNvCxnSpPr>
            <a:cxnSpLocks/>
          </p:cNvCxnSpPr>
          <p:nvPr/>
        </p:nvCxnSpPr>
        <p:spPr>
          <a:xfrm>
            <a:off x="6242143" y="3851607"/>
            <a:ext cx="4047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45164B9-61D1-6533-81CE-EA59B7761229}"/>
              </a:ext>
            </a:extLst>
          </p:cNvPr>
          <p:cNvCxnSpPr>
            <a:cxnSpLocks/>
          </p:cNvCxnSpPr>
          <p:nvPr/>
        </p:nvCxnSpPr>
        <p:spPr>
          <a:xfrm>
            <a:off x="4610911" y="3960587"/>
            <a:ext cx="4047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FD61B97-EF07-F88B-515C-21807BFFD092}"/>
              </a:ext>
            </a:extLst>
          </p:cNvPr>
          <p:cNvCxnSpPr>
            <a:cxnSpLocks/>
          </p:cNvCxnSpPr>
          <p:nvPr/>
        </p:nvCxnSpPr>
        <p:spPr>
          <a:xfrm flipV="1">
            <a:off x="5752932" y="1226308"/>
            <a:ext cx="125852" cy="2166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DB89AFB-9C8A-1356-CF10-EAE4A0A0FD1D}"/>
              </a:ext>
            </a:extLst>
          </p:cNvPr>
          <p:cNvCxnSpPr>
            <a:cxnSpLocks/>
          </p:cNvCxnSpPr>
          <p:nvPr/>
        </p:nvCxnSpPr>
        <p:spPr>
          <a:xfrm flipV="1">
            <a:off x="6056234" y="1189831"/>
            <a:ext cx="212943" cy="3757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ACE208A-B625-A61C-BB82-60D9718A84F8}"/>
              </a:ext>
            </a:extLst>
          </p:cNvPr>
          <p:cNvCxnSpPr>
            <a:cxnSpLocks/>
          </p:cNvCxnSpPr>
          <p:nvPr/>
        </p:nvCxnSpPr>
        <p:spPr>
          <a:xfrm flipV="1">
            <a:off x="6428296" y="1189828"/>
            <a:ext cx="212943" cy="3757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B7824D4-1D7E-1942-C353-F9EC521E611F}"/>
              </a:ext>
            </a:extLst>
          </p:cNvPr>
          <p:cNvCxnSpPr>
            <a:cxnSpLocks/>
          </p:cNvCxnSpPr>
          <p:nvPr/>
        </p:nvCxnSpPr>
        <p:spPr>
          <a:xfrm flipH="1" flipV="1">
            <a:off x="6630799" y="1190797"/>
            <a:ext cx="202503" cy="3757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FB86A0D-FAEA-F2BC-A6B1-2852E1C7B26A}"/>
              </a:ext>
            </a:extLst>
          </p:cNvPr>
          <p:cNvCxnSpPr>
            <a:cxnSpLocks/>
          </p:cNvCxnSpPr>
          <p:nvPr/>
        </p:nvCxnSpPr>
        <p:spPr>
          <a:xfrm flipH="1" flipV="1">
            <a:off x="6246214" y="1189829"/>
            <a:ext cx="202503" cy="3757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690377C-6506-5ACC-4E0A-5C153783559F}"/>
              </a:ext>
            </a:extLst>
          </p:cNvPr>
          <p:cNvCxnSpPr>
            <a:cxnSpLocks/>
          </p:cNvCxnSpPr>
          <p:nvPr/>
        </p:nvCxnSpPr>
        <p:spPr>
          <a:xfrm flipH="1" flipV="1">
            <a:off x="5858950" y="1214879"/>
            <a:ext cx="202503" cy="3757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675557C-D040-06F9-23B2-AD597678BD70}"/>
              </a:ext>
            </a:extLst>
          </p:cNvPr>
          <p:cNvCxnSpPr>
            <a:cxnSpLocks/>
          </p:cNvCxnSpPr>
          <p:nvPr/>
        </p:nvCxnSpPr>
        <p:spPr>
          <a:xfrm flipV="1">
            <a:off x="6823321" y="1297390"/>
            <a:ext cx="156124" cy="2682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70BFACD-5384-C772-D332-9411CFDFC92D}"/>
              </a:ext>
            </a:extLst>
          </p:cNvPr>
          <p:cNvCxnSpPr>
            <a:cxnSpLocks/>
          </p:cNvCxnSpPr>
          <p:nvPr/>
        </p:nvCxnSpPr>
        <p:spPr>
          <a:xfrm>
            <a:off x="6979445" y="1310155"/>
            <a:ext cx="4047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05E6B3B-5C90-879A-2776-AFABCDD59674}"/>
              </a:ext>
            </a:extLst>
          </p:cNvPr>
          <p:cNvCxnSpPr>
            <a:cxnSpLocks/>
          </p:cNvCxnSpPr>
          <p:nvPr/>
        </p:nvCxnSpPr>
        <p:spPr>
          <a:xfrm>
            <a:off x="5348213" y="1419135"/>
            <a:ext cx="4047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5AF0F19-BF79-AE2A-A2BA-E1BDE7AD70C3}"/>
              </a:ext>
            </a:extLst>
          </p:cNvPr>
          <p:cNvCxnSpPr>
            <a:cxnSpLocks/>
          </p:cNvCxnSpPr>
          <p:nvPr/>
        </p:nvCxnSpPr>
        <p:spPr>
          <a:xfrm>
            <a:off x="3639671" y="482281"/>
            <a:ext cx="36396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98C0519-82E9-4FBF-36F9-6D58A1351556}"/>
              </a:ext>
            </a:extLst>
          </p:cNvPr>
          <p:cNvCxnSpPr>
            <a:cxnSpLocks/>
          </p:cNvCxnSpPr>
          <p:nvPr/>
        </p:nvCxnSpPr>
        <p:spPr>
          <a:xfrm>
            <a:off x="3639671" y="2158681"/>
            <a:ext cx="36396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35C761A-2609-1DD6-1962-6A2B727FAF8D}"/>
              </a:ext>
            </a:extLst>
          </p:cNvPr>
          <p:cNvCxnSpPr>
            <a:cxnSpLocks/>
          </p:cNvCxnSpPr>
          <p:nvPr/>
        </p:nvCxnSpPr>
        <p:spPr>
          <a:xfrm>
            <a:off x="3639671" y="482281"/>
            <a:ext cx="0" cy="1676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A7C66B5-A159-1B48-9553-FEF9C8F81E3E}"/>
              </a:ext>
            </a:extLst>
          </p:cNvPr>
          <p:cNvCxnSpPr>
            <a:cxnSpLocks/>
          </p:cNvCxnSpPr>
          <p:nvPr/>
        </p:nvCxnSpPr>
        <p:spPr>
          <a:xfrm>
            <a:off x="7234518" y="482281"/>
            <a:ext cx="0" cy="1676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08CCCBD-F9EB-6D44-FD87-F4E755DD472E}"/>
              </a:ext>
            </a:extLst>
          </p:cNvPr>
          <p:cNvCxnSpPr>
            <a:cxnSpLocks/>
          </p:cNvCxnSpPr>
          <p:nvPr/>
        </p:nvCxnSpPr>
        <p:spPr>
          <a:xfrm>
            <a:off x="7422778" y="1153230"/>
            <a:ext cx="0" cy="420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9DFDA73-9C36-42F6-1541-14486A7FBCBB}"/>
              </a:ext>
            </a:extLst>
          </p:cNvPr>
          <p:cNvCxnSpPr>
            <a:cxnSpLocks/>
          </p:cNvCxnSpPr>
          <p:nvPr/>
        </p:nvCxnSpPr>
        <p:spPr>
          <a:xfrm>
            <a:off x="7234518" y="1572171"/>
            <a:ext cx="1882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89D0AC7-8EF5-E858-ABEE-CAFDF1238F57}"/>
              </a:ext>
            </a:extLst>
          </p:cNvPr>
          <p:cNvCxnSpPr>
            <a:cxnSpLocks/>
          </p:cNvCxnSpPr>
          <p:nvPr/>
        </p:nvCxnSpPr>
        <p:spPr>
          <a:xfrm>
            <a:off x="7234518" y="1162289"/>
            <a:ext cx="1882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5BC54A3D-4186-5B02-08A6-4F61FC110048}"/>
              </a:ext>
            </a:extLst>
          </p:cNvPr>
          <p:cNvSpPr/>
          <p:nvPr/>
        </p:nvSpPr>
        <p:spPr>
          <a:xfrm>
            <a:off x="4468926" y="964671"/>
            <a:ext cx="850006" cy="83712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93D7930-9E60-2316-229D-8B0E73D71234}"/>
              </a:ext>
            </a:extLst>
          </p:cNvPr>
          <p:cNvSpPr txBox="1"/>
          <p:nvPr/>
        </p:nvSpPr>
        <p:spPr>
          <a:xfrm>
            <a:off x="4586209" y="1000199"/>
            <a:ext cx="7120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 +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631C82B-FF36-3BF1-2F72-B2F3AF1AE0E8}"/>
              </a:ext>
            </a:extLst>
          </p:cNvPr>
          <p:cNvCxnSpPr>
            <a:cxnSpLocks/>
          </p:cNvCxnSpPr>
          <p:nvPr/>
        </p:nvCxnSpPr>
        <p:spPr>
          <a:xfrm>
            <a:off x="2665927" y="1390909"/>
            <a:ext cx="1802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2851F78-4373-43AD-9949-25ED00D57797}"/>
              </a:ext>
            </a:extLst>
          </p:cNvPr>
          <p:cNvCxnSpPr>
            <a:cxnSpLocks/>
          </p:cNvCxnSpPr>
          <p:nvPr/>
        </p:nvCxnSpPr>
        <p:spPr>
          <a:xfrm>
            <a:off x="2665927" y="1377718"/>
            <a:ext cx="0" cy="25828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B2C5CD0-456F-7DE0-E680-DFAB76FFD107}"/>
              </a:ext>
            </a:extLst>
          </p:cNvPr>
          <p:cNvCxnSpPr>
            <a:cxnSpLocks/>
          </p:cNvCxnSpPr>
          <p:nvPr/>
        </p:nvCxnSpPr>
        <p:spPr>
          <a:xfrm>
            <a:off x="2665926" y="3956467"/>
            <a:ext cx="1944985" cy="41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EA1844B-4964-E7CE-EC10-6D8139FB942D}"/>
              </a:ext>
            </a:extLst>
          </p:cNvPr>
          <p:cNvCxnSpPr>
            <a:cxnSpLocks/>
          </p:cNvCxnSpPr>
          <p:nvPr/>
        </p:nvCxnSpPr>
        <p:spPr>
          <a:xfrm>
            <a:off x="6567801" y="3851606"/>
            <a:ext cx="1617078" cy="127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4703F42-107A-773B-18D3-737858DF4410}"/>
              </a:ext>
            </a:extLst>
          </p:cNvPr>
          <p:cNvCxnSpPr>
            <a:cxnSpLocks/>
          </p:cNvCxnSpPr>
          <p:nvPr/>
        </p:nvCxnSpPr>
        <p:spPr>
          <a:xfrm>
            <a:off x="8184879" y="1297390"/>
            <a:ext cx="0" cy="25828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173F725-1C75-19D0-FF53-762FE61A0C33}"/>
              </a:ext>
            </a:extLst>
          </p:cNvPr>
          <p:cNvCxnSpPr>
            <a:cxnSpLocks/>
          </p:cNvCxnSpPr>
          <p:nvPr/>
        </p:nvCxnSpPr>
        <p:spPr>
          <a:xfrm>
            <a:off x="7328648" y="1297390"/>
            <a:ext cx="85623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4EE4888-76BC-B345-6C8E-259FE6B97C87}"/>
              </a:ext>
            </a:extLst>
          </p:cNvPr>
          <p:cNvSpPr txBox="1"/>
          <p:nvPr/>
        </p:nvSpPr>
        <p:spPr>
          <a:xfrm>
            <a:off x="1832508" y="3508652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98760AB-2E96-6319-D84E-59FDE9A21CD6}"/>
              </a:ext>
            </a:extLst>
          </p:cNvPr>
          <p:cNvSpPr txBox="1"/>
          <p:nvPr/>
        </p:nvSpPr>
        <p:spPr>
          <a:xfrm>
            <a:off x="8421163" y="3515676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03213DD-3933-7481-6BAC-0CE3D64344F4}"/>
              </a:ext>
            </a:extLst>
          </p:cNvPr>
          <p:cNvSpPr txBox="1"/>
          <p:nvPr/>
        </p:nvSpPr>
        <p:spPr>
          <a:xfrm>
            <a:off x="5432069" y="3044173"/>
            <a:ext cx="434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DCBE78C-1C33-DC7F-DC16-36C83D275261}"/>
              </a:ext>
            </a:extLst>
          </p:cNvPr>
          <p:cNvSpPr txBox="1"/>
          <p:nvPr/>
        </p:nvSpPr>
        <p:spPr>
          <a:xfrm>
            <a:off x="6162705" y="543496"/>
            <a:ext cx="766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R</a:t>
            </a:r>
            <a:r>
              <a:rPr lang="en-US" sz="3600" baseline="-25000" dirty="0" err="1"/>
              <a:t>int</a:t>
            </a:r>
            <a:endParaRPr lang="en-US" sz="36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78903C3-8152-FA06-4F46-CCC1B8618993}"/>
              </a:ext>
            </a:extLst>
          </p:cNvPr>
          <p:cNvSpPr txBox="1"/>
          <p:nvPr/>
        </p:nvSpPr>
        <p:spPr>
          <a:xfrm>
            <a:off x="5177689" y="1468811"/>
            <a:ext cx="678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V</a:t>
            </a:r>
            <a:r>
              <a:rPr lang="en-US" sz="3600" baseline="-25000" dirty="0" err="1"/>
              <a:t>io</a:t>
            </a:r>
            <a:endParaRPr lang="en-US" sz="3600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C008ED9-0C7D-B150-E133-069AAE51ED28}"/>
              </a:ext>
            </a:extLst>
          </p:cNvPr>
          <p:cNvSpPr/>
          <p:nvPr/>
        </p:nvSpPr>
        <p:spPr>
          <a:xfrm>
            <a:off x="2550015" y="3771753"/>
            <a:ext cx="231820" cy="2682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297A97A1-FBC4-873B-FC4D-2A52F5293D81}"/>
              </a:ext>
            </a:extLst>
          </p:cNvPr>
          <p:cNvSpPr/>
          <p:nvPr/>
        </p:nvSpPr>
        <p:spPr>
          <a:xfrm>
            <a:off x="8049101" y="3717496"/>
            <a:ext cx="231820" cy="2682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96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Moore, Brady</dc:creator>
  <cp:lastModifiedBy>Moore, Brady</cp:lastModifiedBy>
  <cp:revision>2</cp:revision>
  <dcterms:created xsi:type="dcterms:W3CDTF">2022-09-09T03:44:31Z</dcterms:created>
  <dcterms:modified xsi:type="dcterms:W3CDTF">2022-09-09T03:53:11Z</dcterms:modified>
</cp:coreProperties>
</file>