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6259-5C56-47F7-AAB0-3471403A0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4C094-4717-4482-9C71-8C504AA68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EDE4C-962A-4438-9315-FF1574215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FE14-B3E8-4EFF-A154-D8A9C46417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8C8E4-CA07-43F4-84A7-FBF84C714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DE2ED-70FF-4EED-8B23-A6AFA386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88B-6744-48D4-BE28-AE1BF23A8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972C-4D69-4C9F-8FDB-C74AF2F5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093BD-94EF-4F7B-916D-4396C845D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8531F-7F63-492B-9B49-87D2992D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FE14-B3E8-4EFF-A154-D8A9C46417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D5361-E3A4-4094-9C50-1EB00B4C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E0489-6CB7-4DDD-88DE-AEFB2B66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88B-6744-48D4-BE28-AE1BF23A8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7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0B42B-5600-4B55-AC27-80A327FF4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0C40E-9B5C-401C-B171-6743922BF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02638-BDDF-4AC8-95D4-CB8863E7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FE14-B3E8-4EFF-A154-D8A9C46417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B789A-9063-45D3-AEBA-B5369A782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7EEE5-3142-45CF-B728-86FB1714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88B-6744-48D4-BE28-AE1BF23A8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1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A1A7-C7FC-4565-A2EC-85804FBD2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A6A01-5A6C-492B-89A1-FECDDDEF2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9E745-F473-4D4A-A942-43E44997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FE14-B3E8-4EFF-A154-D8A9C46417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19AEE-06C4-4DA0-89AC-7DE71029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93D68-8B30-444C-997C-E3FE2DA6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88B-6744-48D4-BE28-AE1BF23A8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0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D2F8-E32B-49B6-92FD-4A381578B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9204E-B480-4AA8-B183-A74E331C5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480AC-73B4-4A48-8855-D7A79E3C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FE14-B3E8-4EFF-A154-D8A9C46417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BB613-7F6D-4A87-B74A-806A329B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8F251-CD8F-47D7-8477-47C98156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88B-6744-48D4-BE28-AE1BF23A8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2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EF67-CE72-4BFF-9171-33994E99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5F103-10FF-479B-BF83-9709EFC93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20C5E-8F88-49A0-AAE9-F693F3856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0FCAC-AB3E-43CD-9D3E-51878C55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FE14-B3E8-4EFF-A154-D8A9C46417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51DCC-A76D-4CFF-AA82-82C2445E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B2A03-0ECB-4C18-9C64-6BE7D328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88B-6744-48D4-BE28-AE1BF23A8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9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CD1A-8EE3-4B63-B50D-C2422B1D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E2D85-1DD2-47CE-A46E-D60988691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11B78-3239-440D-833F-CA47DF7AE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3AC7F-20A0-418C-A8BB-DF32B1AB7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6A27D-052C-4591-9EB9-8954865C4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294F2-5F7F-4CC2-BA5B-59435B11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FE14-B3E8-4EFF-A154-D8A9C46417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29429-39E5-4972-BF0B-87162008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D61C9-7349-44B5-9018-0CAF3D83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88B-6744-48D4-BE28-AE1BF23A8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1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A6B8-4D27-4F6D-BD6F-966FC4F5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3AA56-50B8-4ABC-B3F0-22EA7832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FE14-B3E8-4EFF-A154-D8A9C46417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61FEC-CF6D-4CBB-AC05-3FA26BC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1EFA3-9CA8-45C7-AF22-7CDE1660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88B-6744-48D4-BE28-AE1BF23A8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4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54FA6-973F-4491-AA78-0AEF0CD1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FE14-B3E8-4EFF-A154-D8A9C46417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31F6C8-DC0E-4304-8A18-89933B89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09788-CF07-496C-A6DF-2130C02D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88B-6744-48D4-BE28-AE1BF23A8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8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480-9413-4FCD-ACB6-2B8331EE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99842-8B44-45BE-887A-8A9F41980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CD782-AFDF-49C8-9F89-1FBD703B1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6410F-AAC2-4141-9372-9748651E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FE14-B3E8-4EFF-A154-D8A9C46417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DAAEA-D2E7-4163-A06B-A4763EB0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95289-2E9B-456D-AFDF-54940965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88B-6744-48D4-BE28-AE1BF23A8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4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50A6-CEF5-497A-BB9D-DA2991A16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AFFED-0D7E-4175-9A06-E64972CEB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66423-0608-4A14-ADA7-DD92B482D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25F91-9568-41D4-BB37-F420CCEA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FE14-B3E8-4EFF-A154-D8A9C46417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0C7C3-3D67-4967-98AE-625C8BCC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66FDA-2374-4FEA-98D4-07D6150D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88B-6744-48D4-BE28-AE1BF23A8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2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D319C-C109-4A89-9E15-37932FAE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CB696-3167-4761-B9CC-97D6A4A43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90900-8D00-424C-8734-3A15C46C8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9FE14-B3E8-4EFF-A154-D8A9C46417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73E2E-95CD-4D46-B9C5-8DD93FBA6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548A1-E914-4A90-B2B6-8B17CCAB9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2688B-6744-48D4-BE28-AE1BF23A8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8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45682-53A3-4FE7-A660-C9E5D9680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61F50-EA50-4205-9126-3D18FCEF5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DDE1-BC6D-4FD2-9833-DA894738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6BA7-27B3-4E6E-93AA-F3FA7C46D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347" y="1870060"/>
            <a:ext cx="5181600" cy="54471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Custom Material List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6" name="Content Placeholder 5" descr="A picture containing projector&#10;&#10;Description automatically generated">
            <a:extLst>
              <a:ext uri="{FF2B5EF4-FFF2-40B4-BE49-F238E27FC236}">
                <a16:creationId xmlns:a16="http://schemas.microsoft.com/office/drawing/2014/main" id="{98A6FD8E-B6DD-4F23-A065-15D15FD9A3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5" r="33952"/>
          <a:stretch/>
        </p:blipFill>
        <p:spPr>
          <a:xfrm>
            <a:off x="6096000" y="586565"/>
            <a:ext cx="5880652" cy="6271435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9E4447A-EEAD-4354-822D-8FB2409AF5AF}"/>
              </a:ext>
            </a:extLst>
          </p:cNvPr>
          <p:cNvGrpSpPr/>
          <p:nvPr/>
        </p:nvGrpSpPr>
        <p:grpSpPr>
          <a:xfrm>
            <a:off x="9878203" y="1321356"/>
            <a:ext cx="1168205" cy="590772"/>
            <a:chOff x="9878203" y="1321356"/>
            <a:chExt cx="1168205" cy="590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817AF5-52E1-47BF-BE99-7B41E71E827D}"/>
                </a:ext>
              </a:extLst>
            </p:cNvPr>
            <p:cNvSpPr txBox="1"/>
            <p:nvPr/>
          </p:nvSpPr>
          <p:spPr>
            <a:xfrm>
              <a:off x="9878203" y="1321356"/>
              <a:ext cx="1168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Capillary Arm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92944E2-95EE-4374-97B8-9864F0F00505}"/>
                </a:ext>
              </a:extLst>
            </p:cNvPr>
            <p:cNvCxnSpPr/>
            <p:nvPr/>
          </p:nvCxnSpPr>
          <p:spPr>
            <a:xfrm>
              <a:off x="10469217" y="1690688"/>
              <a:ext cx="0" cy="221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83FEC8-D505-4577-9569-661312E4B90B}"/>
              </a:ext>
            </a:extLst>
          </p:cNvPr>
          <p:cNvGrpSpPr/>
          <p:nvPr/>
        </p:nvGrpSpPr>
        <p:grpSpPr>
          <a:xfrm>
            <a:off x="11046408" y="3302493"/>
            <a:ext cx="1284668" cy="1119743"/>
            <a:chOff x="9878203" y="940277"/>
            <a:chExt cx="1284668" cy="11197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6748CB-B213-4481-852A-61D23F97D972}"/>
                </a:ext>
              </a:extLst>
            </p:cNvPr>
            <p:cNvSpPr txBox="1"/>
            <p:nvPr/>
          </p:nvSpPr>
          <p:spPr>
            <a:xfrm>
              <a:off x="9878203" y="1321356"/>
              <a:ext cx="12846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Capillary Alignment Assembly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FF2452C-1B90-457D-B5F3-4B6157688A69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H="1" flipV="1">
              <a:off x="10337255" y="940277"/>
              <a:ext cx="183282" cy="381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0ED126-8693-4029-8F61-E145E7CC5167}"/>
              </a:ext>
            </a:extLst>
          </p:cNvPr>
          <p:cNvGrpSpPr/>
          <p:nvPr/>
        </p:nvGrpSpPr>
        <p:grpSpPr>
          <a:xfrm>
            <a:off x="9036326" y="4052904"/>
            <a:ext cx="1284668" cy="565867"/>
            <a:chOff x="9878203" y="1063266"/>
            <a:chExt cx="1284668" cy="5658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B098A6-30E2-4E8A-8AAD-528D38F7DEDF}"/>
                </a:ext>
              </a:extLst>
            </p:cNvPr>
            <p:cNvSpPr txBox="1"/>
            <p:nvPr/>
          </p:nvSpPr>
          <p:spPr>
            <a:xfrm>
              <a:off x="9878203" y="1321356"/>
              <a:ext cx="128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Optical Mount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5A67BDC-D9B5-4D8B-B46C-37674BDCDFD0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9976999" y="1063266"/>
              <a:ext cx="543538" cy="258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7C6B1E-68EA-4F08-BBEF-98CE06780CC2}"/>
              </a:ext>
            </a:extLst>
          </p:cNvPr>
          <p:cNvGrpSpPr/>
          <p:nvPr/>
        </p:nvGrpSpPr>
        <p:grpSpPr>
          <a:xfrm>
            <a:off x="9184549" y="5794406"/>
            <a:ext cx="1284668" cy="781310"/>
            <a:chOff x="9878203" y="1063266"/>
            <a:chExt cx="1284668" cy="78131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A3AEF1-4F5A-4138-A82E-C87FD25CF25A}"/>
                </a:ext>
              </a:extLst>
            </p:cNvPr>
            <p:cNvSpPr txBox="1"/>
            <p:nvPr/>
          </p:nvSpPr>
          <p:spPr>
            <a:xfrm>
              <a:off x="9878203" y="1321356"/>
              <a:ext cx="12846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Smooth Post Mount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9A4834D-1768-4F37-B454-3B3DC280416D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9976999" y="1063266"/>
              <a:ext cx="543538" cy="258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AD1DC1C-F9DF-4CB5-B68B-46B556639E4D}"/>
              </a:ext>
            </a:extLst>
          </p:cNvPr>
          <p:cNvGrpSpPr/>
          <p:nvPr/>
        </p:nvGrpSpPr>
        <p:grpSpPr>
          <a:xfrm>
            <a:off x="7899881" y="783180"/>
            <a:ext cx="1284668" cy="478597"/>
            <a:chOff x="9878203" y="1321356"/>
            <a:chExt cx="1284668" cy="47859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8A2DE4-D996-4501-8F68-74BEC3F60E37}"/>
                </a:ext>
              </a:extLst>
            </p:cNvPr>
            <p:cNvSpPr txBox="1"/>
            <p:nvPr/>
          </p:nvSpPr>
          <p:spPr>
            <a:xfrm>
              <a:off x="9878203" y="1321356"/>
              <a:ext cx="128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SiPM Mount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35D7244-8E85-4159-BA1E-A808FAA279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76999" y="1629133"/>
              <a:ext cx="543538" cy="170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CE0726A-9CEA-4D77-8FC2-75EBB1EC8F97}"/>
              </a:ext>
            </a:extLst>
          </p:cNvPr>
          <p:cNvGrpSpPr/>
          <p:nvPr/>
        </p:nvGrpSpPr>
        <p:grpSpPr>
          <a:xfrm>
            <a:off x="9555114" y="3307162"/>
            <a:ext cx="1284668" cy="781310"/>
            <a:chOff x="9878203" y="1063266"/>
            <a:chExt cx="1284668" cy="78131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452BEA-4AD0-4318-B680-5B72FB5C628E}"/>
                </a:ext>
              </a:extLst>
            </p:cNvPr>
            <p:cNvSpPr txBox="1"/>
            <p:nvPr/>
          </p:nvSpPr>
          <p:spPr>
            <a:xfrm>
              <a:off x="9878203" y="1321356"/>
              <a:ext cx="12846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Cantilever Support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7A60C2F-1956-4D0C-9542-BE93C5990A48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9976999" y="1063266"/>
              <a:ext cx="543538" cy="258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E762DDCC-E095-4FF4-ACC4-4A854960F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315361"/>
              </p:ext>
            </p:extLst>
          </p:nvPr>
        </p:nvGraphicFramePr>
        <p:xfrm>
          <a:off x="617338" y="2467972"/>
          <a:ext cx="4599618" cy="402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3206">
                  <a:extLst>
                    <a:ext uri="{9D8B030D-6E8A-4147-A177-3AD203B41FA5}">
                      <a16:colId xmlns:a16="http://schemas.microsoft.com/office/drawing/2014/main" val="582364631"/>
                    </a:ext>
                  </a:extLst>
                </a:gridCol>
                <a:gridCol w="1533206">
                  <a:extLst>
                    <a:ext uri="{9D8B030D-6E8A-4147-A177-3AD203B41FA5}">
                      <a16:colId xmlns:a16="http://schemas.microsoft.com/office/drawing/2014/main" val="1897632321"/>
                    </a:ext>
                  </a:extLst>
                </a:gridCol>
                <a:gridCol w="1533206">
                  <a:extLst>
                    <a:ext uri="{9D8B030D-6E8A-4147-A177-3AD203B41FA5}">
                      <a16:colId xmlns:a16="http://schemas.microsoft.com/office/drawing/2014/main" val="2830742079"/>
                    </a:ext>
                  </a:extLst>
                </a:gridCol>
              </a:tblGrid>
              <a:tr h="270558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Fabrication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21770"/>
                  </a:ext>
                </a:extLst>
              </a:tr>
              <a:tr h="270558">
                <a:tc>
                  <a:txBody>
                    <a:bodyPr/>
                    <a:lstStyle/>
                    <a:p>
                      <a:r>
                        <a:rPr lang="en-US" dirty="0"/>
                        <a:t>SiPM 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PLA/PETG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301715"/>
                  </a:ext>
                </a:extLst>
              </a:tr>
              <a:tr h="270558">
                <a:tc>
                  <a:txBody>
                    <a:bodyPr/>
                    <a:lstStyle/>
                    <a:p>
                      <a:r>
                        <a:rPr lang="en-US" dirty="0"/>
                        <a:t>Capillary 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PLA/PETG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25754"/>
                  </a:ext>
                </a:extLst>
              </a:tr>
              <a:tr h="270558">
                <a:tc>
                  <a:txBody>
                    <a:bodyPr/>
                    <a:lstStyle/>
                    <a:p>
                      <a:r>
                        <a:rPr lang="en-US" dirty="0"/>
                        <a:t>Cantilever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Aluminum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29695"/>
                  </a:ext>
                </a:extLst>
              </a:tr>
              <a:tr h="270558">
                <a:tc>
                  <a:txBody>
                    <a:bodyPr/>
                    <a:lstStyle/>
                    <a:p>
                      <a:r>
                        <a:rPr lang="en-US" dirty="0"/>
                        <a:t>Optical 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PLA/PETG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546950"/>
                  </a:ext>
                </a:extLst>
              </a:tr>
              <a:tr h="270558">
                <a:tc>
                  <a:txBody>
                    <a:bodyPr/>
                    <a:lstStyle/>
                    <a:p>
                      <a:r>
                        <a:rPr lang="en-US" dirty="0"/>
                        <a:t>Smooth Post 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PLA/PETG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362387"/>
                  </a:ext>
                </a:extLst>
              </a:tr>
              <a:tr h="270558">
                <a:tc>
                  <a:txBody>
                    <a:bodyPr/>
                    <a:lstStyle/>
                    <a:p>
                      <a:r>
                        <a:rPr lang="en-US" dirty="0"/>
                        <a:t>Capillary Alignment 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PLA/PETG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80901"/>
                  </a:ext>
                </a:extLst>
              </a:tr>
              <a:tr h="2705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3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97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Optical Assembly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Brae Petersen</dc:creator>
  <cp:lastModifiedBy>Brae Petersen</cp:lastModifiedBy>
  <cp:revision>1</cp:revision>
  <dcterms:created xsi:type="dcterms:W3CDTF">2020-12-21T21:57:45Z</dcterms:created>
  <dcterms:modified xsi:type="dcterms:W3CDTF">2020-12-21T22:06:14Z</dcterms:modified>
</cp:coreProperties>
</file>