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74" r:id="rId2"/>
    <p:sldId id="312" r:id="rId3"/>
    <p:sldId id="311" r:id="rId4"/>
    <p:sldId id="313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286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 autoAdjust="0"/>
    <p:restoredTop sz="87347" autoAdjust="0"/>
  </p:normalViewPr>
  <p:slideViewPr>
    <p:cSldViewPr snapToGrid="0">
      <p:cViewPr varScale="1">
        <p:scale>
          <a:sx n="111" d="100"/>
          <a:sy n="111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architectural design strategy in which we selectively distill, organize, and abstract the body of knowledge from the users to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5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56164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The Long Lost Art of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971190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80" y="49153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5087766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172" y="5698339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8AA13-DDCC-47A0-AD54-FD992544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9DF61-ECC0-4A6A-83EB-BD396BE1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73" y="434897"/>
            <a:ext cx="7967054" cy="59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0A0-427C-4581-BAEE-3D273D77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behavior?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AA3D-7440-4761-89EB-6ECAFD14F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C762-FE83-4B1D-A2B8-B75DEBE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4C36B-2F35-4727-AA73-0C12BD10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7F32A-06A2-45C4-B305-631CE64C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1642813"/>
            <a:ext cx="3762900" cy="35723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E1438-62FB-4903-A671-75E44ABA096E}"/>
              </a:ext>
            </a:extLst>
          </p:cNvPr>
          <p:cNvCxnSpPr/>
          <p:nvPr/>
        </p:nvCxnSpPr>
        <p:spPr>
          <a:xfrm>
            <a:off x="4410913" y="3032206"/>
            <a:ext cx="0" cy="1667714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5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000" dirty="0">
                <a:solidFill>
                  <a:prstClr val="black"/>
                </a:solidFill>
              </a:rPr>
              <a:t>The Long Lost Art of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D3CC-D5E7-43E2-A353-B3638586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308957"/>
            <a:ext cx="2166271" cy="28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A16D6C-8AA9-44C5-8D23-53EDC404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2" y="2308957"/>
            <a:ext cx="2128042" cy="2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914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450347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The Long Lost Art of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13575" y="3429000"/>
            <a:ext cx="7544105" cy="32309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/>
              <a:t>DDD with Vertical Slice Architecture Training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July 17-18</a:t>
            </a:r>
            <a:r>
              <a:rPr lang="en-US" sz="3200" baseline="30000" dirty="0"/>
              <a:t>th</a:t>
            </a:r>
            <a:r>
              <a:rPr lang="en-US" sz="3200" dirty="0"/>
              <a:t> in Rotterdam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20% discount code </a:t>
            </a:r>
            <a:r>
              <a:rPr lang="en-US" sz="3200" b="1" dirty="0"/>
              <a:t>Techorama20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D026A-F02A-E4B6-6EF6-A5D36B986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680" y="3174715"/>
            <a:ext cx="3043719" cy="30437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D3CC-D5E7-43E2-A353-B3638586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308957"/>
            <a:ext cx="2166271" cy="28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A16D6C-8AA9-44C5-8D23-53EDC404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2" y="2308957"/>
            <a:ext cx="2128042" cy="2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12" y="2235200"/>
            <a:ext cx="10456377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Domain-Driven Design?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a domain model?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But my code,</a:t>
            </a:r>
            <a:br>
              <a:rPr lang="en-US" dirty="0"/>
            </a:br>
            <a:r>
              <a:rPr lang="en-US" dirty="0"/>
              <a:t>it sucks!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2763253" y="933650"/>
            <a:ext cx="666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9600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2566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1943298" y="933650"/>
            <a:ext cx="830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rgbClr val="FF0000"/>
                </a:solidFill>
              </a:rPr>
              <a:t>¯\_(</a:t>
            </a:r>
            <a:r>
              <a:rPr lang="ja-JP" altLang="en-US" sz="9600" dirty="0">
                <a:solidFill>
                  <a:srgbClr val="FF0000"/>
                </a:solidFill>
              </a:rPr>
              <a:t>ツ</a:t>
            </a:r>
            <a:r>
              <a:rPr lang="en-US" altLang="ja-JP" sz="9600" dirty="0">
                <a:solidFill>
                  <a:srgbClr val="FF0000"/>
                </a:solidFill>
              </a:rPr>
              <a:t>)_/¯</a:t>
            </a:r>
            <a:endParaRPr lang="en-US" sz="9600" dirty="0">
              <a:solidFill>
                <a:srgbClr val="FF0000"/>
              </a:solidFill>
            </a:endParaRPr>
          </a:p>
          <a:p>
            <a:pPr algn="ctr"/>
            <a:r>
              <a:rPr lang="en-US" altLang="ja-JP" sz="9600" dirty="0">
                <a:solidFill>
                  <a:srgbClr val="00B050"/>
                </a:solidFill>
              </a:rPr>
              <a:t>¯\_(</a:t>
            </a:r>
            <a:r>
              <a:rPr lang="ja-JP" altLang="en-US" sz="9600" dirty="0">
                <a:solidFill>
                  <a:srgbClr val="00B050"/>
                </a:solidFill>
              </a:rPr>
              <a:t>ツ</a:t>
            </a:r>
            <a:r>
              <a:rPr lang="en-US" altLang="ja-JP" sz="9600" dirty="0">
                <a:solidFill>
                  <a:srgbClr val="00B050"/>
                </a:solidFill>
              </a:rPr>
              <a:t>)_/¯</a:t>
            </a:r>
            <a:endParaRPr lang="en-US" sz="9600" dirty="0">
              <a:solidFill>
                <a:srgbClr val="00B050"/>
              </a:solidFill>
            </a:endParaRP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39336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Shoulders of Giants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494B4-C24A-4C86-A04A-A468542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54C1-4906-42D9-9481-3C757D73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1685109"/>
            <a:ext cx="2643706" cy="34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CA5EF9-3CF0-4AF1-BEDB-7D214642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90" y="1685109"/>
            <a:ext cx="2536460" cy="3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king Effectively with Legacy Code (text only) by M.Feathers: M ...">
            <a:extLst>
              <a:ext uri="{FF2B5EF4-FFF2-40B4-BE49-F238E27FC236}">
                <a16:creationId xmlns:a16="http://schemas.microsoft.com/office/drawing/2014/main" id="{963DF17B-8562-40DE-8A84-9252CBC9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1052513"/>
            <a:ext cx="35909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6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A87F9-602E-48A4-AD26-5BE80A9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891F-26A9-405D-821C-333C42EC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4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21932</TotalTime>
  <Words>202</Words>
  <Application>Microsoft Macintosh PowerPoint</Application>
  <PresentationFormat>Widescreen</PresentationFormat>
  <Paragraphs>61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Lucida Console</vt:lpstr>
      <vt:lpstr>Office Theme</vt:lpstr>
      <vt:lpstr>The Long Lost Art of Refactoring</vt:lpstr>
      <vt:lpstr>What is Domain-Driven Design?</vt:lpstr>
      <vt:lpstr>What is a domain model?</vt:lpstr>
      <vt:lpstr>But my code, it sucks!</vt:lpstr>
      <vt:lpstr>PowerPoint Presentation</vt:lpstr>
      <vt:lpstr>PowerPoint Presentation</vt:lpstr>
      <vt:lpstr>Shoulders of Giants</vt:lpstr>
      <vt:lpstr>PowerPoint Presentation</vt:lpstr>
      <vt:lpstr>Current State</vt:lpstr>
      <vt:lpstr>PowerPoint Presentation</vt:lpstr>
      <vt:lpstr>Where’s the behavior?</vt:lpstr>
      <vt:lpstr>PowerPoint Presentation</vt:lpstr>
      <vt:lpstr>The Long Lost Art of Refactoring</vt:lpstr>
      <vt:lpstr>The Long Lost Art of Refactoring</vt:lpstr>
      <vt:lpstr>Domain-Driven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222</cp:revision>
  <dcterms:created xsi:type="dcterms:W3CDTF">2014-12-03T11:14:03Z</dcterms:created>
  <dcterms:modified xsi:type="dcterms:W3CDTF">2024-05-08T06:11:42Z</dcterms:modified>
</cp:coreProperties>
</file>