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342" r:id="rId4"/>
    <p:sldId id="258" r:id="rId5"/>
    <p:sldId id="259" r:id="rId6"/>
    <p:sldId id="343" r:id="rId7"/>
    <p:sldId id="263" r:id="rId8"/>
    <p:sldId id="292" r:id="rId9"/>
    <p:sldId id="291" r:id="rId10"/>
    <p:sldId id="294" r:id="rId11"/>
    <p:sldId id="295" r:id="rId12"/>
    <p:sldId id="296" r:id="rId13"/>
    <p:sldId id="297" r:id="rId14"/>
    <p:sldId id="344" r:id="rId15"/>
    <p:sldId id="345" r:id="rId16"/>
    <p:sldId id="299" r:id="rId17"/>
    <p:sldId id="300" r:id="rId18"/>
    <p:sldId id="301" r:id="rId19"/>
    <p:sldId id="304" r:id="rId20"/>
    <p:sldId id="303" r:id="rId21"/>
    <p:sldId id="305" r:id="rId22"/>
    <p:sldId id="307" r:id="rId23"/>
    <p:sldId id="309" r:id="rId24"/>
    <p:sldId id="312" r:id="rId25"/>
    <p:sldId id="313" r:id="rId26"/>
    <p:sldId id="346" r:id="rId27"/>
    <p:sldId id="314" r:id="rId28"/>
    <p:sldId id="311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266" r:id="rId37"/>
    <p:sldId id="347" r:id="rId38"/>
    <p:sldId id="270" r:id="rId39"/>
    <p:sldId id="323" r:id="rId40"/>
    <p:sldId id="327" r:id="rId41"/>
    <p:sldId id="328" r:id="rId42"/>
    <p:sldId id="330" r:id="rId43"/>
    <p:sldId id="359" r:id="rId44"/>
    <p:sldId id="348" r:id="rId45"/>
    <p:sldId id="331" r:id="rId46"/>
    <p:sldId id="349" r:id="rId47"/>
    <p:sldId id="333" r:id="rId48"/>
    <p:sldId id="334" r:id="rId49"/>
    <p:sldId id="335" r:id="rId50"/>
    <p:sldId id="361" r:id="rId51"/>
    <p:sldId id="336" r:id="rId52"/>
    <p:sldId id="276" r:id="rId53"/>
    <p:sldId id="350" r:id="rId54"/>
    <p:sldId id="339" r:id="rId55"/>
    <p:sldId id="282" r:id="rId56"/>
    <p:sldId id="340" r:id="rId57"/>
    <p:sldId id="338" r:id="rId58"/>
    <p:sldId id="283" r:id="rId59"/>
    <p:sldId id="355" r:id="rId60"/>
    <p:sldId id="360" r:id="rId61"/>
    <p:sldId id="354" r:id="rId62"/>
    <p:sldId id="351" r:id="rId63"/>
    <p:sldId id="356" r:id="rId64"/>
    <p:sldId id="357" r:id="rId65"/>
    <p:sldId id="358" r:id="rId66"/>
    <p:sldId id="287" r:id="rId67"/>
    <p:sldId id="280" r:id="rId68"/>
    <p:sldId id="34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svg"/><Relationship Id="rId1" Type="http://schemas.openxmlformats.org/officeDocument/2006/relationships/image" Target="../media/image95.png"/><Relationship Id="rId6" Type="http://schemas.openxmlformats.org/officeDocument/2006/relationships/image" Target="../media/image100.svg"/><Relationship Id="rId5" Type="http://schemas.openxmlformats.org/officeDocument/2006/relationships/image" Target="../media/image99.png"/><Relationship Id="rId4" Type="http://schemas.openxmlformats.org/officeDocument/2006/relationships/image" Target="../media/image9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svg"/><Relationship Id="rId1" Type="http://schemas.openxmlformats.org/officeDocument/2006/relationships/image" Target="../media/image101.png"/><Relationship Id="rId4" Type="http://schemas.openxmlformats.org/officeDocument/2006/relationships/image" Target="../media/image10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4" Type="http://schemas.openxmlformats.org/officeDocument/2006/relationships/image" Target="../media/image10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svg"/><Relationship Id="rId1" Type="http://schemas.openxmlformats.org/officeDocument/2006/relationships/image" Target="../media/image95.png"/><Relationship Id="rId6" Type="http://schemas.openxmlformats.org/officeDocument/2006/relationships/image" Target="../media/image100.svg"/><Relationship Id="rId5" Type="http://schemas.openxmlformats.org/officeDocument/2006/relationships/image" Target="../media/image99.png"/><Relationship Id="rId4" Type="http://schemas.openxmlformats.org/officeDocument/2006/relationships/image" Target="../media/image9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svg"/><Relationship Id="rId1" Type="http://schemas.openxmlformats.org/officeDocument/2006/relationships/image" Target="../media/image101.png"/><Relationship Id="rId4" Type="http://schemas.openxmlformats.org/officeDocument/2006/relationships/image" Target="../media/image10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4" Type="http://schemas.openxmlformats.org/officeDocument/2006/relationships/image" Target="../media/image10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4DCBF-089F-4074-89D9-8C2C4CD7B9B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CE2F7CB-66D2-4E5F-BE99-C85753B238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problems OAuth solves</a:t>
          </a:r>
        </a:p>
      </dgm:t>
    </dgm:pt>
    <dgm:pt modelId="{707C715E-8D28-4A09-9110-A4A30D9516BA}" type="parTrans" cxnId="{87CC500E-6A28-4690-A88C-189A2F125441}">
      <dgm:prSet/>
      <dgm:spPr/>
      <dgm:t>
        <a:bodyPr/>
        <a:lstStyle/>
        <a:p>
          <a:endParaRPr lang="en-US"/>
        </a:p>
      </dgm:t>
    </dgm:pt>
    <dgm:pt modelId="{754DE41B-3D62-42EC-B452-832423B1B9AD}" type="sibTrans" cxnId="{87CC500E-6A28-4690-A88C-189A2F125441}">
      <dgm:prSet/>
      <dgm:spPr/>
      <dgm:t>
        <a:bodyPr/>
        <a:lstStyle/>
        <a:p>
          <a:endParaRPr lang="en-US"/>
        </a:p>
      </dgm:t>
    </dgm:pt>
    <dgm:pt modelId="{2C7FC45D-1ACE-4C61-A48F-56A956D151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Grant-Types (Flows)</a:t>
          </a:r>
        </a:p>
      </dgm:t>
    </dgm:pt>
    <dgm:pt modelId="{64533D0C-464E-43B7-B4F7-9351EF27BC56}" type="parTrans" cxnId="{0A66D384-CBCA-42F3-AF27-274A346CCF76}">
      <dgm:prSet/>
      <dgm:spPr/>
      <dgm:t>
        <a:bodyPr/>
        <a:lstStyle/>
        <a:p>
          <a:endParaRPr lang="en-US"/>
        </a:p>
      </dgm:t>
    </dgm:pt>
    <dgm:pt modelId="{08505F3D-042C-411E-883F-FB3B444167C9}" type="sibTrans" cxnId="{0A66D384-CBCA-42F3-AF27-274A346CCF76}">
      <dgm:prSet/>
      <dgm:spPr/>
      <dgm:t>
        <a:bodyPr/>
        <a:lstStyle/>
        <a:p>
          <a:endParaRPr lang="en-US"/>
        </a:p>
      </dgm:t>
    </dgm:pt>
    <dgm:pt modelId="{144F9BD7-443F-4E7C-9BFC-6E7594B4D2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Tools Available</a:t>
          </a:r>
        </a:p>
      </dgm:t>
    </dgm:pt>
    <dgm:pt modelId="{7B6F4FA9-AABF-429E-A5F3-844C6706CB56}" type="parTrans" cxnId="{5D51A538-86A0-4D26-90A1-2FA487646C1A}">
      <dgm:prSet/>
      <dgm:spPr/>
      <dgm:t>
        <a:bodyPr/>
        <a:lstStyle/>
        <a:p>
          <a:endParaRPr lang="en-US"/>
        </a:p>
      </dgm:t>
    </dgm:pt>
    <dgm:pt modelId="{322E30FA-E0FF-4DF9-AE7E-F0CA5D95B15D}" type="sibTrans" cxnId="{5D51A538-86A0-4D26-90A1-2FA487646C1A}">
      <dgm:prSet/>
      <dgm:spPr/>
      <dgm:t>
        <a:bodyPr/>
        <a:lstStyle/>
        <a:p>
          <a:endParaRPr lang="en-US"/>
        </a:p>
      </dgm:t>
    </dgm:pt>
    <dgm:pt modelId="{105C05AA-176D-41F3-92FD-D099F9AA0B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is API Authorization </a:t>
          </a:r>
        </a:p>
      </dgm:t>
    </dgm:pt>
    <dgm:pt modelId="{E7D1B9C5-5E64-4406-B607-E369E8C9D76B}" type="sibTrans" cxnId="{E3527EE6-59B2-4332-A3AD-CA4CD2A93113}">
      <dgm:prSet/>
      <dgm:spPr/>
      <dgm:t>
        <a:bodyPr/>
        <a:lstStyle/>
        <a:p>
          <a:endParaRPr lang="en-US"/>
        </a:p>
      </dgm:t>
    </dgm:pt>
    <dgm:pt modelId="{661A4B40-5D8A-46AC-8AF4-27A1632EE711}" type="parTrans" cxnId="{E3527EE6-59B2-4332-A3AD-CA4CD2A93113}">
      <dgm:prSet/>
      <dgm:spPr/>
      <dgm:t>
        <a:bodyPr/>
        <a:lstStyle/>
        <a:p>
          <a:endParaRPr lang="en-US"/>
        </a:p>
      </dgm:t>
    </dgm:pt>
    <dgm:pt modelId="{0302B04D-7E87-4202-B497-4047667F5F76}" type="pres">
      <dgm:prSet presAssocID="{D1B4DCBF-089F-4074-89D9-8C2C4CD7B9BB}" presName="root" presStyleCnt="0">
        <dgm:presLayoutVars>
          <dgm:dir/>
          <dgm:resizeHandles val="exact"/>
        </dgm:presLayoutVars>
      </dgm:prSet>
      <dgm:spPr/>
    </dgm:pt>
    <dgm:pt modelId="{548C2A51-97AF-43AA-BC5E-0D9CF9AAC81B}" type="pres">
      <dgm:prSet presAssocID="{105C05AA-176D-41F3-92FD-D099F9AA0BF1}" presName="compNode" presStyleCnt="0"/>
      <dgm:spPr/>
    </dgm:pt>
    <dgm:pt modelId="{0BCF885F-B289-408A-8771-052BD9F3DB06}" type="pres">
      <dgm:prSet presAssocID="{105C05AA-176D-41F3-92FD-D099F9AA0BF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6A83AD-19AE-4973-A0B7-46479A094A87}" type="pres">
      <dgm:prSet presAssocID="{105C05AA-176D-41F3-92FD-D099F9AA0B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8DF4A60-5C83-4A43-9A0C-D8B58A7870D6}" type="pres">
      <dgm:prSet presAssocID="{105C05AA-176D-41F3-92FD-D099F9AA0BF1}" presName="spaceRect" presStyleCnt="0"/>
      <dgm:spPr/>
    </dgm:pt>
    <dgm:pt modelId="{26CDFEFF-65B1-4CAF-84A1-B5C8E7C5EE15}" type="pres">
      <dgm:prSet presAssocID="{105C05AA-176D-41F3-92FD-D099F9AA0BF1}" presName="textRect" presStyleLbl="revTx" presStyleIdx="0" presStyleCnt="4">
        <dgm:presLayoutVars>
          <dgm:chMax val="1"/>
          <dgm:chPref val="1"/>
        </dgm:presLayoutVars>
      </dgm:prSet>
      <dgm:spPr/>
    </dgm:pt>
    <dgm:pt modelId="{E0FC9AAC-DC87-40BA-90EB-94942EB59298}" type="pres">
      <dgm:prSet presAssocID="{E7D1B9C5-5E64-4406-B607-E369E8C9D76B}" presName="sibTrans" presStyleCnt="0"/>
      <dgm:spPr/>
    </dgm:pt>
    <dgm:pt modelId="{FC5F3B9F-C920-41EF-AB4D-2B2A246234DB}" type="pres">
      <dgm:prSet presAssocID="{BCE2F7CB-66D2-4E5F-BE99-C85753B238FB}" presName="compNode" presStyleCnt="0"/>
      <dgm:spPr/>
    </dgm:pt>
    <dgm:pt modelId="{1D292730-676C-4C31-91DC-A0E4F0C442CC}" type="pres">
      <dgm:prSet presAssocID="{BCE2F7CB-66D2-4E5F-BE99-C85753B238F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BBE6152-E7B7-4259-BFAD-8AD241E6FC81}" type="pres">
      <dgm:prSet presAssocID="{BCE2F7CB-66D2-4E5F-BE99-C85753B238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6103855-BCB4-48A6-AA96-584CD598FAA2}" type="pres">
      <dgm:prSet presAssocID="{BCE2F7CB-66D2-4E5F-BE99-C85753B238FB}" presName="spaceRect" presStyleCnt="0"/>
      <dgm:spPr/>
    </dgm:pt>
    <dgm:pt modelId="{B00FF3A2-95A8-459E-81AA-58BB12E662FE}" type="pres">
      <dgm:prSet presAssocID="{BCE2F7CB-66D2-4E5F-BE99-C85753B238FB}" presName="textRect" presStyleLbl="revTx" presStyleIdx="1" presStyleCnt="4">
        <dgm:presLayoutVars>
          <dgm:chMax val="1"/>
          <dgm:chPref val="1"/>
        </dgm:presLayoutVars>
      </dgm:prSet>
      <dgm:spPr/>
    </dgm:pt>
    <dgm:pt modelId="{A46FBEA2-A8CA-4703-A9A6-5E27DC82CBAE}" type="pres">
      <dgm:prSet presAssocID="{754DE41B-3D62-42EC-B452-832423B1B9AD}" presName="sibTrans" presStyleCnt="0"/>
      <dgm:spPr/>
    </dgm:pt>
    <dgm:pt modelId="{F8B8C5A5-26C7-498D-9238-9369279EF413}" type="pres">
      <dgm:prSet presAssocID="{2C7FC45D-1ACE-4C61-A48F-56A956D1512A}" presName="compNode" presStyleCnt="0"/>
      <dgm:spPr/>
    </dgm:pt>
    <dgm:pt modelId="{7AE209F8-C61F-4662-A874-7F31D6ADD07D}" type="pres">
      <dgm:prSet presAssocID="{2C7FC45D-1ACE-4C61-A48F-56A956D1512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852960-D3EB-47CA-8C95-9730785719EB}" type="pres">
      <dgm:prSet presAssocID="{2C7FC45D-1ACE-4C61-A48F-56A956D151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D300560-5366-422F-BA5C-F4BA05D04D3E}" type="pres">
      <dgm:prSet presAssocID="{2C7FC45D-1ACE-4C61-A48F-56A956D1512A}" presName="spaceRect" presStyleCnt="0"/>
      <dgm:spPr/>
    </dgm:pt>
    <dgm:pt modelId="{DB9E9E2C-5B59-4F9C-BDEC-DF4C4D54FFDC}" type="pres">
      <dgm:prSet presAssocID="{2C7FC45D-1ACE-4C61-A48F-56A956D1512A}" presName="textRect" presStyleLbl="revTx" presStyleIdx="2" presStyleCnt="4">
        <dgm:presLayoutVars>
          <dgm:chMax val="1"/>
          <dgm:chPref val="1"/>
        </dgm:presLayoutVars>
      </dgm:prSet>
      <dgm:spPr/>
    </dgm:pt>
    <dgm:pt modelId="{DC82A10C-B952-4327-9795-B1590FF3C05A}" type="pres">
      <dgm:prSet presAssocID="{08505F3D-042C-411E-883F-FB3B444167C9}" presName="sibTrans" presStyleCnt="0"/>
      <dgm:spPr/>
    </dgm:pt>
    <dgm:pt modelId="{5609256C-27B6-4FA9-98FC-A27294B1B742}" type="pres">
      <dgm:prSet presAssocID="{144F9BD7-443F-4E7C-9BFC-6E7594B4D29D}" presName="compNode" presStyleCnt="0"/>
      <dgm:spPr/>
    </dgm:pt>
    <dgm:pt modelId="{0A0637E1-64CA-403F-8D81-FD0BED4C5CDE}" type="pres">
      <dgm:prSet presAssocID="{144F9BD7-443F-4E7C-9BFC-6E7594B4D29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3AE2D4F-8767-4137-A8CE-970BF9ED400C}" type="pres">
      <dgm:prSet presAssocID="{144F9BD7-443F-4E7C-9BFC-6E7594B4D2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539589D-F8B0-4F59-9016-F61D3197E1EF}" type="pres">
      <dgm:prSet presAssocID="{144F9BD7-443F-4E7C-9BFC-6E7594B4D29D}" presName="spaceRect" presStyleCnt="0"/>
      <dgm:spPr/>
    </dgm:pt>
    <dgm:pt modelId="{15DA8309-172C-4FFD-B999-A8B56CFC671B}" type="pres">
      <dgm:prSet presAssocID="{144F9BD7-443F-4E7C-9BFC-6E7594B4D2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CC500E-6A28-4690-A88C-189A2F125441}" srcId="{D1B4DCBF-089F-4074-89D9-8C2C4CD7B9BB}" destId="{BCE2F7CB-66D2-4E5F-BE99-C85753B238FB}" srcOrd="1" destOrd="0" parTransId="{707C715E-8D28-4A09-9110-A4A30D9516BA}" sibTransId="{754DE41B-3D62-42EC-B452-832423B1B9AD}"/>
    <dgm:cxn modelId="{5D51A538-86A0-4D26-90A1-2FA487646C1A}" srcId="{D1B4DCBF-089F-4074-89D9-8C2C4CD7B9BB}" destId="{144F9BD7-443F-4E7C-9BFC-6E7594B4D29D}" srcOrd="3" destOrd="0" parTransId="{7B6F4FA9-AABF-429E-A5F3-844C6706CB56}" sibTransId="{322E30FA-E0FF-4DF9-AE7E-F0CA5D95B15D}"/>
    <dgm:cxn modelId="{D1887E49-4985-4403-A809-7C68C2C2332A}" type="presOf" srcId="{2C7FC45D-1ACE-4C61-A48F-56A956D1512A}" destId="{DB9E9E2C-5B59-4F9C-BDEC-DF4C4D54FFDC}" srcOrd="0" destOrd="0" presId="urn:microsoft.com/office/officeart/2018/5/layout/IconLeafLabelList"/>
    <dgm:cxn modelId="{0A66D384-CBCA-42F3-AF27-274A346CCF76}" srcId="{D1B4DCBF-089F-4074-89D9-8C2C4CD7B9BB}" destId="{2C7FC45D-1ACE-4C61-A48F-56A956D1512A}" srcOrd="2" destOrd="0" parTransId="{64533D0C-464E-43B7-B4F7-9351EF27BC56}" sibTransId="{08505F3D-042C-411E-883F-FB3B444167C9}"/>
    <dgm:cxn modelId="{89160090-B6D5-469C-A441-B1BDE4E8B570}" type="presOf" srcId="{BCE2F7CB-66D2-4E5F-BE99-C85753B238FB}" destId="{B00FF3A2-95A8-459E-81AA-58BB12E662FE}" srcOrd="0" destOrd="0" presId="urn:microsoft.com/office/officeart/2018/5/layout/IconLeafLabelList"/>
    <dgm:cxn modelId="{0AC2D9A9-03D9-4A65-B1FF-FB54F38C3E44}" type="presOf" srcId="{144F9BD7-443F-4E7C-9BFC-6E7594B4D29D}" destId="{15DA8309-172C-4FFD-B999-A8B56CFC671B}" srcOrd="0" destOrd="0" presId="urn:microsoft.com/office/officeart/2018/5/layout/IconLeafLabelList"/>
    <dgm:cxn modelId="{23C4BED7-850D-41BE-A63E-C1A66859A1E9}" type="presOf" srcId="{D1B4DCBF-089F-4074-89D9-8C2C4CD7B9BB}" destId="{0302B04D-7E87-4202-B497-4047667F5F76}" srcOrd="0" destOrd="0" presId="urn:microsoft.com/office/officeart/2018/5/layout/IconLeafLabelList"/>
    <dgm:cxn modelId="{E3527EE6-59B2-4332-A3AD-CA4CD2A93113}" srcId="{D1B4DCBF-089F-4074-89D9-8C2C4CD7B9BB}" destId="{105C05AA-176D-41F3-92FD-D099F9AA0BF1}" srcOrd="0" destOrd="0" parTransId="{661A4B40-5D8A-46AC-8AF4-27A1632EE711}" sibTransId="{E7D1B9C5-5E64-4406-B607-E369E8C9D76B}"/>
    <dgm:cxn modelId="{5066F5E8-5AF1-4ADF-87AA-F313828E1773}" type="presOf" srcId="{105C05AA-176D-41F3-92FD-D099F9AA0BF1}" destId="{26CDFEFF-65B1-4CAF-84A1-B5C8E7C5EE15}" srcOrd="0" destOrd="0" presId="urn:microsoft.com/office/officeart/2018/5/layout/IconLeafLabelList"/>
    <dgm:cxn modelId="{070A7F84-46D4-486E-A5D8-B3097F42CFCB}" type="presParOf" srcId="{0302B04D-7E87-4202-B497-4047667F5F76}" destId="{548C2A51-97AF-43AA-BC5E-0D9CF9AAC81B}" srcOrd="0" destOrd="0" presId="urn:microsoft.com/office/officeart/2018/5/layout/IconLeafLabelList"/>
    <dgm:cxn modelId="{8E48D539-6C6E-43A0-BCF6-B009FB2EFD4F}" type="presParOf" srcId="{548C2A51-97AF-43AA-BC5E-0D9CF9AAC81B}" destId="{0BCF885F-B289-408A-8771-052BD9F3DB06}" srcOrd="0" destOrd="0" presId="urn:microsoft.com/office/officeart/2018/5/layout/IconLeafLabelList"/>
    <dgm:cxn modelId="{362A9D03-1B6D-4E9D-9C84-F7D9F289C65E}" type="presParOf" srcId="{548C2A51-97AF-43AA-BC5E-0D9CF9AAC81B}" destId="{BE6A83AD-19AE-4973-A0B7-46479A094A87}" srcOrd="1" destOrd="0" presId="urn:microsoft.com/office/officeart/2018/5/layout/IconLeafLabelList"/>
    <dgm:cxn modelId="{2CF3DFD1-4B1F-4796-A30F-2A73A86E4523}" type="presParOf" srcId="{548C2A51-97AF-43AA-BC5E-0D9CF9AAC81B}" destId="{58DF4A60-5C83-4A43-9A0C-D8B58A7870D6}" srcOrd="2" destOrd="0" presId="urn:microsoft.com/office/officeart/2018/5/layout/IconLeafLabelList"/>
    <dgm:cxn modelId="{566B6E6F-B249-4959-AFA0-CA557C82C6E3}" type="presParOf" srcId="{548C2A51-97AF-43AA-BC5E-0D9CF9AAC81B}" destId="{26CDFEFF-65B1-4CAF-84A1-B5C8E7C5EE15}" srcOrd="3" destOrd="0" presId="urn:microsoft.com/office/officeart/2018/5/layout/IconLeafLabelList"/>
    <dgm:cxn modelId="{052757CB-42E7-46BF-AD70-BBBCFA36ADB5}" type="presParOf" srcId="{0302B04D-7E87-4202-B497-4047667F5F76}" destId="{E0FC9AAC-DC87-40BA-90EB-94942EB59298}" srcOrd="1" destOrd="0" presId="urn:microsoft.com/office/officeart/2018/5/layout/IconLeafLabelList"/>
    <dgm:cxn modelId="{3A144909-B514-4432-86CA-646E1FEEC06D}" type="presParOf" srcId="{0302B04D-7E87-4202-B497-4047667F5F76}" destId="{FC5F3B9F-C920-41EF-AB4D-2B2A246234DB}" srcOrd="2" destOrd="0" presId="urn:microsoft.com/office/officeart/2018/5/layout/IconLeafLabelList"/>
    <dgm:cxn modelId="{1151E3D7-5752-4C5E-8A48-180230A5A7CF}" type="presParOf" srcId="{FC5F3B9F-C920-41EF-AB4D-2B2A246234DB}" destId="{1D292730-676C-4C31-91DC-A0E4F0C442CC}" srcOrd="0" destOrd="0" presId="urn:microsoft.com/office/officeart/2018/5/layout/IconLeafLabelList"/>
    <dgm:cxn modelId="{60A34919-8F6F-40E7-A5DB-578F87E63FD5}" type="presParOf" srcId="{FC5F3B9F-C920-41EF-AB4D-2B2A246234DB}" destId="{DBBE6152-E7B7-4259-BFAD-8AD241E6FC81}" srcOrd="1" destOrd="0" presId="urn:microsoft.com/office/officeart/2018/5/layout/IconLeafLabelList"/>
    <dgm:cxn modelId="{05CFC159-E0D1-4C32-A672-1E4320574FB5}" type="presParOf" srcId="{FC5F3B9F-C920-41EF-AB4D-2B2A246234DB}" destId="{76103855-BCB4-48A6-AA96-584CD598FAA2}" srcOrd="2" destOrd="0" presId="urn:microsoft.com/office/officeart/2018/5/layout/IconLeafLabelList"/>
    <dgm:cxn modelId="{41A3B244-FED9-4EC1-A70E-94CCB3C1D966}" type="presParOf" srcId="{FC5F3B9F-C920-41EF-AB4D-2B2A246234DB}" destId="{B00FF3A2-95A8-459E-81AA-58BB12E662FE}" srcOrd="3" destOrd="0" presId="urn:microsoft.com/office/officeart/2018/5/layout/IconLeafLabelList"/>
    <dgm:cxn modelId="{46A6DBE0-35E0-4650-A256-AE49B1786EB7}" type="presParOf" srcId="{0302B04D-7E87-4202-B497-4047667F5F76}" destId="{A46FBEA2-A8CA-4703-A9A6-5E27DC82CBAE}" srcOrd="3" destOrd="0" presId="urn:microsoft.com/office/officeart/2018/5/layout/IconLeafLabelList"/>
    <dgm:cxn modelId="{C448AB70-B8E1-4F1C-8FD4-7FC9390E959C}" type="presParOf" srcId="{0302B04D-7E87-4202-B497-4047667F5F76}" destId="{F8B8C5A5-26C7-498D-9238-9369279EF413}" srcOrd="4" destOrd="0" presId="urn:microsoft.com/office/officeart/2018/5/layout/IconLeafLabelList"/>
    <dgm:cxn modelId="{5A580672-24D7-4F31-88EC-B8301477EC6D}" type="presParOf" srcId="{F8B8C5A5-26C7-498D-9238-9369279EF413}" destId="{7AE209F8-C61F-4662-A874-7F31D6ADD07D}" srcOrd="0" destOrd="0" presId="urn:microsoft.com/office/officeart/2018/5/layout/IconLeafLabelList"/>
    <dgm:cxn modelId="{18457895-85AD-4A80-A500-6C85EAAB1C47}" type="presParOf" srcId="{F8B8C5A5-26C7-498D-9238-9369279EF413}" destId="{13852960-D3EB-47CA-8C95-9730785719EB}" srcOrd="1" destOrd="0" presId="urn:microsoft.com/office/officeart/2018/5/layout/IconLeafLabelList"/>
    <dgm:cxn modelId="{5400373A-1BCD-46BE-9763-7C8D096D969E}" type="presParOf" srcId="{F8B8C5A5-26C7-498D-9238-9369279EF413}" destId="{DD300560-5366-422F-BA5C-F4BA05D04D3E}" srcOrd="2" destOrd="0" presId="urn:microsoft.com/office/officeart/2018/5/layout/IconLeafLabelList"/>
    <dgm:cxn modelId="{DDD0F010-BD4A-402B-91BD-7F06599441E7}" type="presParOf" srcId="{F8B8C5A5-26C7-498D-9238-9369279EF413}" destId="{DB9E9E2C-5B59-4F9C-BDEC-DF4C4D54FFDC}" srcOrd="3" destOrd="0" presId="urn:microsoft.com/office/officeart/2018/5/layout/IconLeafLabelList"/>
    <dgm:cxn modelId="{DF5D32E5-B3DC-4D93-A3B4-87CB714F9BCF}" type="presParOf" srcId="{0302B04D-7E87-4202-B497-4047667F5F76}" destId="{DC82A10C-B952-4327-9795-B1590FF3C05A}" srcOrd="5" destOrd="0" presId="urn:microsoft.com/office/officeart/2018/5/layout/IconLeafLabelList"/>
    <dgm:cxn modelId="{0BDB2DB5-1D68-4D04-81C3-BFF5EB37BFAA}" type="presParOf" srcId="{0302B04D-7E87-4202-B497-4047667F5F76}" destId="{5609256C-27B6-4FA9-98FC-A27294B1B742}" srcOrd="6" destOrd="0" presId="urn:microsoft.com/office/officeart/2018/5/layout/IconLeafLabelList"/>
    <dgm:cxn modelId="{7A9CD879-5FE4-4015-B6A0-D05DB5976BF9}" type="presParOf" srcId="{5609256C-27B6-4FA9-98FC-A27294B1B742}" destId="{0A0637E1-64CA-403F-8D81-FD0BED4C5CDE}" srcOrd="0" destOrd="0" presId="urn:microsoft.com/office/officeart/2018/5/layout/IconLeafLabelList"/>
    <dgm:cxn modelId="{02C50350-3613-4865-927C-64D71EA6EABE}" type="presParOf" srcId="{5609256C-27B6-4FA9-98FC-A27294B1B742}" destId="{03AE2D4F-8767-4137-A8CE-970BF9ED400C}" srcOrd="1" destOrd="0" presId="urn:microsoft.com/office/officeart/2018/5/layout/IconLeafLabelList"/>
    <dgm:cxn modelId="{76879E94-D404-419F-9692-F86505E45C05}" type="presParOf" srcId="{5609256C-27B6-4FA9-98FC-A27294B1B742}" destId="{B539589D-F8B0-4F59-9016-F61D3197E1EF}" srcOrd="2" destOrd="0" presId="urn:microsoft.com/office/officeart/2018/5/layout/IconLeafLabelList"/>
    <dgm:cxn modelId="{22C4A83A-6E03-4130-A958-B5CDA9BDAA55}" type="presParOf" srcId="{5609256C-27B6-4FA9-98FC-A27294B1B742}" destId="{15DA8309-172C-4FFD-B999-A8B56CFC67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80B570-86C5-4D60-86D9-0E618AC175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F8AB29-1315-43E5-B6DE-CF70549C39CA}">
      <dgm:prSet/>
      <dgm:spPr/>
      <dgm:t>
        <a:bodyPr/>
        <a:lstStyle/>
        <a:p>
          <a:r>
            <a:rPr lang="en-US"/>
            <a:t>Keystrokes visible</a:t>
          </a:r>
        </a:p>
      </dgm:t>
    </dgm:pt>
    <dgm:pt modelId="{C497BF6A-142B-4251-B94B-27A13E1D8B45}" type="parTrans" cxnId="{ADCC05F3-FC65-4096-B12F-58990801E28E}">
      <dgm:prSet/>
      <dgm:spPr/>
      <dgm:t>
        <a:bodyPr/>
        <a:lstStyle/>
        <a:p>
          <a:endParaRPr lang="en-US"/>
        </a:p>
      </dgm:t>
    </dgm:pt>
    <dgm:pt modelId="{96A95524-A3FC-46A1-B35E-5B931D484C01}" type="sibTrans" cxnId="{ADCC05F3-FC65-4096-B12F-58990801E28E}">
      <dgm:prSet/>
      <dgm:spPr/>
      <dgm:t>
        <a:bodyPr/>
        <a:lstStyle/>
        <a:p>
          <a:endParaRPr lang="en-US"/>
        </a:p>
      </dgm:t>
    </dgm:pt>
    <dgm:pt modelId="{09727662-356C-4BBD-99DE-1E3CF8E3B5EF}">
      <dgm:prSet/>
      <dgm:spPr/>
      <dgm:t>
        <a:bodyPr/>
        <a:lstStyle/>
        <a:p>
          <a:r>
            <a:rPr lang="en-US"/>
            <a:t>Cookies exposed</a:t>
          </a:r>
        </a:p>
      </dgm:t>
    </dgm:pt>
    <dgm:pt modelId="{67DA6623-7B21-4CB3-A8BB-B14AB9E2A0DF}" type="parTrans" cxnId="{993DDBD8-05FF-43A5-8D21-DD2317D061BE}">
      <dgm:prSet/>
      <dgm:spPr/>
      <dgm:t>
        <a:bodyPr/>
        <a:lstStyle/>
        <a:p>
          <a:endParaRPr lang="en-US"/>
        </a:p>
      </dgm:t>
    </dgm:pt>
    <dgm:pt modelId="{37782409-D0EB-4DCE-AB54-DB107A915FAD}" type="sibTrans" cxnId="{993DDBD8-05FF-43A5-8D21-DD2317D061BE}">
      <dgm:prSet/>
      <dgm:spPr/>
      <dgm:t>
        <a:bodyPr/>
        <a:lstStyle/>
        <a:p>
          <a:endParaRPr lang="en-US"/>
        </a:p>
      </dgm:t>
    </dgm:pt>
    <dgm:pt modelId="{79A94DE6-ED2E-4245-B05F-486E9345B87E}">
      <dgm:prSet/>
      <dgm:spPr/>
      <dgm:t>
        <a:bodyPr/>
        <a:lstStyle/>
        <a:p>
          <a:r>
            <a:rPr lang="en-US"/>
            <a:t>Authorization process exploitable</a:t>
          </a:r>
        </a:p>
      </dgm:t>
    </dgm:pt>
    <dgm:pt modelId="{B9B906DC-6B3C-464C-A464-1C171300F20A}" type="parTrans" cxnId="{9099EEF8-8A2A-41EA-99CE-002AF28A1EBD}">
      <dgm:prSet/>
      <dgm:spPr/>
      <dgm:t>
        <a:bodyPr/>
        <a:lstStyle/>
        <a:p>
          <a:endParaRPr lang="en-US"/>
        </a:p>
      </dgm:t>
    </dgm:pt>
    <dgm:pt modelId="{3783262A-4988-4398-B8E4-3FC9BE0963E6}" type="sibTrans" cxnId="{9099EEF8-8A2A-41EA-99CE-002AF28A1EBD}">
      <dgm:prSet/>
      <dgm:spPr/>
      <dgm:t>
        <a:bodyPr/>
        <a:lstStyle/>
        <a:p>
          <a:endParaRPr lang="en-US"/>
        </a:p>
      </dgm:t>
    </dgm:pt>
    <dgm:pt modelId="{6C84A646-98A9-466C-9736-E53D8D9D59DC}">
      <dgm:prSet/>
      <dgm:spPr/>
      <dgm:t>
        <a:bodyPr/>
        <a:lstStyle/>
        <a:p>
          <a:r>
            <a:rPr lang="en-US"/>
            <a:t>Increased attack surface</a:t>
          </a:r>
        </a:p>
      </dgm:t>
    </dgm:pt>
    <dgm:pt modelId="{742D5DDC-95C6-4C08-BC7D-2C8D02E42215}" type="parTrans" cxnId="{11EE98A3-E6EC-42BA-ADD7-508472CE7706}">
      <dgm:prSet/>
      <dgm:spPr/>
      <dgm:t>
        <a:bodyPr/>
        <a:lstStyle/>
        <a:p>
          <a:endParaRPr lang="en-US"/>
        </a:p>
      </dgm:t>
    </dgm:pt>
    <dgm:pt modelId="{BEAD59B6-A20B-42C5-A298-F1517948C454}" type="sibTrans" cxnId="{11EE98A3-E6EC-42BA-ADD7-508472CE7706}">
      <dgm:prSet/>
      <dgm:spPr/>
      <dgm:t>
        <a:bodyPr/>
        <a:lstStyle/>
        <a:p>
          <a:endParaRPr lang="en-US"/>
        </a:p>
      </dgm:t>
    </dgm:pt>
    <dgm:pt modelId="{236AE57C-CEFC-4874-83B2-B5D13F3E22D1}">
      <dgm:prSet/>
      <dgm:spPr/>
      <dgm:t>
        <a:bodyPr/>
        <a:lstStyle/>
        <a:p>
          <a:r>
            <a:rPr lang="en-US"/>
            <a:t>Encourages phishing</a:t>
          </a:r>
        </a:p>
      </dgm:t>
    </dgm:pt>
    <dgm:pt modelId="{DE01C60F-C9A7-483E-B892-7D5D737A2E43}" type="parTrans" cxnId="{5D823F8F-6F97-4450-806C-2DFB1342CC03}">
      <dgm:prSet/>
      <dgm:spPr/>
      <dgm:t>
        <a:bodyPr/>
        <a:lstStyle/>
        <a:p>
          <a:endParaRPr lang="en-US"/>
        </a:p>
      </dgm:t>
    </dgm:pt>
    <dgm:pt modelId="{186965D9-6BFA-40F6-89B9-C169483FC9CE}" type="sibTrans" cxnId="{5D823F8F-6F97-4450-806C-2DFB1342CC03}">
      <dgm:prSet/>
      <dgm:spPr/>
      <dgm:t>
        <a:bodyPr/>
        <a:lstStyle/>
        <a:p>
          <a:endParaRPr lang="en-US"/>
        </a:p>
      </dgm:t>
    </dgm:pt>
    <dgm:pt modelId="{5B275C68-F758-4803-B0D5-4C0E4EFA0129}" type="pres">
      <dgm:prSet presAssocID="{9180B570-86C5-4D60-86D9-0E618AC17514}" presName="vert0" presStyleCnt="0">
        <dgm:presLayoutVars>
          <dgm:dir/>
          <dgm:animOne val="branch"/>
          <dgm:animLvl val="lvl"/>
        </dgm:presLayoutVars>
      </dgm:prSet>
      <dgm:spPr/>
    </dgm:pt>
    <dgm:pt modelId="{72D6D0CD-14A7-4B32-9390-A5474B7109A7}" type="pres">
      <dgm:prSet presAssocID="{BAF8AB29-1315-43E5-B6DE-CF70549C39CA}" presName="thickLine" presStyleLbl="alignNode1" presStyleIdx="0" presStyleCnt="5"/>
      <dgm:spPr/>
    </dgm:pt>
    <dgm:pt modelId="{25973CE2-C6F8-4E1E-AC1D-19CDF17F17B5}" type="pres">
      <dgm:prSet presAssocID="{BAF8AB29-1315-43E5-B6DE-CF70549C39CA}" presName="horz1" presStyleCnt="0"/>
      <dgm:spPr/>
    </dgm:pt>
    <dgm:pt modelId="{5C4B7678-6A2E-4046-9009-68CEDD120662}" type="pres">
      <dgm:prSet presAssocID="{BAF8AB29-1315-43E5-B6DE-CF70549C39CA}" presName="tx1" presStyleLbl="revTx" presStyleIdx="0" presStyleCnt="5"/>
      <dgm:spPr/>
    </dgm:pt>
    <dgm:pt modelId="{0D63CEDE-4F77-447E-9172-DF21C529D86C}" type="pres">
      <dgm:prSet presAssocID="{BAF8AB29-1315-43E5-B6DE-CF70549C39CA}" presName="vert1" presStyleCnt="0"/>
      <dgm:spPr/>
    </dgm:pt>
    <dgm:pt modelId="{3877ABC3-4A51-4162-AAF4-12B865A4E9F3}" type="pres">
      <dgm:prSet presAssocID="{09727662-356C-4BBD-99DE-1E3CF8E3B5EF}" presName="thickLine" presStyleLbl="alignNode1" presStyleIdx="1" presStyleCnt="5"/>
      <dgm:spPr/>
    </dgm:pt>
    <dgm:pt modelId="{8C945C99-47A0-4C82-B7F2-00E45124D215}" type="pres">
      <dgm:prSet presAssocID="{09727662-356C-4BBD-99DE-1E3CF8E3B5EF}" presName="horz1" presStyleCnt="0"/>
      <dgm:spPr/>
    </dgm:pt>
    <dgm:pt modelId="{7567977F-61C1-49E4-9E4B-038077383EC2}" type="pres">
      <dgm:prSet presAssocID="{09727662-356C-4BBD-99DE-1E3CF8E3B5EF}" presName="tx1" presStyleLbl="revTx" presStyleIdx="1" presStyleCnt="5"/>
      <dgm:spPr/>
    </dgm:pt>
    <dgm:pt modelId="{FC2AEB61-1017-405D-987E-F3773145260F}" type="pres">
      <dgm:prSet presAssocID="{09727662-356C-4BBD-99DE-1E3CF8E3B5EF}" presName="vert1" presStyleCnt="0"/>
      <dgm:spPr/>
    </dgm:pt>
    <dgm:pt modelId="{20DFE311-10A0-44F6-B326-AFE7F18F6F85}" type="pres">
      <dgm:prSet presAssocID="{79A94DE6-ED2E-4245-B05F-486E9345B87E}" presName="thickLine" presStyleLbl="alignNode1" presStyleIdx="2" presStyleCnt="5"/>
      <dgm:spPr/>
    </dgm:pt>
    <dgm:pt modelId="{271B8E99-FAA4-4CE0-8CE6-7B2A2AA8ADF4}" type="pres">
      <dgm:prSet presAssocID="{79A94DE6-ED2E-4245-B05F-486E9345B87E}" presName="horz1" presStyleCnt="0"/>
      <dgm:spPr/>
    </dgm:pt>
    <dgm:pt modelId="{F4C33235-90ED-4BCF-95DC-E3FD6D7483CB}" type="pres">
      <dgm:prSet presAssocID="{79A94DE6-ED2E-4245-B05F-486E9345B87E}" presName="tx1" presStyleLbl="revTx" presStyleIdx="2" presStyleCnt="5"/>
      <dgm:spPr/>
    </dgm:pt>
    <dgm:pt modelId="{F2D180A8-17D1-4778-9A63-859C1790FA02}" type="pres">
      <dgm:prSet presAssocID="{79A94DE6-ED2E-4245-B05F-486E9345B87E}" presName="vert1" presStyleCnt="0"/>
      <dgm:spPr/>
    </dgm:pt>
    <dgm:pt modelId="{C13AA95B-02E2-4AAF-9004-F2B55A6D3AF5}" type="pres">
      <dgm:prSet presAssocID="{6C84A646-98A9-466C-9736-E53D8D9D59DC}" presName="thickLine" presStyleLbl="alignNode1" presStyleIdx="3" presStyleCnt="5"/>
      <dgm:spPr/>
    </dgm:pt>
    <dgm:pt modelId="{68005D38-4514-4A60-B5B9-8F333E371BE7}" type="pres">
      <dgm:prSet presAssocID="{6C84A646-98A9-466C-9736-E53D8D9D59DC}" presName="horz1" presStyleCnt="0"/>
      <dgm:spPr/>
    </dgm:pt>
    <dgm:pt modelId="{E15FC07B-CBB9-40EE-B4A1-404C39CA34AB}" type="pres">
      <dgm:prSet presAssocID="{6C84A646-98A9-466C-9736-E53D8D9D59DC}" presName="tx1" presStyleLbl="revTx" presStyleIdx="3" presStyleCnt="5"/>
      <dgm:spPr/>
    </dgm:pt>
    <dgm:pt modelId="{F2AD0064-9FEC-4D3C-814A-2CD441FA93F1}" type="pres">
      <dgm:prSet presAssocID="{6C84A646-98A9-466C-9736-E53D8D9D59DC}" presName="vert1" presStyleCnt="0"/>
      <dgm:spPr/>
    </dgm:pt>
    <dgm:pt modelId="{E5C1D474-04C0-4591-A6F8-75E377075E27}" type="pres">
      <dgm:prSet presAssocID="{236AE57C-CEFC-4874-83B2-B5D13F3E22D1}" presName="thickLine" presStyleLbl="alignNode1" presStyleIdx="4" presStyleCnt="5"/>
      <dgm:spPr/>
    </dgm:pt>
    <dgm:pt modelId="{8C47C613-FB63-4DB1-8A70-579FE50657FC}" type="pres">
      <dgm:prSet presAssocID="{236AE57C-CEFC-4874-83B2-B5D13F3E22D1}" presName="horz1" presStyleCnt="0"/>
      <dgm:spPr/>
    </dgm:pt>
    <dgm:pt modelId="{E8AB77B3-DE8D-4744-BB6E-0580D7299B1D}" type="pres">
      <dgm:prSet presAssocID="{236AE57C-CEFC-4874-83B2-B5D13F3E22D1}" presName="tx1" presStyleLbl="revTx" presStyleIdx="4" presStyleCnt="5"/>
      <dgm:spPr/>
    </dgm:pt>
    <dgm:pt modelId="{D93AF256-952D-46C3-BBBA-B6092C8B1A74}" type="pres">
      <dgm:prSet presAssocID="{236AE57C-CEFC-4874-83B2-B5D13F3E22D1}" presName="vert1" presStyleCnt="0"/>
      <dgm:spPr/>
    </dgm:pt>
  </dgm:ptLst>
  <dgm:cxnLst>
    <dgm:cxn modelId="{29E04A0C-9876-4002-8F16-BDE817CAD68B}" type="presOf" srcId="{BAF8AB29-1315-43E5-B6DE-CF70549C39CA}" destId="{5C4B7678-6A2E-4046-9009-68CEDD120662}" srcOrd="0" destOrd="0" presId="urn:microsoft.com/office/officeart/2008/layout/LinedList"/>
    <dgm:cxn modelId="{BE843427-BA4A-48C1-996A-E908A6F2B033}" type="presOf" srcId="{79A94DE6-ED2E-4245-B05F-486E9345B87E}" destId="{F4C33235-90ED-4BCF-95DC-E3FD6D7483CB}" srcOrd="0" destOrd="0" presId="urn:microsoft.com/office/officeart/2008/layout/LinedList"/>
    <dgm:cxn modelId="{282C5C6A-1B82-4F48-AE1D-67D83ECD8306}" type="presOf" srcId="{09727662-356C-4BBD-99DE-1E3CF8E3B5EF}" destId="{7567977F-61C1-49E4-9E4B-038077383EC2}" srcOrd="0" destOrd="0" presId="urn:microsoft.com/office/officeart/2008/layout/LinedList"/>
    <dgm:cxn modelId="{5D823F8F-6F97-4450-806C-2DFB1342CC03}" srcId="{9180B570-86C5-4D60-86D9-0E618AC17514}" destId="{236AE57C-CEFC-4874-83B2-B5D13F3E22D1}" srcOrd="4" destOrd="0" parTransId="{DE01C60F-C9A7-483E-B892-7D5D737A2E43}" sibTransId="{186965D9-6BFA-40F6-89B9-C169483FC9CE}"/>
    <dgm:cxn modelId="{DE256DA0-2A14-4B9F-A829-1639B91DCFC3}" type="presOf" srcId="{236AE57C-CEFC-4874-83B2-B5D13F3E22D1}" destId="{E8AB77B3-DE8D-4744-BB6E-0580D7299B1D}" srcOrd="0" destOrd="0" presId="urn:microsoft.com/office/officeart/2008/layout/LinedList"/>
    <dgm:cxn modelId="{11EE98A3-E6EC-42BA-ADD7-508472CE7706}" srcId="{9180B570-86C5-4D60-86D9-0E618AC17514}" destId="{6C84A646-98A9-466C-9736-E53D8D9D59DC}" srcOrd="3" destOrd="0" parTransId="{742D5DDC-95C6-4C08-BC7D-2C8D02E42215}" sibTransId="{BEAD59B6-A20B-42C5-A298-F1517948C454}"/>
    <dgm:cxn modelId="{993DDBD8-05FF-43A5-8D21-DD2317D061BE}" srcId="{9180B570-86C5-4D60-86D9-0E618AC17514}" destId="{09727662-356C-4BBD-99DE-1E3CF8E3B5EF}" srcOrd="1" destOrd="0" parTransId="{67DA6623-7B21-4CB3-A8BB-B14AB9E2A0DF}" sibTransId="{37782409-D0EB-4DCE-AB54-DB107A915FAD}"/>
    <dgm:cxn modelId="{3E9075E9-F4A8-441C-9A77-93F892D9DBE1}" type="presOf" srcId="{6C84A646-98A9-466C-9736-E53D8D9D59DC}" destId="{E15FC07B-CBB9-40EE-B4A1-404C39CA34AB}" srcOrd="0" destOrd="0" presId="urn:microsoft.com/office/officeart/2008/layout/LinedList"/>
    <dgm:cxn modelId="{ADCC05F3-FC65-4096-B12F-58990801E28E}" srcId="{9180B570-86C5-4D60-86D9-0E618AC17514}" destId="{BAF8AB29-1315-43E5-B6DE-CF70549C39CA}" srcOrd="0" destOrd="0" parTransId="{C497BF6A-142B-4251-B94B-27A13E1D8B45}" sibTransId="{96A95524-A3FC-46A1-B35E-5B931D484C01}"/>
    <dgm:cxn modelId="{9099EEF8-8A2A-41EA-99CE-002AF28A1EBD}" srcId="{9180B570-86C5-4D60-86D9-0E618AC17514}" destId="{79A94DE6-ED2E-4245-B05F-486E9345B87E}" srcOrd="2" destOrd="0" parTransId="{B9B906DC-6B3C-464C-A464-1C171300F20A}" sibTransId="{3783262A-4988-4398-B8E4-3FC9BE0963E6}"/>
    <dgm:cxn modelId="{D77C80FC-BFAC-4267-809E-D4D8CB6A6EF8}" type="presOf" srcId="{9180B570-86C5-4D60-86D9-0E618AC17514}" destId="{5B275C68-F758-4803-B0D5-4C0E4EFA0129}" srcOrd="0" destOrd="0" presId="urn:microsoft.com/office/officeart/2008/layout/LinedList"/>
    <dgm:cxn modelId="{CAD8B9EA-30A3-4396-AF0C-B9EB29EF2FCB}" type="presParOf" srcId="{5B275C68-F758-4803-B0D5-4C0E4EFA0129}" destId="{72D6D0CD-14A7-4B32-9390-A5474B7109A7}" srcOrd="0" destOrd="0" presId="urn:microsoft.com/office/officeart/2008/layout/LinedList"/>
    <dgm:cxn modelId="{E3DDD664-9407-47E1-A15A-4C276CEBBA21}" type="presParOf" srcId="{5B275C68-F758-4803-B0D5-4C0E4EFA0129}" destId="{25973CE2-C6F8-4E1E-AC1D-19CDF17F17B5}" srcOrd="1" destOrd="0" presId="urn:microsoft.com/office/officeart/2008/layout/LinedList"/>
    <dgm:cxn modelId="{0301CA28-2973-4069-80F7-9660EF4D1B99}" type="presParOf" srcId="{25973CE2-C6F8-4E1E-AC1D-19CDF17F17B5}" destId="{5C4B7678-6A2E-4046-9009-68CEDD120662}" srcOrd="0" destOrd="0" presId="urn:microsoft.com/office/officeart/2008/layout/LinedList"/>
    <dgm:cxn modelId="{A58D4D9D-6CA6-428F-8D7B-A3B69BE2DB5B}" type="presParOf" srcId="{25973CE2-C6F8-4E1E-AC1D-19CDF17F17B5}" destId="{0D63CEDE-4F77-447E-9172-DF21C529D86C}" srcOrd="1" destOrd="0" presId="urn:microsoft.com/office/officeart/2008/layout/LinedList"/>
    <dgm:cxn modelId="{0DF5346F-AF82-45D5-A594-27DB3C3EC063}" type="presParOf" srcId="{5B275C68-F758-4803-B0D5-4C0E4EFA0129}" destId="{3877ABC3-4A51-4162-AAF4-12B865A4E9F3}" srcOrd="2" destOrd="0" presId="urn:microsoft.com/office/officeart/2008/layout/LinedList"/>
    <dgm:cxn modelId="{3E6916D4-E55C-422E-B2FC-B293B4B46829}" type="presParOf" srcId="{5B275C68-F758-4803-B0D5-4C0E4EFA0129}" destId="{8C945C99-47A0-4C82-B7F2-00E45124D215}" srcOrd="3" destOrd="0" presId="urn:microsoft.com/office/officeart/2008/layout/LinedList"/>
    <dgm:cxn modelId="{758F3065-B988-4435-88BF-B34F034559A6}" type="presParOf" srcId="{8C945C99-47A0-4C82-B7F2-00E45124D215}" destId="{7567977F-61C1-49E4-9E4B-038077383EC2}" srcOrd="0" destOrd="0" presId="urn:microsoft.com/office/officeart/2008/layout/LinedList"/>
    <dgm:cxn modelId="{C1368099-BC31-41DB-BB94-829364D146AA}" type="presParOf" srcId="{8C945C99-47A0-4C82-B7F2-00E45124D215}" destId="{FC2AEB61-1017-405D-987E-F3773145260F}" srcOrd="1" destOrd="0" presId="urn:microsoft.com/office/officeart/2008/layout/LinedList"/>
    <dgm:cxn modelId="{99FAB5BC-079B-4848-8CB4-5540102BB825}" type="presParOf" srcId="{5B275C68-F758-4803-B0D5-4C0E4EFA0129}" destId="{20DFE311-10A0-44F6-B326-AFE7F18F6F85}" srcOrd="4" destOrd="0" presId="urn:microsoft.com/office/officeart/2008/layout/LinedList"/>
    <dgm:cxn modelId="{653BEC37-D079-4BCB-8A25-986C5062842F}" type="presParOf" srcId="{5B275C68-F758-4803-B0D5-4C0E4EFA0129}" destId="{271B8E99-FAA4-4CE0-8CE6-7B2A2AA8ADF4}" srcOrd="5" destOrd="0" presId="urn:microsoft.com/office/officeart/2008/layout/LinedList"/>
    <dgm:cxn modelId="{62739F59-F39D-4CE7-993D-A2CD3DA122FF}" type="presParOf" srcId="{271B8E99-FAA4-4CE0-8CE6-7B2A2AA8ADF4}" destId="{F4C33235-90ED-4BCF-95DC-E3FD6D7483CB}" srcOrd="0" destOrd="0" presId="urn:microsoft.com/office/officeart/2008/layout/LinedList"/>
    <dgm:cxn modelId="{25F05B5D-090C-4D25-8D20-8504B4299A1D}" type="presParOf" srcId="{271B8E99-FAA4-4CE0-8CE6-7B2A2AA8ADF4}" destId="{F2D180A8-17D1-4778-9A63-859C1790FA02}" srcOrd="1" destOrd="0" presId="urn:microsoft.com/office/officeart/2008/layout/LinedList"/>
    <dgm:cxn modelId="{F50CF08A-AE6E-4DB6-964B-A40926CD0780}" type="presParOf" srcId="{5B275C68-F758-4803-B0D5-4C0E4EFA0129}" destId="{C13AA95B-02E2-4AAF-9004-F2B55A6D3AF5}" srcOrd="6" destOrd="0" presId="urn:microsoft.com/office/officeart/2008/layout/LinedList"/>
    <dgm:cxn modelId="{FA5D987F-AFB7-46CC-AACD-21AE5BC8D9BE}" type="presParOf" srcId="{5B275C68-F758-4803-B0D5-4C0E4EFA0129}" destId="{68005D38-4514-4A60-B5B9-8F333E371BE7}" srcOrd="7" destOrd="0" presId="urn:microsoft.com/office/officeart/2008/layout/LinedList"/>
    <dgm:cxn modelId="{18B1B7E7-6F54-46AE-808D-5437153CD00F}" type="presParOf" srcId="{68005D38-4514-4A60-B5B9-8F333E371BE7}" destId="{E15FC07B-CBB9-40EE-B4A1-404C39CA34AB}" srcOrd="0" destOrd="0" presId="urn:microsoft.com/office/officeart/2008/layout/LinedList"/>
    <dgm:cxn modelId="{B3EA0C4B-A33D-401C-A1CF-A2E31F2579FB}" type="presParOf" srcId="{68005D38-4514-4A60-B5B9-8F333E371BE7}" destId="{F2AD0064-9FEC-4D3C-814A-2CD441FA93F1}" srcOrd="1" destOrd="0" presId="urn:microsoft.com/office/officeart/2008/layout/LinedList"/>
    <dgm:cxn modelId="{34619A98-F32A-45A2-9086-49307661DD20}" type="presParOf" srcId="{5B275C68-F758-4803-B0D5-4C0E4EFA0129}" destId="{E5C1D474-04C0-4591-A6F8-75E377075E27}" srcOrd="8" destOrd="0" presId="urn:microsoft.com/office/officeart/2008/layout/LinedList"/>
    <dgm:cxn modelId="{4CE065A8-C32C-46C8-8481-DFF6C276A7AF}" type="presParOf" srcId="{5B275C68-F758-4803-B0D5-4C0E4EFA0129}" destId="{8C47C613-FB63-4DB1-8A70-579FE50657FC}" srcOrd="9" destOrd="0" presId="urn:microsoft.com/office/officeart/2008/layout/LinedList"/>
    <dgm:cxn modelId="{1B60091B-719D-4876-9AB6-A12D6DEC987F}" type="presParOf" srcId="{8C47C613-FB63-4DB1-8A70-579FE50657FC}" destId="{E8AB77B3-DE8D-4744-BB6E-0580D7299B1D}" srcOrd="0" destOrd="0" presId="urn:microsoft.com/office/officeart/2008/layout/LinedList"/>
    <dgm:cxn modelId="{C71149E6-1A03-49AC-8EC1-DCB1F7A620FA}" type="presParOf" srcId="{8C47C613-FB63-4DB1-8A70-579FE50657FC}" destId="{D93AF256-952D-46C3-BBBA-B6092C8B1A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55BE52-13CB-45FE-B668-11E156B0AF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44A56B-C146-4CE8-A548-A7A90CC6A294}">
      <dgm:prSet/>
      <dgm:spPr/>
      <dgm:t>
        <a:bodyPr/>
        <a:lstStyle/>
        <a:p>
          <a:r>
            <a:rPr lang="en-US"/>
            <a:t>Uses the system browser</a:t>
          </a:r>
        </a:p>
      </dgm:t>
    </dgm:pt>
    <dgm:pt modelId="{9668B5CF-FB5B-4B50-88E0-3FD1A3495E85}" type="parTrans" cxnId="{A929FD4D-862C-4E22-905E-6EE2A41D6BAC}">
      <dgm:prSet/>
      <dgm:spPr/>
      <dgm:t>
        <a:bodyPr/>
        <a:lstStyle/>
        <a:p>
          <a:endParaRPr lang="en-US"/>
        </a:p>
      </dgm:t>
    </dgm:pt>
    <dgm:pt modelId="{296C9876-493F-4059-B8B8-6DF8B2615FB6}" type="sibTrans" cxnId="{A929FD4D-862C-4E22-905E-6EE2A41D6BAC}">
      <dgm:prSet/>
      <dgm:spPr/>
      <dgm:t>
        <a:bodyPr/>
        <a:lstStyle/>
        <a:p>
          <a:endParaRPr lang="en-US"/>
        </a:p>
      </dgm:t>
    </dgm:pt>
    <dgm:pt modelId="{9B25CE6D-2669-475E-B05D-6D38E38D6947}">
      <dgm:prSet/>
      <dgm:spPr/>
      <dgm:t>
        <a:bodyPr/>
        <a:lstStyle/>
        <a:p>
          <a:r>
            <a:rPr lang="en-US"/>
            <a:t>Password manager Intergration</a:t>
          </a:r>
        </a:p>
      </dgm:t>
    </dgm:pt>
    <dgm:pt modelId="{A652B634-EF08-42F0-80CD-E424D8F3DDE6}" type="parTrans" cxnId="{72D9F0E2-1681-4E44-BAEC-3E1D9718470B}">
      <dgm:prSet/>
      <dgm:spPr/>
      <dgm:t>
        <a:bodyPr/>
        <a:lstStyle/>
        <a:p>
          <a:endParaRPr lang="en-US"/>
        </a:p>
      </dgm:t>
    </dgm:pt>
    <dgm:pt modelId="{93BF5EBF-537D-438B-A70A-63314B64BC09}" type="sibTrans" cxnId="{72D9F0E2-1681-4E44-BAEC-3E1D9718470B}">
      <dgm:prSet/>
      <dgm:spPr/>
      <dgm:t>
        <a:bodyPr/>
        <a:lstStyle/>
        <a:p>
          <a:endParaRPr lang="en-US"/>
        </a:p>
      </dgm:t>
    </dgm:pt>
    <dgm:pt modelId="{6238E326-2A04-439A-A959-31C3DDDB337A}">
      <dgm:prSet/>
      <dgm:spPr/>
      <dgm:t>
        <a:bodyPr/>
        <a:lstStyle/>
        <a:p>
          <a:r>
            <a:rPr lang="en-US"/>
            <a:t>Single Sign On</a:t>
          </a:r>
        </a:p>
      </dgm:t>
    </dgm:pt>
    <dgm:pt modelId="{7F506A25-71FD-4915-ABDA-AE0C56DEFED5}" type="parTrans" cxnId="{23902CD5-18CA-4F2F-A39A-12696678F7D6}">
      <dgm:prSet/>
      <dgm:spPr/>
      <dgm:t>
        <a:bodyPr/>
        <a:lstStyle/>
        <a:p>
          <a:endParaRPr lang="en-US"/>
        </a:p>
      </dgm:t>
    </dgm:pt>
    <dgm:pt modelId="{03D4EB2E-9005-43F4-BC3F-1432163F4C48}" type="sibTrans" cxnId="{23902CD5-18CA-4F2F-A39A-12696678F7D6}">
      <dgm:prSet/>
      <dgm:spPr/>
      <dgm:t>
        <a:bodyPr/>
        <a:lstStyle/>
        <a:p>
          <a:endParaRPr lang="en-US"/>
        </a:p>
      </dgm:t>
    </dgm:pt>
    <dgm:pt modelId="{F03D765A-CE84-45C3-B6AF-6A519FCC07AA}" type="pres">
      <dgm:prSet presAssocID="{6555BE52-13CB-45FE-B668-11E156B0AF26}" presName="root" presStyleCnt="0">
        <dgm:presLayoutVars>
          <dgm:dir/>
          <dgm:resizeHandles val="exact"/>
        </dgm:presLayoutVars>
      </dgm:prSet>
      <dgm:spPr/>
    </dgm:pt>
    <dgm:pt modelId="{F039E723-33B9-43A2-AEB7-B33AD4199625}" type="pres">
      <dgm:prSet presAssocID="{3D44A56B-C146-4CE8-A548-A7A90CC6A294}" presName="compNode" presStyleCnt="0"/>
      <dgm:spPr/>
    </dgm:pt>
    <dgm:pt modelId="{BE140554-8F87-4C95-A327-4C57CD4E7611}" type="pres">
      <dgm:prSet presAssocID="{3D44A56B-C146-4CE8-A548-A7A90CC6A2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ABB956C-448E-4B4C-9487-9AC5D6C3F4BD}" type="pres">
      <dgm:prSet presAssocID="{3D44A56B-C146-4CE8-A548-A7A90CC6A294}" presName="spaceRect" presStyleCnt="0"/>
      <dgm:spPr/>
    </dgm:pt>
    <dgm:pt modelId="{900F1AD2-B6BB-41C0-B19F-F95315A1CD52}" type="pres">
      <dgm:prSet presAssocID="{3D44A56B-C146-4CE8-A548-A7A90CC6A294}" presName="textRect" presStyleLbl="revTx" presStyleIdx="0" presStyleCnt="3">
        <dgm:presLayoutVars>
          <dgm:chMax val="1"/>
          <dgm:chPref val="1"/>
        </dgm:presLayoutVars>
      </dgm:prSet>
      <dgm:spPr/>
    </dgm:pt>
    <dgm:pt modelId="{F7F2F954-3B5C-4621-AB47-F6A3898CC9D9}" type="pres">
      <dgm:prSet presAssocID="{296C9876-493F-4059-B8B8-6DF8B2615FB6}" presName="sibTrans" presStyleCnt="0"/>
      <dgm:spPr/>
    </dgm:pt>
    <dgm:pt modelId="{F36AE194-C733-4979-B7F1-0DB798B6BED3}" type="pres">
      <dgm:prSet presAssocID="{9B25CE6D-2669-475E-B05D-6D38E38D6947}" presName="compNode" presStyleCnt="0"/>
      <dgm:spPr/>
    </dgm:pt>
    <dgm:pt modelId="{46A5BB0E-F3EB-4702-8129-F873B660C59C}" type="pres">
      <dgm:prSet presAssocID="{9B25CE6D-2669-475E-B05D-6D38E38D69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F229EE-1CC9-454A-BC61-6A09E5003BC0}" type="pres">
      <dgm:prSet presAssocID="{9B25CE6D-2669-475E-B05D-6D38E38D6947}" presName="spaceRect" presStyleCnt="0"/>
      <dgm:spPr/>
    </dgm:pt>
    <dgm:pt modelId="{596D1123-4854-4EF1-B0D5-457C5888863D}" type="pres">
      <dgm:prSet presAssocID="{9B25CE6D-2669-475E-B05D-6D38E38D6947}" presName="textRect" presStyleLbl="revTx" presStyleIdx="1" presStyleCnt="3">
        <dgm:presLayoutVars>
          <dgm:chMax val="1"/>
          <dgm:chPref val="1"/>
        </dgm:presLayoutVars>
      </dgm:prSet>
      <dgm:spPr/>
    </dgm:pt>
    <dgm:pt modelId="{312130B0-3356-4977-963B-67907D44031B}" type="pres">
      <dgm:prSet presAssocID="{93BF5EBF-537D-438B-A70A-63314B64BC09}" presName="sibTrans" presStyleCnt="0"/>
      <dgm:spPr/>
    </dgm:pt>
    <dgm:pt modelId="{43FAB379-7796-4676-9594-3932A46A98C6}" type="pres">
      <dgm:prSet presAssocID="{6238E326-2A04-439A-A959-31C3DDDB337A}" presName="compNode" presStyleCnt="0"/>
      <dgm:spPr/>
    </dgm:pt>
    <dgm:pt modelId="{8D09DC82-A7A3-422A-9E03-B69AA63D1A7F}" type="pres">
      <dgm:prSet presAssocID="{6238E326-2A04-439A-A959-31C3DDDB3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A78AC66-888E-4BAB-B2C2-279BC13AFF1E}" type="pres">
      <dgm:prSet presAssocID="{6238E326-2A04-439A-A959-31C3DDDB337A}" presName="spaceRect" presStyleCnt="0"/>
      <dgm:spPr/>
    </dgm:pt>
    <dgm:pt modelId="{0E56B855-C584-44D3-9E4C-43AD1990194B}" type="pres">
      <dgm:prSet presAssocID="{6238E326-2A04-439A-A959-31C3DDDB33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6DAF66-23CA-45BF-BA87-0E98709A9012}" type="presOf" srcId="{6555BE52-13CB-45FE-B668-11E156B0AF26}" destId="{F03D765A-CE84-45C3-B6AF-6A519FCC07AA}" srcOrd="0" destOrd="0" presId="urn:microsoft.com/office/officeart/2018/2/layout/IconLabelList"/>
    <dgm:cxn modelId="{A929FD4D-862C-4E22-905E-6EE2A41D6BAC}" srcId="{6555BE52-13CB-45FE-B668-11E156B0AF26}" destId="{3D44A56B-C146-4CE8-A548-A7A90CC6A294}" srcOrd="0" destOrd="0" parTransId="{9668B5CF-FB5B-4B50-88E0-3FD1A3495E85}" sibTransId="{296C9876-493F-4059-B8B8-6DF8B2615FB6}"/>
    <dgm:cxn modelId="{7B3A5193-3A58-4C37-A319-87929562DB80}" type="presOf" srcId="{9B25CE6D-2669-475E-B05D-6D38E38D6947}" destId="{596D1123-4854-4EF1-B0D5-457C5888863D}" srcOrd="0" destOrd="0" presId="urn:microsoft.com/office/officeart/2018/2/layout/IconLabelList"/>
    <dgm:cxn modelId="{F290DFC7-454A-4512-9DD8-07B6E891FBCF}" type="presOf" srcId="{3D44A56B-C146-4CE8-A548-A7A90CC6A294}" destId="{900F1AD2-B6BB-41C0-B19F-F95315A1CD52}" srcOrd="0" destOrd="0" presId="urn:microsoft.com/office/officeart/2018/2/layout/IconLabelList"/>
    <dgm:cxn modelId="{23902CD5-18CA-4F2F-A39A-12696678F7D6}" srcId="{6555BE52-13CB-45FE-B668-11E156B0AF26}" destId="{6238E326-2A04-439A-A959-31C3DDDB337A}" srcOrd="2" destOrd="0" parTransId="{7F506A25-71FD-4915-ABDA-AE0C56DEFED5}" sibTransId="{03D4EB2E-9005-43F4-BC3F-1432163F4C48}"/>
    <dgm:cxn modelId="{72D9F0E2-1681-4E44-BAEC-3E1D9718470B}" srcId="{6555BE52-13CB-45FE-B668-11E156B0AF26}" destId="{9B25CE6D-2669-475E-B05D-6D38E38D6947}" srcOrd="1" destOrd="0" parTransId="{A652B634-EF08-42F0-80CD-E424D8F3DDE6}" sibTransId="{93BF5EBF-537D-438B-A70A-63314B64BC09}"/>
    <dgm:cxn modelId="{459920FE-DEEC-45D5-8F59-33F433A1D970}" type="presOf" srcId="{6238E326-2A04-439A-A959-31C3DDDB337A}" destId="{0E56B855-C584-44D3-9E4C-43AD1990194B}" srcOrd="0" destOrd="0" presId="urn:microsoft.com/office/officeart/2018/2/layout/IconLabelList"/>
    <dgm:cxn modelId="{5873FB44-3722-4C8D-8191-3C761DAB17A3}" type="presParOf" srcId="{F03D765A-CE84-45C3-B6AF-6A519FCC07AA}" destId="{F039E723-33B9-43A2-AEB7-B33AD4199625}" srcOrd="0" destOrd="0" presId="urn:microsoft.com/office/officeart/2018/2/layout/IconLabelList"/>
    <dgm:cxn modelId="{F68EDE33-C994-40E6-8E6C-4C37874848F8}" type="presParOf" srcId="{F039E723-33B9-43A2-AEB7-B33AD4199625}" destId="{BE140554-8F87-4C95-A327-4C57CD4E7611}" srcOrd="0" destOrd="0" presId="urn:microsoft.com/office/officeart/2018/2/layout/IconLabelList"/>
    <dgm:cxn modelId="{0B918A3F-7CCF-45DA-80A6-3FDF42C2128D}" type="presParOf" srcId="{F039E723-33B9-43A2-AEB7-B33AD4199625}" destId="{0ABB956C-448E-4B4C-9487-9AC5D6C3F4BD}" srcOrd="1" destOrd="0" presId="urn:microsoft.com/office/officeart/2018/2/layout/IconLabelList"/>
    <dgm:cxn modelId="{B9F83061-D7C1-4659-A515-F66F36F11F71}" type="presParOf" srcId="{F039E723-33B9-43A2-AEB7-B33AD4199625}" destId="{900F1AD2-B6BB-41C0-B19F-F95315A1CD52}" srcOrd="2" destOrd="0" presId="urn:microsoft.com/office/officeart/2018/2/layout/IconLabelList"/>
    <dgm:cxn modelId="{576D414B-55A7-4241-9EC3-7ECB272169F2}" type="presParOf" srcId="{F03D765A-CE84-45C3-B6AF-6A519FCC07AA}" destId="{F7F2F954-3B5C-4621-AB47-F6A3898CC9D9}" srcOrd="1" destOrd="0" presId="urn:microsoft.com/office/officeart/2018/2/layout/IconLabelList"/>
    <dgm:cxn modelId="{5043DB78-29BE-46DA-87B1-26A3735D4DA4}" type="presParOf" srcId="{F03D765A-CE84-45C3-B6AF-6A519FCC07AA}" destId="{F36AE194-C733-4979-B7F1-0DB798B6BED3}" srcOrd="2" destOrd="0" presId="urn:microsoft.com/office/officeart/2018/2/layout/IconLabelList"/>
    <dgm:cxn modelId="{1927C3B5-4AFA-43E4-A2FE-1586800E7ED9}" type="presParOf" srcId="{F36AE194-C733-4979-B7F1-0DB798B6BED3}" destId="{46A5BB0E-F3EB-4702-8129-F873B660C59C}" srcOrd="0" destOrd="0" presId="urn:microsoft.com/office/officeart/2018/2/layout/IconLabelList"/>
    <dgm:cxn modelId="{B6406C94-5777-4668-A00B-50F2D5DBAABA}" type="presParOf" srcId="{F36AE194-C733-4979-B7F1-0DB798B6BED3}" destId="{E1F229EE-1CC9-454A-BC61-6A09E5003BC0}" srcOrd="1" destOrd="0" presId="urn:microsoft.com/office/officeart/2018/2/layout/IconLabelList"/>
    <dgm:cxn modelId="{382D3F39-37AD-4307-BFD8-79CDC9328F08}" type="presParOf" srcId="{F36AE194-C733-4979-B7F1-0DB798B6BED3}" destId="{596D1123-4854-4EF1-B0D5-457C5888863D}" srcOrd="2" destOrd="0" presId="urn:microsoft.com/office/officeart/2018/2/layout/IconLabelList"/>
    <dgm:cxn modelId="{D43124A2-64DB-4869-B28C-98060B4499EE}" type="presParOf" srcId="{F03D765A-CE84-45C3-B6AF-6A519FCC07AA}" destId="{312130B0-3356-4977-963B-67907D44031B}" srcOrd="3" destOrd="0" presId="urn:microsoft.com/office/officeart/2018/2/layout/IconLabelList"/>
    <dgm:cxn modelId="{D82C97E0-AA09-46D1-A9AD-117843268463}" type="presParOf" srcId="{F03D765A-CE84-45C3-B6AF-6A519FCC07AA}" destId="{43FAB379-7796-4676-9594-3932A46A98C6}" srcOrd="4" destOrd="0" presId="urn:microsoft.com/office/officeart/2018/2/layout/IconLabelList"/>
    <dgm:cxn modelId="{C410DF8E-BFDE-4680-8391-312113068429}" type="presParOf" srcId="{43FAB379-7796-4676-9594-3932A46A98C6}" destId="{8D09DC82-A7A3-422A-9E03-B69AA63D1A7F}" srcOrd="0" destOrd="0" presId="urn:microsoft.com/office/officeart/2018/2/layout/IconLabelList"/>
    <dgm:cxn modelId="{E6513D94-4F71-4CE0-9172-ED0EB2B65061}" type="presParOf" srcId="{43FAB379-7796-4676-9594-3932A46A98C6}" destId="{8A78AC66-888E-4BAB-B2C2-279BC13AFF1E}" srcOrd="1" destOrd="0" presId="urn:microsoft.com/office/officeart/2018/2/layout/IconLabelList"/>
    <dgm:cxn modelId="{1B72C642-1887-4889-859A-826CCC9D7D3E}" type="presParOf" srcId="{43FAB379-7796-4676-9594-3932A46A98C6}" destId="{0E56B855-C584-44D3-9E4C-43AD199019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4985C23-3BF6-4ED9-9ACF-50DEC66D91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BCF6F6-02A4-4A2E-9CEE-F1ECBB1E2A75}">
      <dgm:prSet/>
      <dgm:spPr/>
      <dgm:t>
        <a:bodyPr/>
        <a:lstStyle/>
        <a:p>
          <a:r>
            <a:rPr lang="en-US" b="0" i="0" dirty="0"/>
            <a:t>Outside of the context of a user</a:t>
          </a:r>
          <a:endParaRPr lang="en-US" dirty="0"/>
        </a:p>
      </dgm:t>
    </dgm:pt>
    <dgm:pt modelId="{DCB30B1C-2452-4E94-A783-98F83FAFA2F6}" type="parTrans" cxnId="{21B43E42-583B-4207-A071-C5B60304B591}">
      <dgm:prSet/>
      <dgm:spPr/>
      <dgm:t>
        <a:bodyPr/>
        <a:lstStyle/>
        <a:p>
          <a:endParaRPr lang="en-US"/>
        </a:p>
      </dgm:t>
    </dgm:pt>
    <dgm:pt modelId="{4E524521-537F-4596-9252-BE632287DD79}" type="sibTrans" cxnId="{21B43E42-583B-4207-A071-C5B60304B591}">
      <dgm:prSet/>
      <dgm:spPr/>
      <dgm:t>
        <a:bodyPr/>
        <a:lstStyle/>
        <a:p>
          <a:endParaRPr lang="en-US"/>
        </a:p>
      </dgm:t>
    </dgm:pt>
    <dgm:pt modelId="{382A979C-A30F-43A4-9DA2-9CDC4A11B20B}">
      <dgm:prSet/>
      <dgm:spPr/>
      <dgm:t>
        <a:bodyPr/>
        <a:lstStyle/>
        <a:p>
          <a:r>
            <a:rPr lang="en-US" b="0" i="0" dirty="0"/>
            <a:t>About</a:t>
          </a:r>
          <a:r>
            <a:rPr lang="en-US" dirty="0"/>
            <a:t> Client</a:t>
          </a:r>
        </a:p>
      </dgm:t>
    </dgm:pt>
    <dgm:pt modelId="{C45105E0-A496-44EB-931A-83D028D803D8}" type="parTrans" cxnId="{2074380C-4714-499B-AB30-28895D18BDA4}">
      <dgm:prSet/>
      <dgm:spPr/>
      <dgm:t>
        <a:bodyPr/>
        <a:lstStyle/>
        <a:p>
          <a:endParaRPr lang="en-US"/>
        </a:p>
      </dgm:t>
    </dgm:pt>
    <dgm:pt modelId="{E4E72773-4F14-4796-951B-43E9D3D2EA06}" type="sibTrans" cxnId="{2074380C-4714-499B-AB30-28895D18BDA4}">
      <dgm:prSet/>
      <dgm:spPr/>
      <dgm:t>
        <a:bodyPr/>
        <a:lstStyle/>
        <a:p>
          <a:endParaRPr lang="en-US"/>
        </a:p>
      </dgm:t>
    </dgm:pt>
    <dgm:pt modelId="{F8E7AE15-69C4-4ECB-A1EB-17D330878B18}" type="pres">
      <dgm:prSet presAssocID="{B4985C23-3BF6-4ED9-9ACF-50DEC66D91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169F5D-7D00-4DF3-9CF7-A236D739EE02}" type="pres">
      <dgm:prSet presAssocID="{19BCF6F6-02A4-4A2E-9CEE-F1ECBB1E2A75}" presName="root" presStyleCnt="0"/>
      <dgm:spPr/>
    </dgm:pt>
    <dgm:pt modelId="{8F688F91-AD7C-4CF4-A55F-6E678CCCCF4E}" type="pres">
      <dgm:prSet presAssocID="{19BCF6F6-02A4-4A2E-9CEE-F1ECBB1E2A75}" presName="rootComposite" presStyleCnt="0"/>
      <dgm:spPr/>
    </dgm:pt>
    <dgm:pt modelId="{1316243F-A334-4A2F-9036-68ACD1339E30}" type="pres">
      <dgm:prSet presAssocID="{19BCF6F6-02A4-4A2E-9CEE-F1ECBB1E2A75}" presName="rootText" presStyleLbl="node1" presStyleIdx="0" presStyleCnt="2"/>
      <dgm:spPr/>
    </dgm:pt>
    <dgm:pt modelId="{AA339623-F0F5-4B7F-AFD3-464AA75F72DC}" type="pres">
      <dgm:prSet presAssocID="{19BCF6F6-02A4-4A2E-9CEE-F1ECBB1E2A75}" presName="rootConnector" presStyleLbl="node1" presStyleIdx="0" presStyleCnt="2"/>
      <dgm:spPr/>
    </dgm:pt>
    <dgm:pt modelId="{277FE117-7330-43E7-8A49-0FB380944E44}" type="pres">
      <dgm:prSet presAssocID="{19BCF6F6-02A4-4A2E-9CEE-F1ECBB1E2A75}" presName="childShape" presStyleCnt="0"/>
      <dgm:spPr/>
    </dgm:pt>
    <dgm:pt modelId="{2DD5095A-E388-4ECE-8DED-212221000C7D}" type="pres">
      <dgm:prSet presAssocID="{382A979C-A30F-43A4-9DA2-9CDC4A11B20B}" presName="root" presStyleCnt="0"/>
      <dgm:spPr/>
    </dgm:pt>
    <dgm:pt modelId="{3AC77E5C-1E04-4D61-8070-CABC67A4712C}" type="pres">
      <dgm:prSet presAssocID="{382A979C-A30F-43A4-9DA2-9CDC4A11B20B}" presName="rootComposite" presStyleCnt="0"/>
      <dgm:spPr/>
    </dgm:pt>
    <dgm:pt modelId="{117B680F-3CD5-43D4-BF21-FCB8959B2985}" type="pres">
      <dgm:prSet presAssocID="{382A979C-A30F-43A4-9DA2-9CDC4A11B20B}" presName="rootText" presStyleLbl="node1" presStyleIdx="1" presStyleCnt="2"/>
      <dgm:spPr/>
    </dgm:pt>
    <dgm:pt modelId="{01CA5CCC-84D2-436B-A15D-9803ADDB8CFF}" type="pres">
      <dgm:prSet presAssocID="{382A979C-A30F-43A4-9DA2-9CDC4A11B20B}" presName="rootConnector" presStyleLbl="node1" presStyleIdx="1" presStyleCnt="2"/>
      <dgm:spPr/>
    </dgm:pt>
    <dgm:pt modelId="{7AB156A6-4B83-4434-8299-10916AA1DDE4}" type="pres">
      <dgm:prSet presAssocID="{382A979C-A30F-43A4-9DA2-9CDC4A11B20B}" presName="childShape" presStyleCnt="0"/>
      <dgm:spPr/>
    </dgm:pt>
  </dgm:ptLst>
  <dgm:cxnLst>
    <dgm:cxn modelId="{96371D04-F11C-43CA-9DFB-2884E31AF916}" type="presOf" srcId="{382A979C-A30F-43A4-9DA2-9CDC4A11B20B}" destId="{117B680F-3CD5-43D4-BF21-FCB8959B2985}" srcOrd="0" destOrd="0" presId="urn:microsoft.com/office/officeart/2005/8/layout/hierarchy3"/>
    <dgm:cxn modelId="{91C3D40A-0876-418F-9D6C-C079235D43CD}" type="presOf" srcId="{B4985C23-3BF6-4ED9-9ACF-50DEC66D9138}" destId="{F8E7AE15-69C4-4ECB-A1EB-17D330878B18}" srcOrd="0" destOrd="0" presId="urn:microsoft.com/office/officeart/2005/8/layout/hierarchy3"/>
    <dgm:cxn modelId="{2074380C-4714-499B-AB30-28895D18BDA4}" srcId="{B4985C23-3BF6-4ED9-9ACF-50DEC66D9138}" destId="{382A979C-A30F-43A4-9DA2-9CDC4A11B20B}" srcOrd="1" destOrd="0" parTransId="{C45105E0-A496-44EB-931A-83D028D803D8}" sibTransId="{E4E72773-4F14-4796-951B-43E9D3D2EA06}"/>
    <dgm:cxn modelId="{21B43E42-583B-4207-A071-C5B60304B591}" srcId="{B4985C23-3BF6-4ED9-9ACF-50DEC66D9138}" destId="{19BCF6F6-02A4-4A2E-9CEE-F1ECBB1E2A75}" srcOrd="0" destOrd="0" parTransId="{DCB30B1C-2452-4E94-A783-98F83FAFA2F6}" sibTransId="{4E524521-537F-4596-9252-BE632287DD79}"/>
    <dgm:cxn modelId="{9483C689-894A-4063-BEE2-326F910774F5}" type="presOf" srcId="{19BCF6F6-02A4-4A2E-9CEE-F1ECBB1E2A75}" destId="{AA339623-F0F5-4B7F-AFD3-464AA75F72DC}" srcOrd="1" destOrd="0" presId="urn:microsoft.com/office/officeart/2005/8/layout/hierarchy3"/>
    <dgm:cxn modelId="{AC387DA1-7ACC-4CF2-96F2-235265F2B2BF}" type="presOf" srcId="{382A979C-A30F-43A4-9DA2-9CDC4A11B20B}" destId="{01CA5CCC-84D2-436B-A15D-9803ADDB8CFF}" srcOrd="1" destOrd="0" presId="urn:microsoft.com/office/officeart/2005/8/layout/hierarchy3"/>
    <dgm:cxn modelId="{CAE065E3-3C30-486B-B406-85C18B95CF6B}" type="presOf" srcId="{19BCF6F6-02A4-4A2E-9CEE-F1ECBB1E2A75}" destId="{1316243F-A334-4A2F-9036-68ACD1339E30}" srcOrd="0" destOrd="0" presId="urn:microsoft.com/office/officeart/2005/8/layout/hierarchy3"/>
    <dgm:cxn modelId="{6395B795-0A8A-4192-B3DA-381CFFE094D2}" type="presParOf" srcId="{F8E7AE15-69C4-4ECB-A1EB-17D330878B18}" destId="{E9169F5D-7D00-4DF3-9CF7-A236D739EE02}" srcOrd="0" destOrd="0" presId="urn:microsoft.com/office/officeart/2005/8/layout/hierarchy3"/>
    <dgm:cxn modelId="{21D217A8-08CD-45AA-9797-97CC33E627BC}" type="presParOf" srcId="{E9169F5D-7D00-4DF3-9CF7-A236D739EE02}" destId="{8F688F91-AD7C-4CF4-A55F-6E678CCCCF4E}" srcOrd="0" destOrd="0" presId="urn:microsoft.com/office/officeart/2005/8/layout/hierarchy3"/>
    <dgm:cxn modelId="{5B89EDBD-2FDD-46A2-8482-8AFDD7709C1F}" type="presParOf" srcId="{8F688F91-AD7C-4CF4-A55F-6E678CCCCF4E}" destId="{1316243F-A334-4A2F-9036-68ACD1339E30}" srcOrd="0" destOrd="0" presId="urn:microsoft.com/office/officeart/2005/8/layout/hierarchy3"/>
    <dgm:cxn modelId="{426A8568-CCE9-41D9-B682-197BBB743A13}" type="presParOf" srcId="{8F688F91-AD7C-4CF4-A55F-6E678CCCCF4E}" destId="{AA339623-F0F5-4B7F-AFD3-464AA75F72DC}" srcOrd="1" destOrd="0" presId="urn:microsoft.com/office/officeart/2005/8/layout/hierarchy3"/>
    <dgm:cxn modelId="{18F6CD66-8640-410F-B695-514240E812BB}" type="presParOf" srcId="{E9169F5D-7D00-4DF3-9CF7-A236D739EE02}" destId="{277FE117-7330-43E7-8A49-0FB380944E44}" srcOrd="1" destOrd="0" presId="urn:microsoft.com/office/officeart/2005/8/layout/hierarchy3"/>
    <dgm:cxn modelId="{31B03060-D6C1-41E1-8F13-20236A16E59E}" type="presParOf" srcId="{F8E7AE15-69C4-4ECB-A1EB-17D330878B18}" destId="{2DD5095A-E388-4ECE-8DED-212221000C7D}" srcOrd="1" destOrd="0" presId="urn:microsoft.com/office/officeart/2005/8/layout/hierarchy3"/>
    <dgm:cxn modelId="{1A785A57-B403-4F4B-BE2F-3ED0D908132A}" type="presParOf" srcId="{2DD5095A-E388-4ECE-8DED-212221000C7D}" destId="{3AC77E5C-1E04-4D61-8070-CABC67A4712C}" srcOrd="0" destOrd="0" presId="urn:microsoft.com/office/officeart/2005/8/layout/hierarchy3"/>
    <dgm:cxn modelId="{4F56602F-383A-426F-B86B-E0E7CECAD018}" type="presParOf" srcId="{3AC77E5C-1E04-4D61-8070-CABC67A4712C}" destId="{117B680F-3CD5-43D4-BF21-FCB8959B2985}" srcOrd="0" destOrd="0" presId="urn:microsoft.com/office/officeart/2005/8/layout/hierarchy3"/>
    <dgm:cxn modelId="{E555FAC7-CD43-4F69-A238-99D960D9D0B1}" type="presParOf" srcId="{3AC77E5C-1E04-4D61-8070-CABC67A4712C}" destId="{01CA5CCC-84D2-436B-A15D-9803ADDB8CFF}" srcOrd="1" destOrd="0" presId="urn:microsoft.com/office/officeart/2005/8/layout/hierarchy3"/>
    <dgm:cxn modelId="{AC6C5C8E-5CFE-42FB-A868-F0F9264041E0}" type="presParOf" srcId="{2DD5095A-E388-4ECE-8DED-212221000C7D}" destId="{7AB156A6-4B83-4434-8299-10916AA1DDE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3189CA-2770-48D3-8A9C-0271650D296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F9FB25D-F092-4DCC-8C32-ABA78A2FF1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Never expose to Browser</a:t>
          </a:r>
        </a:p>
      </dgm:t>
    </dgm:pt>
    <dgm:pt modelId="{9A0F6640-03A8-4E10-8D36-1D6A13F282B4}" type="parTrans" cxnId="{9A4CC920-8C6C-4A9F-B24F-CFB10609FD9E}">
      <dgm:prSet/>
      <dgm:spPr/>
      <dgm:t>
        <a:bodyPr/>
        <a:lstStyle/>
        <a:p>
          <a:endParaRPr lang="en-US"/>
        </a:p>
      </dgm:t>
    </dgm:pt>
    <dgm:pt modelId="{9994B76B-A8CA-49C6-9FD8-CDCFB61610C7}" type="sibTrans" cxnId="{9A4CC920-8C6C-4A9F-B24F-CFB10609FD9E}">
      <dgm:prSet/>
      <dgm:spPr/>
      <dgm:t>
        <a:bodyPr/>
        <a:lstStyle/>
        <a:p>
          <a:endParaRPr lang="en-US"/>
        </a:p>
      </dgm:t>
    </dgm:pt>
    <dgm:pt modelId="{4AD8F976-AE2E-4173-B54E-B9036EB26F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Has its own expiration</a:t>
          </a:r>
        </a:p>
      </dgm:t>
    </dgm:pt>
    <dgm:pt modelId="{1A2B2C63-AF9B-4836-840E-06647C0F7EA3}" type="parTrans" cxnId="{2ADE1AA1-0462-4191-9CDA-A694F7ADEBD4}">
      <dgm:prSet/>
      <dgm:spPr/>
      <dgm:t>
        <a:bodyPr/>
        <a:lstStyle/>
        <a:p>
          <a:endParaRPr lang="en-US"/>
        </a:p>
      </dgm:t>
    </dgm:pt>
    <dgm:pt modelId="{7F599AD4-73F0-4EA4-AFE3-C066A886C65F}" type="sibTrans" cxnId="{2ADE1AA1-0462-4191-9CDA-A694F7ADEBD4}">
      <dgm:prSet/>
      <dgm:spPr/>
      <dgm:t>
        <a:bodyPr/>
        <a:lstStyle/>
        <a:p>
          <a:endParaRPr lang="en-US"/>
        </a:p>
      </dgm:t>
    </dgm:pt>
    <dgm:pt modelId="{F7051A2C-CB30-4F14-AC92-04093E840C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 w/ Authorization Code</a:t>
          </a:r>
        </a:p>
      </dgm:t>
    </dgm:pt>
    <dgm:pt modelId="{EF32DFBD-9FC6-4079-8009-A61F7A4EFAEC}" type="parTrans" cxnId="{DB201AE2-F3A4-4501-B77A-793444346E21}">
      <dgm:prSet/>
      <dgm:spPr/>
      <dgm:t>
        <a:bodyPr/>
        <a:lstStyle/>
        <a:p>
          <a:endParaRPr lang="en-US"/>
        </a:p>
      </dgm:t>
    </dgm:pt>
    <dgm:pt modelId="{95E8B1E3-74F9-4183-B17F-7EF44008B5CA}" type="sibTrans" cxnId="{DB201AE2-F3A4-4501-B77A-793444346E21}">
      <dgm:prSet/>
      <dgm:spPr/>
      <dgm:t>
        <a:bodyPr/>
        <a:lstStyle/>
        <a:p>
          <a:endParaRPr lang="en-US"/>
        </a:p>
      </dgm:t>
    </dgm:pt>
    <dgm:pt modelId="{09636237-6E82-4CEA-891E-D59B00E7231D}" type="pres">
      <dgm:prSet presAssocID="{F03189CA-2770-48D3-8A9C-0271650D2961}" presName="root" presStyleCnt="0">
        <dgm:presLayoutVars>
          <dgm:dir/>
          <dgm:resizeHandles val="exact"/>
        </dgm:presLayoutVars>
      </dgm:prSet>
      <dgm:spPr/>
    </dgm:pt>
    <dgm:pt modelId="{018F393F-4194-4A07-BC94-1FD75BE4942C}" type="pres">
      <dgm:prSet presAssocID="{3F9FB25D-F092-4DCC-8C32-ABA78A2FF126}" presName="compNode" presStyleCnt="0"/>
      <dgm:spPr/>
    </dgm:pt>
    <dgm:pt modelId="{B94ED106-28E0-45E8-A33A-8022263F98B8}" type="pres">
      <dgm:prSet presAssocID="{3F9FB25D-F092-4DCC-8C32-ABA78A2FF1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EF22293-C547-42DE-B2E2-CD462C025F65}" type="pres">
      <dgm:prSet presAssocID="{3F9FB25D-F092-4DCC-8C32-ABA78A2FF126}" presName="iconSpace" presStyleCnt="0"/>
      <dgm:spPr/>
    </dgm:pt>
    <dgm:pt modelId="{B723618F-2E86-47F6-B7DA-D38C0B12472A}" type="pres">
      <dgm:prSet presAssocID="{3F9FB25D-F092-4DCC-8C32-ABA78A2FF126}" presName="parTx" presStyleLbl="revTx" presStyleIdx="0" presStyleCnt="6">
        <dgm:presLayoutVars>
          <dgm:chMax val="0"/>
          <dgm:chPref val="0"/>
        </dgm:presLayoutVars>
      </dgm:prSet>
      <dgm:spPr/>
    </dgm:pt>
    <dgm:pt modelId="{4C28C1FF-F918-4EEB-B6AC-D4AA03872930}" type="pres">
      <dgm:prSet presAssocID="{3F9FB25D-F092-4DCC-8C32-ABA78A2FF126}" presName="txSpace" presStyleCnt="0"/>
      <dgm:spPr/>
    </dgm:pt>
    <dgm:pt modelId="{3FB7FD4A-1D46-4102-95AE-C1005CBF0920}" type="pres">
      <dgm:prSet presAssocID="{3F9FB25D-F092-4DCC-8C32-ABA78A2FF126}" presName="desTx" presStyleLbl="revTx" presStyleIdx="1" presStyleCnt="6">
        <dgm:presLayoutVars/>
      </dgm:prSet>
      <dgm:spPr/>
    </dgm:pt>
    <dgm:pt modelId="{DF830359-11EA-47D8-A04D-0228D1B155E2}" type="pres">
      <dgm:prSet presAssocID="{9994B76B-A8CA-49C6-9FD8-CDCFB61610C7}" presName="sibTrans" presStyleCnt="0"/>
      <dgm:spPr/>
    </dgm:pt>
    <dgm:pt modelId="{5F05E572-6371-43EC-A085-413FBE388A69}" type="pres">
      <dgm:prSet presAssocID="{4AD8F976-AE2E-4173-B54E-B9036EB26F86}" presName="compNode" presStyleCnt="0"/>
      <dgm:spPr/>
    </dgm:pt>
    <dgm:pt modelId="{78BFC661-CA64-4FE7-8E33-F48A4E64FFEA}" type="pres">
      <dgm:prSet presAssocID="{4AD8F976-AE2E-4173-B54E-B9036EB26F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02AD4A-7E95-4074-9C90-6B2C9F000204}" type="pres">
      <dgm:prSet presAssocID="{4AD8F976-AE2E-4173-B54E-B9036EB26F86}" presName="iconSpace" presStyleCnt="0"/>
      <dgm:spPr/>
    </dgm:pt>
    <dgm:pt modelId="{5D35207B-C582-40B9-9410-8D28493EDE16}" type="pres">
      <dgm:prSet presAssocID="{4AD8F976-AE2E-4173-B54E-B9036EB26F86}" presName="parTx" presStyleLbl="revTx" presStyleIdx="2" presStyleCnt="6">
        <dgm:presLayoutVars>
          <dgm:chMax val="0"/>
          <dgm:chPref val="0"/>
        </dgm:presLayoutVars>
      </dgm:prSet>
      <dgm:spPr/>
    </dgm:pt>
    <dgm:pt modelId="{D667DD2E-048A-4010-8329-D34387218E7C}" type="pres">
      <dgm:prSet presAssocID="{4AD8F976-AE2E-4173-B54E-B9036EB26F86}" presName="txSpace" presStyleCnt="0"/>
      <dgm:spPr/>
    </dgm:pt>
    <dgm:pt modelId="{68A28D0A-DFCF-486A-A0CD-4D7409010EC9}" type="pres">
      <dgm:prSet presAssocID="{4AD8F976-AE2E-4173-B54E-B9036EB26F86}" presName="desTx" presStyleLbl="revTx" presStyleIdx="3" presStyleCnt="6">
        <dgm:presLayoutVars/>
      </dgm:prSet>
      <dgm:spPr/>
    </dgm:pt>
    <dgm:pt modelId="{E644A485-E9CF-4A84-A4DB-8CDD08B1A5CF}" type="pres">
      <dgm:prSet presAssocID="{7F599AD4-73F0-4EA4-AFE3-C066A886C65F}" presName="sibTrans" presStyleCnt="0"/>
      <dgm:spPr/>
    </dgm:pt>
    <dgm:pt modelId="{0BD44861-FB72-4106-8CDA-8286ECA8A2FF}" type="pres">
      <dgm:prSet presAssocID="{F7051A2C-CB30-4F14-AC92-04093E840C2F}" presName="compNode" presStyleCnt="0"/>
      <dgm:spPr/>
    </dgm:pt>
    <dgm:pt modelId="{12377F55-0FA4-4F6F-B85E-C7A31AA2B8E4}" type="pres">
      <dgm:prSet presAssocID="{F7051A2C-CB30-4F14-AC92-04093E840C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C45B6C2-EA35-4DD9-AED2-6E45BA4AB187}" type="pres">
      <dgm:prSet presAssocID="{F7051A2C-CB30-4F14-AC92-04093E840C2F}" presName="iconSpace" presStyleCnt="0"/>
      <dgm:spPr/>
    </dgm:pt>
    <dgm:pt modelId="{32250E98-5F3C-4DA5-9265-AA221CAB9280}" type="pres">
      <dgm:prSet presAssocID="{F7051A2C-CB30-4F14-AC92-04093E840C2F}" presName="parTx" presStyleLbl="revTx" presStyleIdx="4" presStyleCnt="6">
        <dgm:presLayoutVars>
          <dgm:chMax val="0"/>
          <dgm:chPref val="0"/>
        </dgm:presLayoutVars>
      </dgm:prSet>
      <dgm:spPr/>
    </dgm:pt>
    <dgm:pt modelId="{DE11A56F-7652-4B8F-A4D1-BD7CB3EB2181}" type="pres">
      <dgm:prSet presAssocID="{F7051A2C-CB30-4F14-AC92-04093E840C2F}" presName="txSpace" presStyleCnt="0"/>
      <dgm:spPr/>
    </dgm:pt>
    <dgm:pt modelId="{766A658B-8774-4A97-8A27-BD6698DD80C6}" type="pres">
      <dgm:prSet presAssocID="{F7051A2C-CB30-4F14-AC92-04093E840C2F}" presName="desTx" presStyleLbl="revTx" presStyleIdx="5" presStyleCnt="6">
        <dgm:presLayoutVars/>
      </dgm:prSet>
      <dgm:spPr/>
    </dgm:pt>
  </dgm:ptLst>
  <dgm:cxnLst>
    <dgm:cxn modelId="{0A71BC07-8A92-4DCE-A850-CA3C192A8A76}" type="presOf" srcId="{F7051A2C-CB30-4F14-AC92-04093E840C2F}" destId="{32250E98-5F3C-4DA5-9265-AA221CAB9280}" srcOrd="0" destOrd="0" presId="urn:microsoft.com/office/officeart/2018/5/layout/CenteredIconLabelDescriptionList"/>
    <dgm:cxn modelId="{9A4CC920-8C6C-4A9F-B24F-CFB10609FD9E}" srcId="{F03189CA-2770-48D3-8A9C-0271650D2961}" destId="{3F9FB25D-F092-4DCC-8C32-ABA78A2FF126}" srcOrd="0" destOrd="0" parTransId="{9A0F6640-03A8-4E10-8D36-1D6A13F282B4}" sibTransId="{9994B76B-A8CA-49C6-9FD8-CDCFB61610C7}"/>
    <dgm:cxn modelId="{4B3B2548-7248-4864-A4C8-3710F176BFFB}" type="presOf" srcId="{4AD8F976-AE2E-4173-B54E-B9036EB26F86}" destId="{5D35207B-C582-40B9-9410-8D28493EDE16}" srcOrd="0" destOrd="0" presId="urn:microsoft.com/office/officeart/2018/5/layout/CenteredIconLabelDescriptionList"/>
    <dgm:cxn modelId="{2ADE1AA1-0462-4191-9CDA-A694F7ADEBD4}" srcId="{F03189CA-2770-48D3-8A9C-0271650D2961}" destId="{4AD8F976-AE2E-4173-B54E-B9036EB26F86}" srcOrd="1" destOrd="0" parTransId="{1A2B2C63-AF9B-4836-840E-06647C0F7EA3}" sibTransId="{7F599AD4-73F0-4EA4-AFE3-C066A886C65F}"/>
    <dgm:cxn modelId="{DB201AE2-F3A4-4501-B77A-793444346E21}" srcId="{F03189CA-2770-48D3-8A9C-0271650D2961}" destId="{F7051A2C-CB30-4F14-AC92-04093E840C2F}" srcOrd="2" destOrd="0" parTransId="{EF32DFBD-9FC6-4079-8009-A61F7A4EFAEC}" sibTransId="{95E8B1E3-74F9-4183-B17F-7EF44008B5CA}"/>
    <dgm:cxn modelId="{00D96FEC-4ED7-4035-A4D4-52FE534A4F24}" type="presOf" srcId="{3F9FB25D-F092-4DCC-8C32-ABA78A2FF126}" destId="{B723618F-2E86-47F6-B7DA-D38C0B12472A}" srcOrd="0" destOrd="0" presId="urn:microsoft.com/office/officeart/2018/5/layout/CenteredIconLabelDescriptionList"/>
    <dgm:cxn modelId="{4472C9FC-CF3B-44F3-9C65-B4784AE98648}" type="presOf" srcId="{F03189CA-2770-48D3-8A9C-0271650D2961}" destId="{09636237-6E82-4CEA-891E-D59B00E7231D}" srcOrd="0" destOrd="0" presId="urn:microsoft.com/office/officeart/2018/5/layout/CenteredIconLabelDescriptionList"/>
    <dgm:cxn modelId="{8428AF4D-1E20-4147-8EEA-FC967CC9A769}" type="presParOf" srcId="{09636237-6E82-4CEA-891E-D59B00E7231D}" destId="{018F393F-4194-4A07-BC94-1FD75BE4942C}" srcOrd="0" destOrd="0" presId="urn:microsoft.com/office/officeart/2018/5/layout/CenteredIconLabelDescriptionList"/>
    <dgm:cxn modelId="{48B25A0E-E4F2-4E6F-965F-496DE4D957EE}" type="presParOf" srcId="{018F393F-4194-4A07-BC94-1FD75BE4942C}" destId="{B94ED106-28E0-45E8-A33A-8022263F98B8}" srcOrd="0" destOrd="0" presId="urn:microsoft.com/office/officeart/2018/5/layout/CenteredIconLabelDescriptionList"/>
    <dgm:cxn modelId="{B6C03872-D430-4D98-8A4B-511D4F435ACC}" type="presParOf" srcId="{018F393F-4194-4A07-BC94-1FD75BE4942C}" destId="{6EF22293-C547-42DE-B2E2-CD462C025F65}" srcOrd="1" destOrd="0" presId="urn:microsoft.com/office/officeart/2018/5/layout/CenteredIconLabelDescriptionList"/>
    <dgm:cxn modelId="{04D911C7-8D48-45C2-9490-F1CE1C87D507}" type="presParOf" srcId="{018F393F-4194-4A07-BC94-1FD75BE4942C}" destId="{B723618F-2E86-47F6-B7DA-D38C0B12472A}" srcOrd="2" destOrd="0" presId="urn:microsoft.com/office/officeart/2018/5/layout/CenteredIconLabelDescriptionList"/>
    <dgm:cxn modelId="{23DF939B-97F3-4395-9E0A-A13130B16040}" type="presParOf" srcId="{018F393F-4194-4A07-BC94-1FD75BE4942C}" destId="{4C28C1FF-F918-4EEB-B6AC-D4AA03872930}" srcOrd="3" destOrd="0" presId="urn:microsoft.com/office/officeart/2018/5/layout/CenteredIconLabelDescriptionList"/>
    <dgm:cxn modelId="{5C7ABF67-4AC1-4404-9A18-B4346631A4F3}" type="presParOf" srcId="{018F393F-4194-4A07-BC94-1FD75BE4942C}" destId="{3FB7FD4A-1D46-4102-95AE-C1005CBF0920}" srcOrd="4" destOrd="0" presId="urn:microsoft.com/office/officeart/2018/5/layout/CenteredIconLabelDescriptionList"/>
    <dgm:cxn modelId="{56583176-6282-4E64-8BED-E29DE354F8FF}" type="presParOf" srcId="{09636237-6E82-4CEA-891E-D59B00E7231D}" destId="{DF830359-11EA-47D8-A04D-0228D1B155E2}" srcOrd="1" destOrd="0" presId="urn:microsoft.com/office/officeart/2018/5/layout/CenteredIconLabelDescriptionList"/>
    <dgm:cxn modelId="{8E54EC4D-03AB-419A-81B9-DBF0E5646033}" type="presParOf" srcId="{09636237-6E82-4CEA-891E-D59B00E7231D}" destId="{5F05E572-6371-43EC-A085-413FBE388A69}" srcOrd="2" destOrd="0" presId="urn:microsoft.com/office/officeart/2018/5/layout/CenteredIconLabelDescriptionList"/>
    <dgm:cxn modelId="{7282EC54-5F6C-4F12-AA48-504022C0C5DA}" type="presParOf" srcId="{5F05E572-6371-43EC-A085-413FBE388A69}" destId="{78BFC661-CA64-4FE7-8E33-F48A4E64FFEA}" srcOrd="0" destOrd="0" presId="urn:microsoft.com/office/officeart/2018/5/layout/CenteredIconLabelDescriptionList"/>
    <dgm:cxn modelId="{C1D61D75-E489-4FE5-BFC6-21DCF108576D}" type="presParOf" srcId="{5F05E572-6371-43EC-A085-413FBE388A69}" destId="{4502AD4A-7E95-4074-9C90-6B2C9F000204}" srcOrd="1" destOrd="0" presId="urn:microsoft.com/office/officeart/2018/5/layout/CenteredIconLabelDescriptionList"/>
    <dgm:cxn modelId="{43B6DE12-8E0B-4FAF-87B2-DDDB768B5BDF}" type="presParOf" srcId="{5F05E572-6371-43EC-A085-413FBE388A69}" destId="{5D35207B-C582-40B9-9410-8D28493EDE16}" srcOrd="2" destOrd="0" presId="urn:microsoft.com/office/officeart/2018/5/layout/CenteredIconLabelDescriptionList"/>
    <dgm:cxn modelId="{9ACA5A7E-712B-430E-AFFA-A8DD57C20F7B}" type="presParOf" srcId="{5F05E572-6371-43EC-A085-413FBE388A69}" destId="{D667DD2E-048A-4010-8329-D34387218E7C}" srcOrd="3" destOrd="0" presId="urn:microsoft.com/office/officeart/2018/5/layout/CenteredIconLabelDescriptionList"/>
    <dgm:cxn modelId="{681A4611-3314-4119-8ED1-AC3074965EE3}" type="presParOf" srcId="{5F05E572-6371-43EC-A085-413FBE388A69}" destId="{68A28D0A-DFCF-486A-A0CD-4D7409010EC9}" srcOrd="4" destOrd="0" presId="urn:microsoft.com/office/officeart/2018/5/layout/CenteredIconLabelDescriptionList"/>
    <dgm:cxn modelId="{A0FC8AC8-786F-43B4-BA96-DBBF74D916A9}" type="presParOf" srcId="{09636237-6E82-4CEA-891E-D59B00E7231D}" destId="{E644A485-E9CF-4A84-A4DB-8CDD08B1A5CF}" srcOrd="3" destOrd="0" presId="urn:microsoft.com/office/officeart/2018/5/layout/CenteredIconLabelDescriptionList"/>
    <dgm:cxn modelId="{A33D50D8-0319-463A-BF58-C482B533BC72}" type="presParOf" srcId="{09636237-6E82-4CEA-891E-D59B00E7231D}" destId="{0BD44861-FB72-4106-8CDA-8286ECA8A2FF}" srcOrd="4" destOrd="0" presId="urn:microsoft.com/office/officeart/2018/5/layout/CenteredIconLabelDescriptionList"/>
    <dgm:cxn modelId="{9C48B66B-0C40-44FA-B430-1EA21AF108BE}" type="presParOf" srcId="{0BD44861-FB72-4106-8CDA-8286ECA8A2FF}" destId="{12377F55-0FA4-4F6F-B85E-C7A31AA2B8E4}" srcOrd="0" destOrd="0" presId="urn:microsoft.com/office/officeart/2018/5/layout/CenteredIconLabelDescriptionList"/>
    <dgm:cxn modelId="{302B264C-B30A-4084-B8A0-4292EC39F080}" type="presParOf" srcId="{0BD44861-FB72-4106-8CDA-8286ECA8A2FF}" destId="{BC45B6C2-EA35-4DD9-AED2-6E45BA4AB187}" srcOrd="1" destOrd="0" presId="urn:microsoft.com/office/officeart/2018/5/layout/CenteredIconLabelDescriptionList"/>
    <dgm:cxn modelId="{D0D16DEC-1C99-40CF-9727-BC124D37B320}" type="presParOf" srcId="{0BD44861-FB72-4106-8CDA-8286ECA8A2FF}" destId="{32250E98-5F3C-4DA5-9265-AA221CAB9280}" srcOrd="2" destOrd="0" presId="urn:microsoft.com/office/officeart/2018/5/layout/CenteredIconLabelDescriptionList"/>
    <dgm:cxn modelId="{471CEE0C-F9FA-46DE-A43A-AB817E720768}" type="presParOf" srcId="{0BD44861-FB72-4106-8CDA-8286ECA8A2FF}" destId="{DE11A56F-7652-4B8F-A4D1-BD7CB3EB2181}" srcOrd="3" destOrd="0" presId="urn:microsoft.com/office/officeart/2018/5/layout/CenteredIconLabelDescriptionList"/>
    <dgm:cxn modelId="{B53D158C-8E3B-4F33-BD92-ECEA8F50E2B5}" type="presParOf" srcId="{0BD44861-FB72-4106-8CDA-8286ECA8A2FF}" destId="{766A658B-8774-4A97-8A27-BD6698DD80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61557C-D0D1-4808-A0AA-D31BAF844A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B8CE322B-F81F-4CD6-AFE5-AD0CC340A662}">
      <dgm:prSet/>
      <dgm:spPr/>
      <dgm:t>
        <a:bodyPr/>
        <a:lstStyle/>
        <a:p>
          <a:pPr>
            <a:defRPr cap="all"/>
          </a:pPr>
          <a:r>
            <a:rPr lang="en-US"/>
            <a:t>User Info Endpoint</a:t>
          </a:r>
        </a:p>
      </dgm:t>
    </dgm:pt>
    <dgm:pt modelId="{4533A4A6-BF15-4663-98B9-1E5358616BE7}" type="parTrans" cxnId="{85F08158-8EDF-4E8C-B683-B85D1B479B8F}">
      <dgm:prSet/>
      <dgm:spPr/>
      <dgm:t>
        <a:bodyPr/>
        <a:lstStyle/>
        <a:p>
          <a:endParaRPr lang="en-US"/>
        </a:p>
      </dgm:t>
    </dgm:pt>
    <dgm:pt modelId="{BBD9B04C-A2DB-4293-AB96-E00F0142C737}" type="sibTrans" cxnId="{85F08158-8EDF-4E8C-B683-B85D1B479B8F}">
      <dgm:prSet/>
      <dgm:spPr/>
      <dgm:t>
        <a:bodyPr/>
        <a:lstStyle/>
        <a:p>
          <a:endParaRPr lang="en-US"/>
        </a:p>
      </dgm:t>
    </dgm:pt>
    <dgm:pt modelId="{CD46F400-F876-43EA-8205-839429A9C3B4}">
      <dgm:prSet/>
      <dgm:spPr/>
      <dgm:t>
        <a:bodyPr/>
        <a:lstStyle/>
        <a:p>
          <a:pPr>
            <a:defRPr cap="all"/>
          </a:pPr>
          <a:r>
            <a:rPr lang="en-US"/>
            <a:t>Identity scopes</a:t>
          </a:r>
        </a:p>
      </dgm:t>
    </dgm:pt>
    <dgm:pt modelId="{DF2E25F1-10D6-49B4-A421-3B2D98239042}" type="parTrans" cxnId="{15FC5E04-BA47-4A0C-BAD0-F8CE322AE552}">
      <dgm:prSet/>
      <dgm:spPr/>
      <dgm:t>
        <a:bodyPr/>
        <a:lstStyle/>
        <a:p>
          <a:endParaRPr lang="en-US"/>
        </a:p>
      </dgm:t>
    </dgm:pt>
    <dgm:pt modelId="{A8307CF4-7FD1-441E-ABA2-01BEA7AB4ECD}" type="sibTrans" cxnId="{15FC5E04-BA47-4A0C-BAD0-F8CE322AE552}">
      <dgm:prSet/>
      <dgm:spPr/>
      <dgm:t>
        <a:bodyPr/>
        <a:lstStyle/>
        <a:p>
          <a:endParaRPr lang="en-US"/>
        </a:p>
      </dgm:t>
    </dgm:pt>
    <dgm:pt modelId="{2CC3AA64-BA09-474E-A30E-658E762B03EB}" type="pres">
      <dgm:prSet presAssocID="{8061557C-D0D1-4808-A0AA-D31BAF844A51}" presName="root" presStyleCnt="0">
        <dgm:presLayoutVars>
          <dgm:dir/>
          <dgm:resizeHandles val="exact"/>
        </dgm:presLayoutVars>
      </dgm:prSet>
      <dgm:spPr/>
    </dgm:pt>
    <dgm:pt modelId="{4DB3CA35-D534-4EE8-8CA0-C677CD53E81F}" type="pres">
      <dgm:prSet presAssocID="{B8CE322B-F81F-4CD6-AFE5-AD0CC340A662}" presName="compNode" presStyleCnt="0"/>
      <dgm:spPr/>
    </dgm:pt>
    <dgm:pt modelId="{80EFDC07-457A-449A-AC4B-4C391ED0518C}" type="pres">
      <dgm:prSet presAssocID="{B8CE322B-F81F-4CD6-AFE5-AD0CC340A662}" presName="iconBgRect" presStyleLbl="bgShp" presStyleIdx="0" presStyleCnt="2"/>
      <dgm:spPr/>
    </dgm:pt>
    <dgm:pt modelId="{90FD64AE-8C98-4AF0-A5D5-AA6173F453FD}" type="pres">
      <dgm:prSet presAssocID="{B8CE322B-F81F-4CD6-AFE5-AD0CC340A6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BB47634-AC77-498A-B9EC-2B0EFC6A0A3A}" type="pres">
      <dgm:prSet presAssocID="{B8CE322B-F81F-4CD6-AFE5-AD0CC340A662}" presName="spaceRect" presStyleCnt="0"/>
      <dgm:spPr/>
    </dgm:pt>
    <dgm:pt modelId="{3E1868B4-6F09-4D65-8253-E1F1E536BEF0}" type="pres">
      <dgm:prSet presAssocID="{B8CE322B-F81F-4CD6-AFE5-AD0CC340A662}" presName="textRect" presStyleLbl="revTx" presStyleIdx="0" presStyleCnt="2">
        <dgm:presLayoutVars>
          <dgm:chMax val="1"/>
          <dgm:chPref val="1"/>
        </dgm:presLayoutVars>
      </dgm:prSet>
      <dgm:spPr/>
    </dgm:pt>
    <dgm:pt modelId="{137F91C0-4E16-42EF-ACF6-A25E03141C3E}" type="pres">
      <dgm:prSet presAssocID="{BBD9B04C-A2DB-4293-AB96-E00F0142C737}" presName="sibTrans" presStyleCnt="0"/>
      <dgm:spPr/>
    </dgm:pt>
    <dgm:pt modelId="{406B614B-234C-4AB2-927E-0E460C01D47F}" type="pres">
      <dgm:prSet presAssocID="{CD46F400-F876-43EA-8205-839429A9C3B4}" presName="compNode" presStyleCnt="0"/>
      <dgm:spPr/>
    </dgm:pt>
    <dgm:pt modelId="{B3FE4631-84A4-474A-A333-BE601CB36B71}" type="pres">
      <dgm:prSet presAssocID="{CD46F400-F876-43EA-8205-839429A9C3B4}" presName="iconBgRect" presStyleLbl="bgShp" presStyleIdx="1" presStyleCnt="2"/>
      <dgm:spPr/>
    </dgm:pt>
    <dgm:pt modelId="{F02697B3-6D10-4E61-9E66-671A568539B2}" type="pres">
      <dgm:prSet presAssocID="{CD46F400-F876-43EA-8205-839429A9C3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57EBB8-031E-4A53-8556-972CF01D46AF}" type="pres">
      <dgm:prSet presAssocID="{CD46F400-F876-43EA-8205-839429A9C3B4}" presName="spaceRect" presStyleCnt="0"/>
      <dgm:spPr/>
    </dgm:pt>
    <dgm:pt modelId="{DF90C0BA-A322-4106-8B15-69B6F24D7C90}" type="pres">
      <dgm:prSet presAssocID="{CD46F400-F876-43EA-8205-839429A9C3B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C5E04-BA47-4A0C-BAD0-F8CE322AE552}" srcId="{8061557C-D0D1-4808-A0AA-D31BAF844A51}" destId="{CD46F400-F876-43EA-8205-839429A9C3B4}" srcOrd="1" destOrd="0" parTransId="{DF2E25F1-10D6-49B4-A421-3B2D98239042}" sibTransId="{A8307CF4-7FD1-441E-ABA2-01BEA7AB4ECD}"/>
    <dgm:cxn modelId="{17244B4B-57A9-4E42-BAD9-06DE198F18E0}" type="presOf" srcId="{CD46F400-F876-43EA-8205-839429A9C3B4}" destId="{DF90C0BA-A322-4106-8B15-69B6F24D7C90}" srcOrd="0" destOrd="0" presId="urn:microsoft.com/office/officeart/2018/5/layout/IconCircleLabelList"/>
    <dgm:cxn modelId="{85F08158-8EDF-4E8C-B683-B85D1B479B8F}" srcId="{8061557C-D0D1-4808-A0AA-D31BAF844A51}" destId="{B8CE322B-F81F-4CD6-AFE5-AD0CC340A662}" srcOrd="0" destOrd="0" parTransId="{4533A4A6-BF15-4663-98B9-1E5358616BE7}" sibTransId="{BBD9B04C-A2DB-4293-AB96-E00F0142C737}"/>
    <dgm:cxn modelId="{79C7B1CB-4323-47BD-AE5C-AA4F02699E70}" type="presOf" srcId="{B8CE322B-F81F-4CD6-AFE5-AD0CC340A662}" destId="{3E1868B4-6F09-4D65-8253-E1F1E536BEF0}" srcOrd="0" destOrd="0" presId="urn:microsoft.com/office/officeart/2018/5/layout/IconCircleLabelList"/>
    <dgm:cxn modelId="{2B6280DE-9C72-4034-9B21-481F34DF7289}" type="presOf" srcId="{8061557C-D0D1-4808-A0AA-D31BAF844A51}" destId="{2CC3AA64-BA09-474E-A30E-658E762B03EB}" srcOrd="0" destOrd="0" presId="urn:microsoft.com/office/officeart/2018/5/layout/IconCircleLabelList"/>
    <dgm:cxn modelId="{389814E3-27F7-4D02-A2DB-E9A98E096FF5}" type="presParOf" srcId="{2CC3AA64-BA09-474E-A30E-658E762B03EB}" destId="{4DB3CA35-D534-4EE8-8CA0-C677CD53E81F}" srcOrd="0" destOrd="0" presId="urn:microsoft.com/office/officeart/2018/5/layout/IconCircleLabelList"/>
    <dgm:cxn modelId="{FC221D6D-CF91-4A08-A446-F3D126E0184B}" type="presParOf" srcId="{4DB3CA35-D534-4EE8-8CA0-C677CD53E81F}" destId="{80EFDC07-457A-449A-AC4B-4C391ED0518C}" srcOrd="0" destOrd="0" presId="urn:microsoft.com/office/officeart/2018/5/layout/IconCircleLabelList"/>
    <dgm:cxn modelId="{BB510384-511E-4DDE-B749-2AE1970002C8}" type="presParOf" srcId="{4DB3CA35-D534-4EE8-8CA0-C677CD53E81F}" destId="{90FD64AE-8C98-4AF0-A5D5-AA6173F453FD}" srcOrd="1" destOrd="0" presId="urn:microsoft.com/office/officeart/2018/5/layout/IconCircleLabelList"/>
    <dgm:cxn modelId="{E24BE8D5-787F-48D6-B0B1-F006FD142EA6}" type="presParOf" srcId="{4DB3CA35-D534-4EE8-8CA0-C677CD53E81F}" destId="{1BB47634-AC77-498A-B9EC-2B0EFC6A0A3A}" srcOrd="2" destOrd="0" presId="urn:microsoft.com/office/officeart/2018/5/layout/IconCircleLabelList"/>
    <dgm:cxn modelId="{2562C93B-2005-4615-AE54-D4421059C611}" type="presParOf" srcId="{4DB3CA35-D534-4EE8-8CA0-C677CD53E81F}" destId="{3E1868B4-6F09-4D65-8253-E1F1E536BEF0}" srcOrd="3" destOrd="0" presId="urn:microsoft.com/office/officeart/2018/5/layout/IconCircleLabelList"/>
    <dgm:cxn modelId="{0B0112CD-568C-4A77-8F76-2061987BAEC1}" type="presParOf" srcId="{2CC3AA64-BA09-474E-A30E-658E762B03EB}" destId="{137F91C0-4E16-42EF-ACF6-A25E03141C3E}" srcOrd="1" destOrd="0" presId="urn:microsoft.com/office/officeart/2018/5/layout/IconCircleLabelList"/>
    <dgm:cxn modelId="{B8A46372-4C5F-4F47-A001-37AEF03D313B}" type="presParOf" srcId="{2CC3AA64-BA09-474E-A30E-658E762B03EB}" destId="{406B614B-234C-4AB2-927E-0E460C01D47F}" srcOrd="2" destOrd="0" presId="urn:microsoft.com/office/officeart/2018/5/layout/IconCircleLabelList"/>
    <dgm:cxn modelId="{2263104A-B86D-402D-9CD0-04D3162922C1}" type="presParOf" srcId="{406B614B-234C-4AB2-927E-0E460C01D47F}" destId="{B3FE4631-84A4-474A-A333-BE601CB36B71}" srcOrd="0" destOrd="0" presId="urn:microsoft.com/office/officeart/2018/5/layout/IconCircleLabelList"/>
    <dgm:cxn modelId="{56FB7A6E-02E1-42A8-8390-2195B4D5569A}" type="presParOf" srcId="{406B614B-234C-4AB2-927E-0E460C01D47F}" destId="{F02697B3-6D10-4E61-9E66-671A568539B2}" srcOrd="1" destOrd="0" presId="urn:microsoft.com/office/officeart/2018/5/layout/IconCircleLabelList"/>
    <dgm:cxn modelId="{D7D09020-22A7-4545-B793-DDB430B85CFF}" type="presParOf" srcId="{406B614B-234C-4AB2-927E-0E460C01D47F}" destId="{9957EBB8-031E-4A53-8556-972CF01D46AF}" srcOrd="2" destOrd="0" presId="urn:microsoft.com/office/officeart/2018/5/layout/IconCircleLabelList"/>
    <dgm:cxn modelId="{8E478F8A-88DB-4E3C-AB89-ED0A24B96E36}" type="presParOf" srcId="{406B614B-234C-4AB2-927E-0E460C01D47F}" destId="{DF90C0BA-A322-4106-8B15-69B6F24D7C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724CA98-2E06-4408-A183-EAAB6C15A0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75F52D4-8EE2-4D3B-BA00-4863AACFCEF0}">
      <dgm:prSet/>
      <dgm:spPr/>
      <dgm:t>
        <a:bodyPr/>
        <a:lstStyle/>
        <a:p>
          <a:pPr>
            <a:defRPr cap="all"/>
          </a:pPr>
          <a:r>
            <a:rPr lang="en-US"/>
            <a:t>Describes authentication event</a:t>
          </a:r>
        </a:p>
      </dgm:t>
    </dgm:pt>
    <dgm:pt modelId="{AE1C997C-9140-4B8F-8448-77C248B91C19}" type="parTrans" cxnId="{92CC370D-3181-48C3-8BB6-8F9C7E2E4241}">
      <dgm:prSet/>
      <dgm:spPr/>
      <dgm:t>
        <a:bodyPr/>
        <a:lstStyle/>
        <a:p>
          <a:endParaRPr lang="en-US"/>
        </a:p>
      </dgm:t>
    </dgm:pt>
    <dgm:pt modelId="{4CDBF036-A8E7-4332-8B20-85D77AD837DE}" type="sibTrans" cxnId="{92CC370D-3181-48C3-8BB6-8F9C7E2E4241}">
      <dgm:prSet/>
      <dgm:spPr/>
      <dgm:t>
        <a:bodyPr/>
        <a:lstStyle/>
        <a:p>
          <a:endParaRPr lang="en-US"/>
        </a:p>
      </dgm:t>
    </dgm:pt>
    <dgm:pt modelId="{3C0F5744-7453-4DBC-BDD6-F4DA9BC2416F}">
      <dgm:prSet/>
      <dgm:spPr/>
      <dgm:t>
        <a:bodyPr/>
        <a:lstStyle/>
        <a:p>
          <a:pPr>
            <a:defRPr cap="all"/>
          </a:pPr>
          <a:r>
            <a:rPr lang="en-US"/>
            <a:t>Intended for Client Application</a:t>
          </a:r>
        </a:p>
      </dgm:t>
    </dgm:pt>
    <dgm:pt modelId="{C9F1CA05-E408-44DC-A97E-85087B1B9FCB}" type="parTrans" cxnId="{463BC51A-B54A-45E9-BEFC-AE0158366A64}">
      <dgm:prSet/>
      <dgm:spPr/>
      <dgm:t>
        <a:bodyPr/>
        <a:lstStyle/>
        <a:p>
          <a:endParaRPr lang="en-US"/>
        </a:p>
      </dgm:t>
    </dgm:pt>
    <dgm:pt modelId="{2FB0E81F-4E82-437B-9C9D-16E981984A5E}" type="sibTrans" cxnId="{463BC51A-B54A-45E9-BEFC-AE0158366A64}">
      <dgm:prSet/>
      <dgm:spPr/>
      <dgm:t>
        <a:bodyPr/>
        <a:lstStyle/>
        <a:p>
          <a:endParaRPr lang="en-US"/>
        </a:p>
      </dgm:t>
    </dgm:pt>
    <dgm:pt modelId="{55A01D1F-536C-442C-8249-F750023D6C66}">
      <dgm:prSet/>
      <dgm:spPr/>
      <dgm:t>
        <a:bodyPr/>
        <a:lstStyle/>
        <a:p>
          <a:pPr>
            <a:defRPr cap="all"/>
          </a:pPr>
          <a:r>
            <a:rPr lang="en-US"/>
            <a:t>Verifiable Signature</a:t>
          </a:r>
        </a:p>
      </dgm:t>
    </dgm:pt>
    <dgm:pt modelId="{001D6A9F-7C0B-4DB1-A772-773C128BA856}" type="parTrans" cxnId="{CA867DA5-8557-470B-A400-586CCFF28571}">
      <dgm:prSet/>
      <dgm:spPr/>
      <dgm:t>
        <a:bodyPr/>
        <a:lstStyle/>
        <a:p>
          <a:endParaRPr lang="en-US"/>
        </a:p>
      </dgm:t>
    </dgm:pt>
    <dgm:pt modelId="{D0AED9A7-CAAF-4581-8167-669C86A036D0}" type="sibTrans" cxnId="{CA867DA5-8557-470B-A400-586CCFF28571}">
      <dgm:prSet/>
      <dgm:spPr/>
      <dgm:t>
        <a:bodyPr/>
        <a:lstStyle/>
        <a:p>
          <a:endParaRPr lang="en-US"/>
        </a:p>
      </dgm:t>
    </dgm:pt>
    <dgm:pt modelId="{0F0294AA-11FC-44A4-A182-14ECDF781DC2}" type="pres">
      <dgm:prSet presAssocID="{F724CA98-2E06-4408-A183-EAAB6C15A0AF}" presName="root" presStyleCnt="0">
        <dgm:presLayoutVars>
          <dgm:dir/>
          <dgm:resizeHandles val="exact"/>
        </dgm:presLayoutVars>
      </dgm:prSet>
      <dgm:spPr/>
    </dgm:pt>
    <dgm:pt modelId="{A4CE8C04-9195-4C19-8BC6-36E0D3E8C9FA}" type="pres">
      <dgm:prSet presAssocID="{B75F52D4-8EE2-4D3B-BA00-4863AACFCEF0}" presName="compNode" presStyleCnt="0"/>
      <dgm:spPr/>
    </dgm:pt>
    <dgm:pt modelId="{8DDD5F99-E257-4F77-8F34-4B286864B667}" type="pres">
      <dgm:prSet presAssocID="{B75F52D4-8EE2-4D3B-BA00-4863AACFCEF0}" presName="iconBgRect" presStyleLbl="bgShp" presStyleIdx="0" presStyleCnt="3"/>
      <dgm:spPr/>
    </dgm:pt>
    <dgm:pt modelId="{405BF0AB-199B-40DE-8127-8A89C78E2327}" type="pres">
      <dgm:prSet presAssocID="{B75F52D4-8EE2-4D3B-BA00-4863AACFCE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4AD4D1-4F03-4918-9E1D-72C08F8DF4DA}" type="pres">
      <dgm:prSet presAssocID="{B75F52D4-8EE2-4D3B-BA00-4863AACFCEF0}" presName="spaceRect" presStyleCnt="0"/>
      <dgm:spPr/>
    </dgm:pt>
    <dgm:pt modelId="{72C6BA31-8297-45F9-9B92-CEB480A26A54}" type="pres">
      <dgm:prSet presAssocID="{B75F52D4-8EE2-4D3B-BA00-4863AACFCEF0}" presName="textRect" presStyleLbl="revTx" presStyleIdx="0" presStyleCnt="3">
        <dgm:presLayoutVars>
          <dgm:chMax val="1"/>
          <dgm:chPref val="1"/>
        </dgm:presLayoutVars>
      </dgm:prSet>
      <dgm:spPr/>
    </dgm:pt>
    <dgm:pt modelId="{95860170-3DD6-400E-9DF2-A9005E807A5D}" type="pres">
      <dgm:prSet presAssocID="{4CDBF036-A8E7-4332-8B20-85D77AD837DE}" presName="sibTrans" presStyleCnt="0"/>
      <dgm:spPr/>
    </dgm:pt>
    <dgm:pt modelId="{ABFF6D77-33DD-426F-B7AE-FFEAFF1F895A}" type="pres">
      <dgm:prSet presAssocID="{3C0F5744-7453-4DBC-BDD6-F4DA9BC2416F}" presName="compNode" presStyleCnt="0"/>
      <dgm:spPr/>
    </dgm:pt>
    <dgm:pt modelId="{9285E641-7596-4EB3-B3C7-BD68FCC11F76}" type="pres">
      <dgm:prSet presAssocID="{3C0F5744-7453-4DBC-BDD6-F4DA9BC2416F}" presName="iconBgRect" presStyleLbl="bgShp" presStyleIdx="1" presStyleCnt="3"/>
      <dgm:spPr/>
    </dgm:pt>
    <dgm:pt modelId="{02738672-BA2C-4CD4-A204-0AA4019EF93A}" type="pres">
      <dgm:prSet presAssocID="{3C0F5744-7453-4DBC-BDD6-F4DA9BC241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CA9BCE4-CF3D-4B52-BA7A-4099182A0C0C}" type="pres">
      <dgm:prSet presAssocID="{3C0F5744-7453-4DBC-BDD6-F4DA9BC2416F}" presName="spaceRect" presStyleCnt="0"/>
      <dgm:spPr/>
    </dgm:pt>
    <dgm:pt modelId="{C6E88BE0-3327-4343-9163-DECCD7474CCE}" type="pres">
      <dgm:prSet presAssocID="{3C0F5744-7453-4DBC-BDD6-F4DA9BC2416F}" presName="textRect" presStyleLbl="revTx" presStyleIdx="1" presStyleCnt="3">
        <dgm:presLayoutVars>
          <dgm:chMax val="1"/>
          <dgm:chPref val="1"/>
        </dgm:presLayoutVars>
      </dgm:prSet>
      <dgm:spPr/>
    </dgm:pt>
    <dgm:pt modelId="{6FB939B2-0626-4B5D-9D3A-033ECFC7ADF9}" type="pres">
      <dgm:prSet presAssocID="{2FB0E81F-4E82-437B-9C9D-16E981984A5E}" presName="sibTrans" presStyleCnt="0"/>
      <dgm:spPr/>
    </dgm:pt>
    <dgm:pt modelId="{6EFCDB69-5D48-40A2-87A6-4DF4C6754A81}" type="pres">
      <dgm:prSet presAssocID="{55A01D1F-536C-442C-8249-F750023D6C66}" presName="compNode" presStyleCnt="0"/>
      <dgm:spPr/>
    </dgm:pt>
    <dgm:pt modelId="{3A7D974A-39C6-49F5-B1E3-42C54791EEC2}" type="pres">
      <dgm:prSet presAssocID="{55A01D1F-536C-442C-8249-F750023D6C66}" presName="iconBgRect" presStyleLbl="bgShp" presStyleIdx="2" presStyleCnt="3"/>
      <dgm:spPr/>
    </dgm:pt>
    <dgm:pt modelId="{60BCE2AF-6060-42DD-907D-48D92418915A}" type="pres">
      <dgm:prSet presAssocID="{55A01D1F-536C-442C-8249-F750023D6C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2A9B4B-2AE0-4C1D-B60D-74D3D22C206B}" type="pres">
      <dgm:prSet presAssocID="{55A01D1F-536C-442C-8249-F750023D6C66}" presName="spaceRect" presStyleCnt="0"/>
      <dgm:spPr/>
    </dgm:pt>
    <dgm:pt modelId="{9CE06BAC-A86E-4E65-AE7F-FBB6197AFE6C}" type="pres">
      <dgm:prSet presAssocID="{55A01D1F-536C-442C-8249-F750023D6C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766C01-9493-4F2B-A77F-CE163E17284D}" type="presOf" srcId="{55A01D1F-536C-442C-8249-F750023D6C66}" destId="{9CE06BAC-A86E-4E65-AE7F-FBB6197AFE6C}" srcOrd="0" destOrd="0" presId="urn:microsoft.com/office/officeart/2018/5/layout/IconCircleLabelList"/>
    <dgm:cxn modelId="{92CC370D-3181-48C3-8BB6-8F9C7E2E4241}" srcId="{F724CA98-2E06-4408-A183-EAAB6C15A0AF}" destId="{B75F52D4-8EE2-4D3B-BA00-4863AACFCEF0}" srcOrd="0" destOrd="0" parTransId="{AE1C997C-9140-4B8F-8448-77C248B91C19}" sibTransId="{4CDBF036-A8E7-4332-8B20-85D77AD837DE}"/>
    <dgm:cxn modelId="{463BC51A-B54A-45E9-BEFC-AE0158366A64}" srcId="{F724CA98-2E06-4408-A183-EAAB6C15A0AF}" destId="{3C0F5744-7453-4DBC-BDD6-F4DA9BC2416F}" srcOrd="1" destOrd="0" parTransId="{C9F1CA05-E408-44DC-A97E-85087B1B9FCB}" sibTransId="{2FB0E81F-4E82-437B-9C9D-16E981984A5E}"/>
    <dgm:cxn modelId="{08771224-D184-4FC8-9746-B97539951FB0}" type="presOf" srcId="{B75F52D4-8EE2-4D3B-BA00-4863AACFCEF0}" destId="{72C6BA31-8297-45F9-9B92-CEB480A26A54}" srcOrd="0" destOrd="0" presId="urn:microsoft.com/office/officeart/2018/5/layout/IconCircleLabelList"/>
    <dgm:cxn modelId="{E143E46B-0756-42EE-B2C4-E5E11FB5ADE2}" type="presOf" srcId="{3C0F5744-7453-4DBC-BDD6-F4DA9BC2416F}" destId="{C6E88BE0-3327-4343-9163-DECCD7474CCE}" srcOrd="0" destOrd="0" presId="urn:microsoft.com/office/officeart/2018/5/layout/IconCircleLabelList"/>
    <dgm:cxn modelId="{ADD2CC4D-9A01-4AAB-A773-C779A65134CA}" type="presOf" srcId="{F724CA98-2E06-4408-A183-EAAB6C15A0AF}" destId="{0F0294AA-11FC-44A4-A182-14ECDF781DC2}" srcOrd="0" destOrd="0" presId="urn:microsoft.com/office/officeart/2018/5/layout/IconCircleLabelList"/>
    <dgm:cxn modelId="{CA867DA5-8557-470B-A400-586CCFF28571}" srcId="{F724CA98-2E06-4408-A183-EAAB6C15A0AF}" destId="{55A01D1F-536C-442C-8249-F750023D6C66}" srcOrd="2" destOrd="0" parTransId="{001D6A9F-7C0B-4DB1-A772-773C128BA856}" sibTransId="{D0AED9A7-CAAF-4581-8167-669C86A036D0}"/>
    <dgm:cxn modelId="{E92B7D4B-297E-4C17-8197-7E25FCB4267D}" type="presParOf" srcId="{0F0294AA-11FC-44A4-A182-14ECDF781DC2}" destId="{A4CE8C04-9195-4C19-8BC6-36E0D3E8C9FA}" srcOrd="0" destOrd="0" presId="urn:microsoft.com/office/officeart/2018/5/layout/IconCircleLabelList"/>
    <dgm:cxn modelId="{10AFB87D-F146-461B-974A-CAF31933A174}" type="presParOf" srcId="{A4CE8C04-9195-4C19-8BC6-36E0D3E8C9FA}" destId="{8DDD5F99-E257-4F77-8F34-4B286864B667}" srcOrd="0" destOrd="0" presId="urn:microsoft.com/office/officeart/2018/5/layout/IconCircleLabelList"/>
    <dgm:cxn modelId="{91360224-1668-4D5A-8698-0F7FD2293EF2}" type="presParOf" srcId="{A4CE8C04-9195-4C19-8BC6-36E0D3E8C9FA}" destId="{405BF0AB-199B-40DE-8127-8A89C78E2327}" srcOrd="1" destOrd="0" presId="urn:microsoft.com/office/officeart/2018/5/layout/IconCircleLabelList"/>
    <dgm:cxn modelId="{E70B5AFE-9EBF-4AFA-9CEF-DEBFB0CAF93F}" type="presParOf" srcId="{A4CE8C04-9195-4C19-8BC6-36E0D3E8C9FA}" destId="{224AD4D1-4F03-4918-9E1D-72C08F8DF4DA}" srcOrd="2" destOrd="0" presId="urn:microsoft.com/office/officeart/2018/5/layout/IconCircleLabelList"/>
    <dgm:cxn modelId="{0F210F0C-DDBD-4B33-A2FD-67D559E8FDAD}" type="presParOf" srcId="{A4CE8C04-9195-4C19-8BC6-36E0D3E8C9FA}" destId="{72C6BA31-8297-45F9-9B92-CEB480A26A54}" srcOrd="3" destOrd="0" presId="urn:microsoft.com/office/officeart/2018/5/layout/IconCircleLabelList"/>
    <dgm:cxn modelId="{4FAABF0E-00FD-4418-8E1F-D812A4D25F37}" type="presParOf" srcId="{0F0294AA-11FC-44A4-A182-14ECDF781DC2}" destId="{95860170-3DD6-400E-9DF2-A9005E807A5D}" srcOrd="1" destOrd="0" presId="urn:microsoft.com/office/officeart/2018/5/layout/IconCircleLabelList"/>
    <dgm:cxn modelId="{B54DC108-6C58-4B58-A4A4-6B338D795BDF}" type="presParOf" srcId="{0F0294AA-11FC-44A4-A182-14ECDF781DC2}" destId="{ABFF6D77-33DD-426F-B7AE-FFEAFF1F895A}" srcOrd="2" destOrd="0" presId="urn:microsoft.com/office/officeart/2018/5/layout/IconCircleLabelList"/>
    <dgm:cxn modelId="{EFBA3BB0-6EC8-4C29-BD95-FC31521B7A55}" type="presParOf" srcId="{ABFF6D77-33DD-426F-B7AE-FFEAFF1F895A}" destId="{9285E641-7596-4EB3-B3C7-BD68FCC11F76}" srcOrd="0" destOrd="0" presId="urn:microsoft.com/office/officeart/2018/5/layout/IconCircleLabelList"/>
    <dgm:cxn modelId="{7083D2AF-96F2-40A3-BF52-64757055C586}" type="presParOf" srcId="{ABFF6D77-33DD-426F-B7AE-FFEAFF1F895A}" destId="{02738672-BA2C-4CD4-A204-0AA4019EF93A}" srcOrd="1" destOrd="0" presId="urn:microsoft.com/office/officeart/2018/5/layout/IconCircleLabelList"/>
    <dgm:cxn modelId="{DB28E5C6-BFD4-46DD-B00A-C0E54E401115}" type="presParOf" srcId="{ABFF6D77-33DD-426F-B7AE-FFEAFF1F895A}" destId="{1CA9BCE4-CF3D-4B52-BA7A-4099182A0C0C}" srcOrd="2" destOrd="0" presId="urn:microsoft.com/office/officeart/2018/5/layout/IconCircleLabelList"/>
    <dgm:cxn modelId="{DE532D73-DB0A-4377-9A8F-4D5D579D8D86}" type="presParOf" srcId="{ABFF6D77-33DD-426F-B7AE-FFEAFF1F895A}" destId="{C6E88BE0-3327-4343-9163-DECCD7474CCE}" srcOrd="3" destOrd="0" presId="urn:microsoft.com/office/officeart/2018/5/layout/IconCircleLabelList"/>
    <dgm:cxn modelId="{42B544F1-B5C7-49E3-8A08-5D7F34EE2311}" type="presParOf" srcId="{0F0294AA-11FC-44A4-A182-14ECDF781DC2}" destId="{6FB939B2-0626-4B5D-9D3A-033ECFC7ADF9}" srcOrd="3" destOrd="0" presId="urn:microsoft.com/office/officeart/2018/5/layout/IconCircleLabelList"/>
    <dgm:cxn modelId="{17F7D83B-FF3B-4043-8A41-755C183F70A1}" type="presParOf" srcId="{0F0294AA-11FC-44A4-A182-14ECDF781DC2}" destId="{6EFCDB69-5D48-40A2-87A6-4DF4C6754A81}" srcOrd="4" destOrd="0" presId="urn:microsoft.com/office/officeart/2018/5/layout/IconCircleLabelList"/>
    <dgm:cxn modelId="{4D534018-A9AE-4F47-ACB0-4273A4FEDDFF}" type="presParOf" srcId="{6EFCDB69-5D48-40A2-87A6-4DF4C6754A81}" destId="{3A7D974A-39C6-49F5-B1E3-42C54791EEC2}" srcOrd="0" destOrd="0" presId="urn:microsoft.com/office/officeart/2018/5/layout/IconCircleLabelList"/>
    <dgm:cxn modelId="{6AE6DF5E-018E-40CD-8C51-675A266194B2}" type="presParOf" srcId="{6EFCDB69-5D48-40A2-87A6-4DF4C6754A81}" destId="{60BCE2AF-6060-42DD-907D-48D92418915A}" srcOrd="1" destOrd="0" presId="urn:microsoft.com/office/officeart/2018/5/layout/IconCircleLabelList"/>
    <dgm:cxn modelId="{33E9178F-72D2-4B3B-A725-E8E336A6480F}" type="presParOf" srcId="{6EFCDB69-5D48-40A2-87A6-4DF4C6754A81}" destId="{AC2A9B4B-2AE0-4C1D-B60D-74D3D22C206B}" srcOrd="2" destOrd="0" presId="urn:microsoft.com/office/officeart/2018/5/layout/IconCircleLabelList"/>
    <dgm:cxn modelId="{60793E35-B14D-4585-98BB-EA3F28DC581A}" type="presParOf" srcId="{6EFCDB69-5D48-40A2-87A6-4DF4C6754A81}" destId="{9CE06BAC-A86E-4E65-AE7F-FBB6197AFE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D76E8-B094-4ABF-BCEE-289439CCEDB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A784E4-CB9C-4D93-AD18-F5594A06EC88}">
      <dgm:prSet/>
      <dgm:spPr/>
      <dgm:t>
        <a:bodyPr/>
        <a:lstStyle/>
        <a:p>
          <a:pPr>
            <a:defRPr b="1"/>
          </a:pPr>
          <a:r>
            <a:rPr lang="en-US"/>
            <a:t>Authentication </a:t>
          </a:r>
        </a:p>
      </dgm:t>
    </dgm:pt>
    <dgm:pt modelId="{1D652772-17FB-43E7-9D3D-B8DF4C8FBAEC}" type="parTrans" cxnId="{CDAD966C-AEF0-47AB-B14B-5109A973D99A}">
      <dgm:prSet/>
      <dgm:spPr/>
      <dgm:t>
        <a:bodyPr/>
        <a:lstStyle/>
        <a:p>
          <a:endParaRPr lang="en-US"/>
        </a:p>
      </dgm:t>
    </dgm:pt>
    <dgm:pt modelId="{566C45C7-D058-4453-A519-72392BA002F2}" type="sibTrans" cxnId="{CDAD966C-AEF0-47AB-B14B-5109A973D99A}">
      <dgm:prSet/>
      <dgm:spPr/>
      <dgm:t>
        <a:bodyPr/>
        <a:lstStyle/>
        <a:p>
          <a:endParaRPr lang="en-US"/>
        </a:p>
      </dgm:t>
    </dgm:pt>
    <dgm:pt modelId="{940B7368-3214-479F-A617-7206D46E8CE1}">
      <dgm:prSet/>
      <dgm:spPr/>
      <dgm:t>
        <a:bodyPr/>
        <a:lstStyle/>
        <a:p>
          <a:r>
            <a:rPr lang="en-US" b="0" i="0"/>
            <a:t>Verifies an Identity</a:t>
          </a:r>
          <a:endParaRPr lang="en-US"/>
        </a:p>
      </dgm:t>
    </dgm:pt>
    <dgm:pt modelId="{EC5DA1FD-CDA4-41B4-B106-D3E445AE83FF}" type="parTrans" cxnId="{F8B29572-A49A-42B2-BA5D-0BACECFBB83B}">
      <dgm:prSet/>
      <dgm:spPr/>
      <dgm:t>
        <a:bodyPr/>
        <a:lstStyle/>
        <a:p>
          <a:endParaRPr lang="en-US"/>
        </a:p>
      </dgm:t>
    </dgm:pt>
    <dgm:pt modelId="{F831DAF2-DFE8-44E4-8683-20869D0A4099}" type="sibTrans" cxnId="{F8B29572-A49A-42B2-BA5D-0BACECFBB83B}">
      <dgm:prSet/>
      <dgm:spPr/>
      <dgm:t>
        <a:bodyPr/>
        <a:lstStyle/>
        <a:p>
          <a:endParaRPr lang="en-US"/>
        </a:p>
      </dgm:t>
    </dgm:pt>
    <dgm:pt modelId="{9D06BCDB-1540-4106-B9D7-99D68630A4FC}">
      <dgm:prSet/>
      <dgm:spPr/>
      <dgm:t>
        <a:bodyPr/>
        <a:lstStyle/>
        <a:p>
          <a:r>
            <a:rPr lang="en-US" b="0" i="0" dirty="0"/>
            <a:t>By providing something you know like Username / Password</a:t>
          </a:r>
          <a:endParaRPr lang="en-US" dirty="0"/>
        </a:p>
      </dgm:t>
    </dgm:pt>
    <dgm:pt modelId="{457798AE-528B-42F7-BB40-8F232A48962F}" type="parTrans" cxnId="{57AC6081-52CF-4BE2-894E-B214AB5B46FE}">
      <dgm:prSet/>
      <dgm:spPr/>
      <dgm:t>
        <a:bodyPr/>
        <a:lstStyle/>
        <a:p>
          <a:endParaRPr lang="en-US"/>
        </a:p>
      </dgm:t>
    </dgm:pt>
    <dgm:pt modelId="{24DD2F90-769D-42FB-B920-D16AE38CDD35}" type="sibTrans" cxnId="{57AC6081-52CF-4BE2-894E-B214AB5B46FE}">
      <dgm:prSet/>
      <dgm:spPr/>
      <dgm:t>
        <a:bodyPr/>
        <a:lstStyle/>
        <a:p>
          <a:endParaRPr lang="en-US"/>
        </a:p>
      </dgm:t>
    </dgm:pt>
    <dgm:pt modelId="{2339123A-57EB-41A0-88F7-C69540B35408}">
      <dgm:prSet/>
      <dgm:spPr/>
      <dgm:t>
        <a:bodyPr/>
        <a:lstStyle/>
        <a:p>
          <a:pPr>
            <a:defRPr b="1"/>
          </a:pPr>
          <a:r>
            <a:rPr lang="en-US"/>
            <a:t>Authorization</a:t>
          </a:r>
        </a:p>
      </dgm:t>
    </dgm:pt>
    <dgm:pt modelId="{A8770E0D-9AF7-468B-99B0-3D24FD100EB2}" type="parTrans" cxnId="{77DE576F-4A63-4D02-81E2-CE5EF08A1952}">
      <dgm:prSet/>
      <dgm:spPr/>
      <dgm:t>
        <a:bodyPr/>
        <a:lstStyle/>
        <a:p>
          <a:endParaRPr lang="en-US"/>
        </a:p>
      </dgm:t>
    </dgm:pt>
    <dgm:pt modelId="{650F89BD-59FE-4510-9A9F-650A3DD497D0}" type="sibTrans" cxnId="{77DE576F-4A63-4D02-81E2-CE5EF08A1952}">
      <dgm:prSet/>
      <dgm:spPr/>
      <dgm:t>
        <a:bodyPr/>
        <a:lstStyle/>
        <a:p>
          <a:endParaRPr lang="en-US"/>
        </a:p>
      </dgm:t>
    </dgm:pt>
    <dgm:pt modelId="{51CFCC4C-2C4C-4BDD-AF5A-F26EF418F89B}">
      <dgm:prSet/>
      <dgm:spPr/>
      <dgm:t>
        <a:bodyPr/>
        <a:lstStyle/>
        <a:p>
          <a:r>
            <a:rPr lang="en-US" b="0" i="0" dirty="0"/>
            <a:t>Verifying what someone is allowed to do.</a:t>
          </a:r>
          <a:endParaRPr lang="en-US" dirty="0"/>
        </a:p>
      </dgm:t>
    </dgm:pt>
    <dgm:pt modelId="{7E10DCCD-BAED-489B-9CD3-F3E33794661F}" type="parTrans" cxnId="{1230B5B5-F46A-4DDF-BBCC-7A9C576E37CD}">
      <dgm:prSet/>
      <dgm:spPr/>
      <dgm:t>
        <a:bodyPr/>
        <a:lstStyle/>
        <a:p>
          <a:endParaRPr lang="en-US"/>
        </a:p>
      </dgm:t>
    </dgm:pt>
    <dgm:pt modelId="{0CFA9034-DCC4-42F1-B161-E6CA9019EB3A}" type="sibTrans" cxnId="{1230B5B5-F46A-4DDF-BBCC-7A9C576E37CD}">
      <dgm:prSet/>
      <dgm:spPr/>
      <dgm:t>
        <a:bodyPr/>
        <a:lstStyle/>
        <a:p>
          <a:endParaRPr lang="en-US"/>
        </a:p>
      </dgm:t>
    </dgm:pt>
    <dgm:pt modelId="{225E9BDF-0A3C-47EB-93ED-E65A05C7ABF7}">
      <dgm:prSet/>
      <dgm:spPr/>
      <dgm:t>
        <a:bodyPr/>
        <a:lstStyle/>
        <a:p>
          <a:r>
            <a:rPr lang="en-US"/>
            <a:t>OAuth</a:t>
          </a:r>
        </a:p>
      </dgm:t>
    </dgm:pt>
    <dgm:pt modelId="{1B8AF070-2DC4-4133-B886-CDE08334C4BC}" type="parTrans" cxnId="{7BCB52C2-B755-4836-8960-5AF9FDF50E9F}">
      <dgm:prSet/>
      <dgm:spPr/>
      <dgm:t>
        <a:bodyPr/>
        <a:lstStyle/>
        <a:p>
          <a:endParaRPr lang="en-US"/>
        </a:p>
      </dgm:t>
    </dgm:pt>
    <dgm:pt modelId="{CAC47C11-E563-48A1-80E8-D9204FA0A090}" type="sibTrans" cxnId="{7BCB52C2-B755-4836-8960-5AF9FDF50E9F}">
      <dgm:prSet/>
      <dgm:spPr/>
      <dgm:t>
        <a:bodyPr/>
        <a:lstStyle/>
        <a:p>
          <a:endParaRPr lang="en-US"/>
        </a:p>
      </dgm:t>
    </dgm:pt>
    <dgm:pt modelId="{E78A0DC9-B242-411C-A230-E7039367C885}" type="pres">
      <dgm:prSet presAssocID="{7BAD76E8-B094-4ABF-BCEE-289439CCEDB2}" presName="root" presStyleCnt="0">
        <dgm:presLayoutVars>
          <dgm:dir/>
          <dgm:resizeHandles val="exact"/>
        </dgm:presLayoutVars>
      </dgm:prSet>
      <dgm:spPr/>
    </dgm:pt>
    <dgm:pt modelId="{FADFDDCE-FF42-4A49-AC64-A6759E4D8B85}" type="pres">
      <dgm:prSet presAssocID="{BCA784E4-CB9C-4D93-AD18-F5594A06EC88}" presName="compNode" presStyleCnt="0"/>
      <dgm:spPr/>
    </dgm:pt>
    <dgm:pt modelId="{5B766B4C-517C-4824-A9BA-B513898CEF52}" type="pres">
      <dgm:prSet presAssocID="{BCA784E4-CB9C-4D93-AD18-F5594A06EC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5DF4809-4319-4BB7-9014-F9F95B3024AD}" type="pres">
      <dgm:prSet presAssocID="{BCA784E4-CB9C-4D93-AD18-F5594A06EC88}" presName="iconSpace" presStyleCnt="0"/>
      <dgm:spPr/>
    </dgm:pt>
    <dgm:pt modelId="{AA503629-FFB9-4982-AAA3-190D3A4D49CF}" type="pres">
      <dgm:prSet presAssocID="{BCA784E4-CB9C-4D93-AD18-F5594A06EC88}" presName="parTx" presStyleLbl="revTx" presStyleIdx="0" presStyleCnt="4">
        <dgm:presLayoutVars>
          <dgm:chMax val="0"/>
          <dgm:chPref val="0"/>
        </dgm:presLayoutVars>
      </dgm:prSet>
      <dgm:spPr/>
    </dgm:pt>
    <dgm:pt modelId="{4628F49C-39B2-486B-ADE0-B6A235B7BEBA}" type="pres">
      <dgm:prSet presAssocID="{BCA784E4-CB9C-4D93-AD18-F5594A06EC88}" presName="txSpace" presStyleCnt="0"/>
      <dgm:spPr/>
    </dgm:pt>
    <dgm:pt modelId="{7EDA8748-23FF-4001-8610-9E4E0366863F}" type="pres">
      <dgm:prSet presAssocID="{BCA784E4-CB9C-4D93-AD18-F5594A06EC88}" presName="desTx" presStyleLbl="revTx" presStyleIdx="1" presStyleCnt="4">
        <dgm:presLayoutVars/>
      </dgm:prSet>
      <dgm:spPr/>
    </dgm:pt>
    <dgm:pt modelId="{93431FBD-46C3-4B3B-AA47-98F51893897C}" type="pres">
      <dgm:prSet presAssocID="{566C45C7-D058-4453-A519-72392BA002F2}" presName="sibTrans" presStyleCnt="0"/>
      <dgm:spPr/>
    </dgm:pt>
    <dgm:pt modelId="{F86D3AB2-30D9-4E25-8BB5-C7C3000502A3}" type="pres">
      <dgm:prSet presAssocID="{2339123A-57EB-41A0-88F7-C69540B35408}" presName="compNode" presStyleCnt="0"/>
      <dgm:spPr/>
    </dgm:pt>
    <dgm:pt modelId="{D969D77D-F3A6-43F3-9288-5EDD3F82E6B1}" type="pres">
      <dgm:prSet presAssocID="{2339123A-57EB-41A0-88F7-C69540B354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825779E-F28A-4F24-BD6A-24F433B77C53}" type="pres">
      <dgm:prSet presAssocID="{2339123A-57EB-41A0-88F7-C69540B35408}" presName="iconSpace" presStyleCnt="0"/>
      <dgm:spPr/>
    </dgm:pt>
    <dgm:pt modelId="{DD73CAD2-95BD-4FBC-8B47-824A9DA9E174}" type="pres">
      <dgm:prSet presAssocID="{2339123A-57EB-41A0-88F7-C69540B35408}" presName="parTx" presStyleLbl="revTx" presStyleIdx="2" presStyleCnt="4">
        <dgm:presLayoutVars>
          <dgm:chMax val="0"/>
          <dgm:chPref val="0"/>
        </dgm:presLayoutVars>
      </dgm:prSet>
      <dgm:spPr/>
    </dgm:pt>
    <dgm:pt modelId="{7B246573-7923-4FCD-ACD9-691567072CE3}" type="pres">
      <dgm:prSet presAssocID="{2339123A-57EB-41A0-88F7-C69540B35408}" presName="txSpace" presStyleCnt="0"/>
      <dgm:spPr/>
    </dgm:pt>
    <dgm:pt modelId="{DC233CA5-3A79-4ED6-BB17-26A4BA8255C7}" type="pres">
      <dgm:prSet presAssocID="{2339123A-57EB-41A0-88F7-C69540B35408}" presName="desTx" presStyleLbl="revTx" presStyleIdx="3" presStyleCnt="4">
        <dgm:presLayoutVars/>
      </dgm:prSet>
      <dgm:spPr/>
    </dgm:pt>
  </dgm:ptLst>
  <dgm:cxnLst>
    <dgm:cxn modelId="{1AF1890C-714F-4CE5-9EAB-CCF2E3097FC8}" type="presOf" srcId="{2339123A-57EB-41A0-88F7-C69540B35408}" destId="{DD73CAD2-95BD-4FBC-8B47-824A9DA9E174}" srcOrd="0" destOrd="0" presId="urn:microsoft.com/office/officeart/2018/5/layout/CenteredIconLabelDescriptionList"/>
    <dgm:cxn modelId="{CB36710E-7B7E-40AA-B3C2-703ECD610A1B}" type="presOf" srcId="{51CFCC4C-2C4C-4BDD-AF5A-F26EF418F89B}" destId="{DC233CA5-3A79-4ED6-BB17-26A4BA8255C7}" srcOrd="0" destOrd="0" presId="urn:microsoft.com/office/officeart/2018/5/layout/CenteredIconLabelDescriptionList"/>
    <dgm:cxn modelId="{0298D810-8100-4613-93E2-0F45EAFC5419}" type="presOf" srcId="{9D06BCDB-1540-4106-B9D7-99D68630A4FC}" destId="{7EDA8748-23FF-4001-8610-9E4E0366863F}" srcOrd="0" destOrd="1" presId="urn:microsoft.com/office/officeart/2018/5/layout/CenteredIconLabelDescriptionList"/>
    <dgm:cxn modelId="{D8351B12-09F7-4948-9B1D-19E51ACB9156}" type="presOf" srcId="{225E9BDF-0A3C-47EB-93ED-E65A05C7ABF7}" destId="{DC233CA5-3A79-4ED6-BB17-26A4BA8255C7}" srcOrd="0" destOrd="1" presId="urn:microsoft.com/office/officeart/2018/5/layout/CenteredIconLabelDescriptionList"/>
    <dgm:cxn modelId="{CDAD966C-AEF0-47AB-B14B-5109A973D99A}" srcId="{7BAD76E8-B094-4ABF-BCEE-289439CCEDB2}" destId="{BCA784E4-CB9C-4D93-AD18-F5594A06EC88}" srcOrd="0" destOrd="0" parTransId="{1D652772-17FB-43E7-9D3D-B8DF4C8FBAEC}" sibTransId="{566C45C7-D058-4453-A519-72392BA002F2}"/>
    <dgm:cxn modelId="{77DE576F-4A63-4D02-81E2-CE5EF08A1952}" srcId="{7BAD76E8-B094-4ABF-BCEE-289439CCEDB2}" destId="{2339123A-57EB-41A0-88F7-C69540B35408}" srcOrd="1" destOrd="0" parTransId="{A8770E0D-9AF7-468B-99B0-3D24FD100EB2}" sibTransId="{650F89BD-59FE-4510-9A9F-650A3DD497D0}"/>
    <dgm:cxn modelId="{F8B29572-A49A-42B2-BA5D-0BACECFBB83B}" srcId="{BCA784E4-CB9C-4D93-AD18-F5594A06EC88}" destId="{940B7368-3214-479F-A617-7206D46E8CE1}" srcOrd="0" destOrd="0" parTransId="{EC5DA1FD-CDA4-41B4-B106-D3E445AE83FF}" sibTransId="{F831DAF2-DFE8-44E4-8683-20869D0A4099}"/>
    <dgm:cxn modelId="{CFE91055-1395-45E1-BE57-9AA99058DA16}" type="presOf" srcId="{BCA784E4-CB9C-4D93-AD18-F5594A06EC88}" destId="{AA503629-FFB9-4982-AAA3-190D3A4D49CF}" srcOrd="0" destOrd="0" presId="urn:microsoft.com/office/officeart/2018/5/layout/CenteredIconLabelDescriptionList"/>
    <dgm:cxn modelId="{C79A767D-0471-4637-B28B-6B40D6DC6AA4}" type="presOf" srcId="{940B7368-3214-479F-A617-7206D46E8CE1}" destId="{7EDA8748-23FF-4001-8610-9E4E0366863F}" srcOrd="0" destOrd="0" presId="urn:microsoft.com/office/officeart/2018/5/layout/CenteredIconLabelDescriptionList"/>
    <dgm:cxn modelId="{57AC6081-52CF-4BE2-894E-B214AB5B46FE}" srcId="{BCA784E4-CB9C-4D93-AD18-F5594A06EC88}" destId="{9D06BCDB-1540-4106-B9D7-99D68630A4FC}" srcOrd="1" destOrd="0" parTransId="{457798AE-528B-42F7-BB40-8F232A48962F}" sibTransId="{24DD2F90-769D-42FB-B920-D16AE38CDD35}"/>
    <dgm:cxn modelId="{1230B5B5-F46A-4DDF-BBCC-7A9C576E37CD}" srcId="{2339123A-57EB-41A0-88F7-C69540B35408}" destId="{51CFCC4C-2C4C-4BDD-AF5A-F26EF418F89B}" srcOrd="0" destOrd="0" parTransId="{7E10DCCD-BAED-489B-9CD3-F3E33794661F}" sibTransId="{0CFA9034-DCC4-42F1-B161-E6CA9019EB3A}"/>
    <dgm:cxn modelId="{7BCB52C2-B755-4836-8960-5AF9FDF50E9F}" srcId="{2339123A-57EB-41A0-88F7-C69540B35408}" destId="{225E9BDF-0A3C-47EB-93ED-E65A05C7ABF7}" srcOrd="1" destOrd="0" parTransId="{1B8AF070-2DC4-4133-B886-CDE08334C4BC}" sibTransId="{CAC47C11-E563-48A1-80E8-D9204FA0A090}"/>
    <dgm:cxn modelId="{6FC82EE2-F875-4A93-BA48-1EA2ED9D8739}" type="presOf" srcId="{7BAD76E8-B094-4ABF-BCEE-289439CCEDB2}" destId="{E78A0DC9-B242-411C-A230-E7039367C885}" srcOrd="0" destOrd="0" presId="urn:microsoft.com/office/officeart/2018/5/layout/CenteredIconLabelDescriptionList"/>
    <dgm:cxn modelId="{86CB283D-963B-48B5-A7AE-DF6918338F8F}" type="presParOf" srcId="{E78A0DC9-B242-411C-A230-E7039367C885}" destId="{FADFDDCE-FF42-4A49-AC64-A6759E4D8B85}" srcOrd="0" destOrd="0" presId="urn:microsoft.com/office/officeart/2018/5/layout/CenteredIconLabelDescriptionList"/>
    <dgm:cxn modelId="{1175DDE6-FFF4-40A0-9EB8-ECD497036BD2}" type="presParOf" srcId="{FADFDDCE-FF42-4A49-AC64-A6759E4D8B85}" destId="{5B766B4C-517C-4824-A9BA-B513898CEF52}" srcOrd="0" destOrd="0" presId="urn:microsoft.com/office/officeart/2018/5/layout/CenteredIconLabelDescriptionList"/>
    <dgm:cxn modelId="{2BC10BF3-D651-453B-AC29-47F25C590BFB}" type="presParOf" srcId="{FADFDDCE-FF42-4A49-AC64-A6759E4D8B85}" destId="{E5DF4809-4319-4BB7-9014-F9F95B3024AD}" srcOrd="1" destOrd="0" presId="urn:microsoft.com/office/officeart/2018/5/layout/CenteredIconLabelDescriptionList"/>
    <dgm:cxn modelId="{12B7FD96-EC39-467F-AACD-90F4A0811261}" type="presParOf" srcId="{FADFDDCE-FF42-4A49-AC64-A6759E4D8B85}" destId="{AA503629-FFB9-4982-AAA3-190D3A4D49CF}" srcOrd="2" destOrd="0" presId="urn:microsoft.com/office/officeart/2018/5/layout/CenteredIconLabelDescriptionList"/>
    <dgm:cxn modelId="{8331E84C-D535-4D88-BF60-C2E5133F4019}" type="presParOf" srcId="{FADFDDCE-FF42-4A49-AC64-A6759E4D8B85}" destId="{4628F49C-39B2-486B-ADE0-B6A235B7BEBA}" srcOrd="3" destOrd="0" presId="urn:microsoft.com/office/officeart/2018/5/layout/CenteredIconLabelDescriptionList"/>
    <dgm:cxn modelId="{28C74C69-99D1-4347-8CC6-8A771FEFCF1B}" type="presParOf" srcId="{FADFDDCE-FF42-4A49-AC64-A6759E4D8B85}" destId="{7EDA8748-23FF-4001-8610-9E4E0366863F}" srcOrd="4" destOrd="0" presId="urn:microsoft.com/office/officeart/2018/5/layout/CenteredIconLabelDescriptionList"/>
    <dgm:cxn modelId="{8DF0C117-C068-431A-BB60-7187B62790FF}" type="presParOf" srcId="{E78A0DC9-B242-411C-A230-E7039367C885}" destId="{93431FBD-46C3-4B3B-AA47-98F51893897C}" srcOrd="1" destOrd="0" presId="urn:microsoft.com/office/officeart/2018/5/layout/CenteredIconLabelDescriptionList"/>
    <dgm:cxn modelId="{77BEB5DF-4538-428D-8CE7-0E43446F06D4}" type="presParOf" srcId="{E78A0DC9-B242-411C-A230-E7039367C885}" destId="{F86D3AB2-30D9-4E25-8BB5-C7C3000502A3}" srcOrd="2" destOrd="0" presId="urn:microsoft.com/office/officeart/2018/5/layout/CenteredIconLabelDescriptionList"/>
    <dgm:cxn modelId="{9B743F9A-983C-4238-B597-016481011DFA}" type="presParOf" srcId="{F86D3AB2-30D9-4E25-8BB5-C7C3000502A3}" destId="{D969D77D-F3A6-43F3-9288-5EDD3F82E6B1}" srcOrd="0" destOrd="0" presId="urn:microsoft.com/office/officeart/2018/5/layout/CenteredIconLabelDescriptionList"/>
    <dgm:cxn modelId="{814058D1-FBED-4B8F-875E-AAE4F73D86CE}" type="presParOf" srcId="{F86D3AB2-30D9-4E25-8BB5-C7C3000502A3}" destId="{C825779E-F28A-4F24-BD6A-24F433B77C53}" srcOrd="1" destOrd="0" presId="urn:microsoft.com/office/officeart/2018/5/layout/CenteredIconLabelDescriptionList"/>
    <dgm:cxn modelId="{C916F009-94DE-494A-8C78-2454EFFCFC0E}" type="presParOf" srcId="{F86D3AB2-30D9-4E25-8BB5-C7C3000502A3}" destId="{DD73CAD2-95BD-4FBC-8B47-824A9DA9E174}" srcOrd="2" destOrd="0" presId="urn:microsoft.com/office/officeart/2018/5/layout/CenteredIconLabelDescriptionList"/>
    <dgm:cxn modelId="{9E220178-E0E7-4C2D-9F23-422C38E6EA5B}" type="presParOf" srcId="{F86D3AB2-30D9-4E25-8BB5-C7C3000502A3}" destId="{7B246573-7923-4FCD-ACD9-691567072CE3}" srcOrd="3" destOrd="0" presId="urn:microsoft.com/office/officeart/2018/5/layout/CenteredIconLabelDescriptionList"/>
    <dgm:cxn modelId="{99206322-8F3A-4772-902F-5131BA7FBD43}" type="presParOf" srcId="{F86D3AB2-30D9-4E25-8BB5-C7C3000502A3}" destId="{DC233CA5-3A79-4ED6-BB17-26A4BA8255C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10771-A5DE-437B-B2F0-8133C821616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BC9AD1-D5D8-4009-A95A-DCF2A3F3AD03}">
      <dgm:prSet/>
      <dgm:spPr/>
      <dgm:t>
        <a:bodyPr/>
        <a:lstStyle/>
        <a:p>
          <a:r>
            <a:rPr lang="en-US" dirty="0"/>
            <a:t>Cross-Site Request Forgery (CSRF)</a:t>
          </a:r>
        </a:p>
      </dgm:t>
    </dgm:pt>
    <dgm:pt modelId="{8E640909-5118-4DFA-ABA9-5FE9D116051E}" type="parTrans" cxnId="{96DC8CB5-7C39-484D-9670-1FBBBA7B4B1E}">
      <dgm:prSet/>
      <dgm:spPr/>
      <dgm:t>
        <a:bodyPr/>
        <a:lstStyle/>
        <a:p>
          <a:endParaRPr lang="en-US"/>
        </a:p>
      </dgm:t>
    </dgm:pt>
    <dgm:pt modelId="{38671E15-7655-4B45-8612-44BE57CD3C34}" type="sibTrans" cxnId="{96DC8CB5-7C39-484D-9670-1FBBBA7B4B1E}">
      <dgm:prSet/>
      <dgm:spPr/>
      <dgm:t>
        <a:bodyPr/>
        <a:lstStyle/>
        <a:p>
          <a:endParaRPr lang="en-US"/>
        </a:p>
      </dgm:t>
    </dgm:pt>
    <dgm:pt modelId="{1D17A546-FD7B-4ECD-AD1B-E6C67684C6F2}">
      <dgm:prSet/>
      <dgm:spPr/>
      <dgm:t>
        <a:bodyPr/>
        <a:lstStyle/>
        <a:p>
          <a:r>
            <a:rPr lang="en-US" dirty="0"/>
            <a:t>Authorizes Browser</a:t>
          </a:r>
        </a:p>
        <a:p>
          <a:r>
            <a:rPr lang="en-US" dirty="0"/>
            <a:t>(not application)</a:t>
          </a:r>
        </a:p>
      </dgm:t>
    </dgm:pt>
    <dgm:pt modelId="{945F4FA4-6CC9-4DEE-A553-03C62B5B7A59}" type="parTrans" cxnId="{4DC86F82-D5D8-4F73-9C7F-61C00639DB39}">
      <dgm:prSet/>
      <dgm:spPr/>
      <dgm:t>
        <a:bodyPr/>
        <a:lstStyle/>
        <a:p>
          <a:endParaRPr lang="en-US"/>
        </a:p>
      </dgm:t>
    </dgm:pt>
    <dgm:pt modelId="{4750EEC7-EDAD-4719-AA7F-A40C484C6554}" type="sibTrans" cxnId="{4DC86F82-D5D8-4F73-9C7F-61C00639DB39}">
      <dgm:prSet/>
      <dgm:spPr/>
      <dgm:t>
        <a:bodyPr/>
        <a:lstStyle/>
        <a:p>
          <a:endParaRPr lang="en-US"/>
        </a:p>
      </dgm:t>
    </dgm:pt>
    <dgm:pt modelId="{B2C855DE-0DDF-4540-BAC5-E8CE2F484E59}" type="pres">
      <dgm:prSet presAssocID="{A3510771-A5DE-437B-B2F0-8133C82161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8EA1EB-0197-499E-A7D0-E2D67FFCF1EF}" type="pres">
      <dgm:prSet presAssocID="{B7BC9AD1-D5D8-4009-A95A-DCF2A3F3AD03}" presName="root" presStyleCnt="0"/>
      <dgm:spPr/>
    </dgm:pt>
    <dgm:pt modelId="{17A45431-E702-47EA-934B-9D30474D8473}" type="pres">
      <dgm:prSet presAssocID="{B7BC9AD1-D5D8-4009-A95A-DCF2A3F3AD03}" presName="rootComposite" presStyleCnt="0"/>
      <dgm:spPr/>
    </dgm:pt>
    <dgm:pt modelId="{3E9DF042-2D3F-4A5A-9B49-379C2A22DB51}" type="pres">
      <dgm:prSet presAssocID="{B7BC9AD1-D5D8-4009-A95A-DCF2A3F3AD03}" presName="rootText" presStyleLbl="node1" presStyleIdx="0" presStyleCnt="2"/>
      <dgm:spPr/>
    </dgm:pt>
    <dgm:pt modelId="{CFC84BD4-8897-4C58-AF87-9A0B66F03EA2}" type="pres">
      <dgm:prSet presAssocID="{B7BC9AD1-D5D8-4009-A95A-DCF2A3F3AD03}" presName="rootConnector" presStyleLbl="node1" presStyleIdx="0" presStyleCnt="2"/>
      <dgm:spPr/>
    </dgm:pt>
    <dgm:pt modelId="{59D2D423-0B00-4CAC-8E87-3AF4ED484A1B}" type="pres">
      <dgm:prSet presAssocID="{B7BC9AD1-D5D8-4009-A95A-DCF2A3F3AD03}" presName="childShape" presStyleCnt="0"/>
      <dgm:spPr/>
    </dgm:pt>
    <dgm:pt modelId="{BA47A7E0-AD59-457E-93FA-B86ED2311CAE}" type="pres">
      <dgm:prSet presAssocID="{1D17A546-FD7B-4ECD-AD1B-E6C67684C6F2}" presName="root" presStyleCnt="0"/>
      <dgm:spPr/>
    </dgm:pt>
    <dgm:pt modelId="{12A1AB02-1370-43DE-9E1D-BE458642D5EC}" type="pres">
      <dgm:prSet presAssocID="{1D17A546-FD7B-4ECD-AD1B-E6C67684C6F2}" presName="rootComposite" presStyleCnt="0"/>
      <dgm:spPr/>
    </dgm:pt>
    <dgm:pt modelId="{B7A848B9-B626-4CB4-9564-F6C9FA930F91}" type="pres">
      <dgm:prSet presAssocID="{1D17A546-FD7B-4ECD-AD1B-E6C67684C6F2}" presName="rootText" presStyleLbl="node1" presStyleIdx="1" presStyleCnt="2"/>
      <dgm:spPr/>
    </dgm:pt>
    <dgm:pt modelId="{17C6B127-B4EB-4AC0-AD65-EB49AAA2F7FF}" type="pres">
      <dgm:prSet presAssocID="{1D17A546-FD7B-4ECD-AD1B-E6C67684C6F2}" presName="rootConnector" presStyleLbl="node1" presStyleIdx="1" presStyleCnt="2"/>
      <dgm:spPr/>
    </dgm:pt>
    <dgm:pt modelId="{A06BA9F6-BD5D-4E5B-A2A6-82AF81A8C132}" type="pres">
      <dgm:prSet presAssocID="{1D17A546-FD7B-4ECD-AD1B-E6C67684C6F2}" presName="childShape" presStyleCnt="0"/>
      <dgm:spPr/>
    </dgm:pt>
  </dgm:ptLst>
  <dgm:cxnLst>
    <dgm:cxn modelId="{9AD00518-9413-45E0-B480-0B63211CBC92}" type="presOf" srcId="{B7BC9AD1-D5D8-4009-A95A-DCF2A3F3AD03}" destId="{CFC84BD4-8897-4C58-AF87-9A0B66F03EA2}" srcOrd="1" destOrd="0" presId="urn:microsoft.com/office/officeart/2005/8/layout/hierarchy3"/>
    <dgm:cxn modelId="{B904D446-A577-4163-9A80-C8A86B69E83C}" type="presOf" srcId="{B7BC9AD1-D5D8-4009-A95A-DCF2A3F3AD03}" destId="{3E9DF042-2D3F-4A5A-9B49-379C2A22DB51}" srcOrd="0" destOrd="0" presId="urn:microsoft.com/office/officeart/2005/8/layout/hierarchy3"/>
    <dgm:cxn modelId="{4DC86F82-D5D8-4F73-9C7F-61C00639DB39}" srcId="{A3510771-A5DE-437B-B2F0-8133C8216169}" destId="{1D17A546-FD7B-4ECD-AD1B-E6C67684C6F2}" srcOrd="1" destOrd="0" parTransId="{945F4FA4-6CC9-4DEE-A553-03C62B5B7A59}" sibTransId="{4750EEC7-EDAD-4719-AA7F-A40C484C6554}"/>
    <dgm:cxn modelId="{3163D082-E54D-4246-A172-331887162921}" type="presOf" srcId="{A3510771-A5DE-437B-B2F0-8133C8216169}" destId="{B2C855DE-0DDF-4540-BAC5-E8CE2F484E59}" srcOrd="0" destOrd="0" presId="urn:microsoft.com/office/officeart/2005/8/layout/hierarchy3"/>
    <dgm:cxn modelId="{70ED9D93-12C6-45C4-8662-90E43F940939}" type="presOf" srcId="{1D17A546-FD7B-4ECD-AD1B-E6C67684C6F2}" destId="{B7A848B9-B626-4CB4-9564-F6C9FA930F91}" srcOrd="0" destOrd="0" presId="urn:microsoft.com/office/officeart/2005/8/layout/hierarchy3"/>
    <dgm:cxn modelId="{96DC8CB5-7C39-484D-9670-1FBBBA7B4B1E}" srcId="{A3510771-A5DE-437B-B2F0-8133C8216169}" destId="{B7BC9AD1-D5D8-4009-A95A-DCF2A3F3AD03}" srcOrd="0" destOrd="0" parTransId="{8E640909-5118-4DFA-ABA9-5FE9D116051E}" sibTransId="{38671E15-7655-4B45-8612-44BE57CD3C34}"/>
    <dgm:cxn modelId="{8ADA2FD9-F7A1-4CEA-9663-D19487C046E1}" type="presOf" srcId="{1D17A546-FD7B-4ECD-AD1B-E6C67684C6F2}" destId="{17C6B127-B4EB-4AC0-AD65-EB49AAA2F7FF}" srcOrd="1" destOrd="0" presId="urn:microsoft.com/office/officeart/2005/8/layout/hierarchy3"/>
    <dgm:cxn modelId="{9C986BB2-3453-412C-89B2-910F59B4B377}" type="presParOf" srcId="{B2C855DE-0DDF-4540-BAC5-E8CE2F484E59}" destId="{958EA1EB-0197-499E-A7D0-E2D67FFCF1EF}" srcOrd="0" destOrd="0" presId="urn:microsoft.com/office/officeart/2005/8/layout/hierarchy3"/>
    <dgm:cxn modelId="{2B05039A-E1A6-4944-920D-4514FE17D540}" type="presParOf" srcId="{958EA1EB-0197-499E-A7D0-E2D67FFCF1EF}" destId="{17A45431-E702-47EA-934B-9D30474D8473}" srcOrd="0" destOrd="0" presId="urn:microsoft.com/office/officeart/2005/8/layout/hierarchy3"/>
    <dgm:cxn modelId="{A49AAAE2-FA02-49CB-807D-92765FF9C325}" type="presParOf" srcId="{17A45431-E702-47EA-934B-9D30474D8473}" destId="{3E9DF042-2D3F-4A5A-9B49-379C2A22DB51}" srcOrd="0" destOrd="0" presId="urn:microsoft.com/office/officeart/2005/8/layout/hierarchy3"/>
    <dgm:cxn modelId="{7DC9AF43-7AA3-4F93-B61F-F9AB3C853F72}" type="presParOf" srcId="{17A45431-E702-47EA-934B-9D30474D8473}" destId="{CFC84BD4-8897-4C58-AF87-9A0B66F03EA2}" srcOrd="1" destOrd="0" presId="urn:microsoft.com/office/officeart/2005/8/layout/hierarchy3"/>
    <dgm:cxn modelId="{BAF9293E-8BF0-4EAD-B46C-FEBDBE6F7D8B}" type="presParOf" srcId="{958EA1EB-0197-499E-A7D0-E2D67FFCF1EF}" destId="{59D2D423-0B00-4CAC-8E87-3AF4ED484A1B}" srcOrd="1" destOrd="0" presId="urn:microsoft.com/office/officeart/2005/8/layout/hierarchy3"/>
    <dgm:cxn modelId="{A95776CA-84E1-465E-BFB5-487CDC61DB13}" type="presParOf" srcId="{B2C855DE-0DDF-4540-BAC5-E8CE2F484E59}" destId="{BA47A7E0-AD59-457E-93FA-B86ED2311CAE}" srcOrd="1" destOrd="0" presId="urn:microsoft.com/office/officeart/2005/8/layout/hierarchy3"/>
    <dgm:cxn modelId="{4C760B60-F293-46B6-8060-0F6D7E9EA026}" type="presParOf" srcId="{BA47A7E0-AD59-457E-93FA-B86ED2311CAE}" destId="{12A1AB02-1370-43DE-9E1D-BE458642D5EC}" srcOrd="0" destOrd="0" presId="urn:microsoft.com/office/officeart/2005/8/layout/hierarchy3"/>
    <dgm:cxn modelId="{CD24CE30-8261-421A-9C2F-2CC86650230C}" type="presParOf" srcId="{12A1AB02-1370-43DE-9E1D-BE458642D5EC}" destId="{B7A848B9-B626-4CB4-9564-F6C9FA930F91}" srcOrd="0" destOrd="0" presId="urn:microsoft.com/office/officeart/2005/8/layout/hierarchy3"/>
    <dgm:cxn modelId="{0961B1C9-D0C5-4464-8682-24C94508F2BE}" type="presParOf" srcId="{12A1AB02-1370-43DE-9E1D-BE458642D5EC}" destId="{17C6B127-B4EB-4AC0-AD65-EB49AAA2F7FF}" srcOrd="1" destOrd="0" presId="urn:microsoft.com/office/officeart/2005/8/layout/hierarchy3"/>
    <dgm:cxn modelId="{B8A2C2FF-857A-4539-AE67-CB0953B169C1}" type="presParOf" srcId="{BA47A7E0-AD59-457E-93FA-B86ED2311CAE}" destId="{A06BA9F6-BD5D-4E5B-A2A6-82AF81A8C13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82A63F-F6E5-4B9E-BD1B-46BB6C9FE49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E1E965-8649-4FCB-973A-E1CE9D35CC95}">
      <dgm:prSet/>
      <dgm:spPr/>
      <dgm:t>
        <a:bodyPr/>
        <a:lstStyle/>
        <a:p>
          <a:r>
            <a:rPr lang="en-US" dirty="0"/>
            <a:t>Authorization framework</a:t>
          </a:r>
        </a:p>
      </dgm:t>
    </dgm:pt>
    <dgm:pt modelId="{A1E044CD-E5D8-4ED2-AD8B-492C2D8385CB}" type="parTrans" cxnId="{B7507D37-4E2E-4E7E-B035-E6467A05E9D6}">
      <dgm:prSet/>
      <dgm:spPr/>
      <dgm:t>
        <a:bodyPr/>
        <a:lstStyle/>
        <a:p>
          <a:endParaRPr lang="en-US"/>
        </a:p>
      </dgm:t>
    </dgm:pt>
    <dgm:pt modelId="{EC92E08B-D39E-477A-8414-3A88056DFBE9}" type="sibTrans" cxnId="{B7507D37-4E2E-4E7E-B035-E6467A05E9D6}">
      <dgm:prSet/>
      <dgm:spPr/>
      <dgm:t>
        <a:bodyPr/>
        <a:lstStyle/>
        <a:p>
          <a:endParaRPr lang="en-US"/>
        </a:p>
      </dgm:t>
    </dgm:pt>
    <dgm:pt modelId="{44CBC149-9404-4568-ABDB-354F39062899}">
      <dgm:prSet/>
      <dgm:spPr/>
      <dgm:t>
        <a:bodyPr/>
        <a:lstStyle/>
        <a:p>
          <a:r>
            <a:rPr lang="en-US"/>
            <a:t>Built for HTTP APIs</a:t>
          </a:r>
        </a:p>
      </dgm:t>
    </dgm:pt>
    <dgm:pt modelId="{9A6290F0-DCCE-450D-8E9F-9456598E6C6E}" type="parTrans" cxnId="{912DCB42-C172-4B26-8137-AB21B44FA3F6}">
      <dgm:prSet/>
      <dgm:spPr/>
      <dgm:t>
        <a:bodyPr/>
        <a:lstStyle/>
        <a:p>
          <a:endParaRPr lang="en-US"/>
        </a:p>
      </dgm:t>
    </dgm:pt>
    <dgm:pt modelId="{A062C4DD-8068-40D3-8ADB-3F4955DAEF67}" type="sibTrans" cxnId="{912DCB42-C172-4B26-8137-AB21B44FA3F6}">
      <dgm:prSet/>
      <dgm:spPr/>
      <dgm:t>
        <a:bodyPr/>
        <a:lstStyle/>
        <a:p>
          <a:endParaRPr lang="en-US"/>
        </a:p>
      </dgm:t>
    </dgm:pt>
    <dgm:pt modelId="{11B78CD9-ABA6-4BE2-AAD1-40FE712470C5}">
      <dgm:prSet/>
      <dgm:spPr/>
      <dgm:t>
        <a:bodyPr/>
        <a:lstStyle/>
        <a:p>
          <a:r>
            <a:rPr lang="en-US"/>
            <a:t>Scoped access</a:t>
          </a:r>
        </a:p>
      </dgm:t>
    </dgm:pt>
    <dgm:pt modelId="{F136BEEE-85C8-46DE-8D72-9C615D58B3E3}" type="parTrans" cxnId="{AF9EDA54-46E0-4269-A199-C31A2CE71ED8}">
      <dgm:prSet/>
      <dgm:spPr/>
      <dgm:t>
        <a:bodyPr/>
        <a:lstStyle/>
        <a:p>
          <a:endParaRPr lang="en-US"/>
        </a:p>
      </dgm:t>
    </dgm:pt>
    <dgm:pt modelId="{8C13B0C8-470A-4421-8DA4-2C4B5E8DBF10}" type="sibTrans" cxnId="{AF9EDA54-46E0-4269-A199-C31A2CE71ED8}">
      <dgm:prSet/>
      <dgm:spPr/>
      <dgm:t>
        <a:bodyPr/>
        <a:lstStyle/>
        <a:p>
          <a:endParaRPr lang="en-US"/>
        </a:p>
      </dgm:t>
    </dgm:pt>
    <dgm:pt modelId="{E9FABA20-CBAA-4087-AC3F-72CAA6971C22}">
      <dgm:prSet/>
      <dgm:spPr/>
      <dgm:t>
        <a:bodyPr/>
        <a:lstStyle/>
        <a:p>
          <a:r>
            <a:rPr lang="en-US" dirty="0"/>
            <a:t>Delegation protocol</a:t>
          </a:r>
        </a:p>
      </dgm:t>
    </dgm:pt>
    <dgm:pt modelId="{C47D89C9-91F7-44D9-8E3C-C18E3C9D7DDC}" type="parTrans" cxnId="{3E757613-F8A2-4DB4-821B-AC2B937E0DD8}">
      <dgm:prSet/>
      <dgm:spPr/>
      <dgm:t>
        <a:bodyPr/>
        <a:lstStyle/>
        <a:p>
          <a:endParaRPr lang="en-US"/>
        </a:p>
      </dgm:t>
    </dgm:pt>
    <dgm:pt modelId="{B799F518-3D99-4276-86ED-BE4C50851644}" type="sibTrans" cxnId="{3E757613-F8A2-4DB4-821B-AC2B937E0DD8}">
      <dgm:prSet/>
      <dgm:spPr/>
      <dgm:t>
        <a:bodyPr/>
        <a:lstStyle/>
        <a:p>
          <a:endParaRPr lang="en-US"/>
        </a:p>
      </dgm:t>
    </dgm:pt>
    <dgm:pt modelId="{C5148382-D11C-49F3-BAAC-787460FAD957}" type="pres">
      <dgm:prSet presAssocID="{7B82A63F-F6E5-4B9E-BD1B-46BB6C9FE49B}" presName="diagram" presStyleCnt="0">
        <dgm:presLayoutVars>
          <dgm:dir/>
          <dgm:resizeHandles val="exact"/>
        </dgm:presLayoutVars>
      </dgm:prSet>
      <dgm:spPr/>
    </dgm:pt>
    <dgm:pt modelId="{A538C964-AF37-44DE-9FC4-A8E6AD95E7BE}" type="pres">
      <dgm:prSet presAssocID="{99E1E965-8649-4FCB-973A-E1CE9D35CC95}" presName="node" presStyleLbl="node1" presStyleIdx="0" presStyleCnt="4">
        <dgm:presLayoutVars>
          <dgm:bulletEnabled val="1"/>
        </dgm:presLayoutVars>
      </dgm:prSet>
      <dgm:spPr/>
    </dgm:pt>
    <dgm:pt modelId="{3A0FAF73-2132-4AF2-BB14-E512A225CFA0}" type="pres">
      <dgm:prSet presAssocID="{EC92E08B-D39E-477A-8414-3A88056DFBE9}" presName="sibTrans" presStyleCnt="0"/>
      <dgm:spPr/>
    </dgm:pt>
    <dgm:pt modelId="{1437DE63-B89B-4041-98EE-CD8F035F53C1}" type="pres">
      <dgm:prSet presAssocID="{44CBC149-9404-4568-ABDB-354F39062899}" presName="node" presStyleLbl="node1" presStyleIdx="1" presStyleCnt="4">
        <dgm:presLayoutVars>
          <dgm:bulletEnabled val="1"/>
        </dgm:presLayoutVars>
      </dgm:prSet>
      <dgm:spPr/>
    </dgm:pt>
    <dgm:pt modelId="{594A2416-F6ED-40C0-95AB-8F84358011E5}" type="pres">
      <dgm:prSet presAssocID="{A062C4DD-8068-40D3-8ADB-3F4955DAEF67}" presName="sibTrans" presStyleCnt="0"/>
      <dgm:spPr/>
    </dgm:pt>
    <dgm:pt modelId="{240B98D5-791F-4D92-BDE7-C375ED10AEBE}" type="pres">
      <dgm:prSet presAssocID="{11B78CD9-ABA6-4BE2-AAD1-40FE712470C5}" presName="node" presStyleLbl="node1" presStyleIdx="2" presStyleCnt="4">
        <dgm:presLayoutVars>
          <dgm:bulletEnabled val="1"/>
        </dgm:presLayoutVars>
      </dgm:prSet>
      <dgm:spPr/>
    </dgm:pt>
    <dgm:pt modelId="{DAFBEE94-C2D9-4098-B4DF-FAC1737B6EB9}" type="pres">
      <dgm:prSet presAssocID="{8C13B0C8-470A-4421-8DA4-2C4B5E8DBF10}" presName="sibTrans" presStyleCnt="0"/>
      <dgm:spPr/>
    </dgm:pt>
    <dgm:pt modelId="{AB3A9714-0169-4C07-A9A3-D20D5E15E971}" type="pres">
      <dgm:prSet presAssocID="{E9FABA20-CBAA-4087-AC3F-72CAA6971C22}" presName="node" presStyleLbl="node1" presStyleIdx="3" presStyleCnt="4">
        <dgm:presLayoutVars>
          <dgm:bulletEnabled val="1"/>
        </dgm:presLayoutVars>
      </dgm:prSet>
      <dgm:spPr/>
    </dgm:pt>
  </dgm:ptLst>
  <dgm:cxnLst>
    <dgm:cxn modelId="{3E757613-F8A2-4DB4-821B-AC2B937E0DD8}" srcId="{7B82A63F-F6E5-4B9E-BD1B-46BB6C9FE49B}" destId="{E9FABA20-CBAA-4087-AC3F-72CAA6971C22}" srcOrd="3" destOrd="0" parTransId="{C47D89C9-91F7-44D9-8E3C-C18E3C9D7DDC}" sibTransId="{B799F518-3D99-4276-86ED-BE4C50851644}"/>
    <dgm:cxn modelId="{5347FB29-83C5-44FB-A825-1366DE806B7F}" type="presOf" srcId="{99E1E965-8649-4FCB-973A-E1CE9D35CC95}" destId="{A538C964-AF37-44DE-9FC4-A8E6AD95E7BE}" srcOrd="0" destOrd="0" presId="urn:microsoft.com/office/officeart/2005/8/layout/default"/>
    <dgm:cxn modelId="{B7507D37-4E2E-4E7E-B035-E6467A05E9D6}" srcId="{7B82A63F-F6E5-4B9E-BD1B-46BB6C9FE49B}" destId="{99E1E965-8649-4FCB-973A-E1CE9D35CC95}" srcOrd="0" destOrd="0" parTransId="{A1E044CD-E5D8-4ED2-AD8B-492C2D8385CB}" sibTransId="{EC92E08B-D39E-477A-8414-3A88056DFBE9}"/>
    <dgm:cxn modelId="{912DCB42-C172-4B26-8137-AB21B44FA3F6}" srcId="{7B82A63F-F6E5-4B9E-BD1B-46BB6C9FE49B}" destId="{44CBC149-9404-4568-ABDB-354F39062899}" srcOrd="1" destOrd="0" parTransId="{9A6290F0-DCCE-450D-8E9F-9456598E6C6E}" sibTransId="{A062C4DD-8068-40D3-8ADB-3F4955DAEF67}"/>
    <dgm:cxn modelId="{AF9EDA54-46E0-4269-A199-C31A2CE71ED8}" srcId="{7B82A63F-F6E5-4B9E-BD1B-46BB6C9FE49B}" destId="{11B78CD9-ABA6-4BE2-AAD1-40FE712470C5}" srcOrd="2" destOrd="0" parTransId="{F136BEEE-85C8-46DE-8D72-9C615D58B3E3}" sibTransId="{8C13B0C8-470A-4421-8DA4-2C4B5E8DBF10}"/>
    <dgm:cxn modelId="{8071B5BD-C8C9-4516-AE7A-468E9B98FFD5}" type="presOf" srcId="{11B78CD9-ABA6-4BE2-AAD1-40FE712470C5}" destId="{240B98D5-791F-4D92-BDE7-C375ED10AEBE}" srcOrd="0" destOrd="0" presId="urn:microsoft.com/office/officeart/2005/8/layout/default"/>
    <dgm:cxn modelId="{A74F48C4-AFD6-4F6F-A2F1-2457B11C6514}" type="presOf" srcId="{44CBC149-9404-4568-ABDB-354F39062899}" destId="{1437DE63-B89B-4041-98EE-CD8F035F53C1}" srcOrd="0" destOrd="0" presId="urn:microsoft.com/office/officeart/2005/8/layout/default"/>
    <dgm:cxn modelId="{D879AAD8-FC83-4A0F-B2E4-2B3385ADE27F}" type="presOf" srcId="{7B82A63F-F6E5-4B9E-BD1B-46BB6C9FE49B}" destId="{C5148382-D11C-49F3-BAAC-787460FAD957}" srcOrd="0" destOrd="0" presId="urn:microsoft.com/office/officeart/2005/8/layout/default"/>
    <dgm:cxn modelId="{9C8F1BE7-81C1-468A-B3DD-BFAAAC3A8B77}" type="presOf" srcId="{E9FABA20-CBAA-4087-AC3F-72CAA6971C22}" destId="{AB3A9714-0169-4C07-A9A3-D20D5E15E971}" srcOrd="0" destOrd="0" presId="urn:microsoft.com/office/officeart/2005/8/layout/default"/>
    <dgm:cxn modelId="{34B5FC38-BAC9-4D8F-B9C4-3150FD62B106}" type="presParOf" srcId="{C5148382-D11C-49F3-BAAC-787460FAD957}" destId="{A538C964-AF37-44DE-9FC4-A8E6AD95E7BE}" srcOrd="0" destOrd="0" presId="urn:microsoft.com/office/officeart/2005/8/layout/default"/>
    <dgm:cxn modelId="{56A8BFAF-689C-4773-96DB-04245CAD71B5}" type="presParOf" srcId="{C5148382-D11C-49F3-BAAC-787460FAD957}" destId="{3A0FAF73-2132-4AF2-BB14-E512A225CFA0}" srcOrd="1" destOrd="0" presId="urn:microsoft.com/office/officeart/2005/8/layout/default"/>
    <dgm:cxn modelId="{A0D0D4B7-11F3-426E-8715-DB5114B340FF}" type="presParOf" srcId="{C5148382-D11C-49F3-BAAC-787460FAD957}" destId="{1437DE63-B89B-4041-98EE-CD8F035F53C1}" srcOrd="2" destOrd="0" presId="urn:microsoft.com/office/officeart/2005/8/layout/default"/>
    <dgm:cxn modelId="{36EAD1DC-AAF4-45FC-854E-FBE06D50A39D}" type="presParOf" srcId="{C5148382-D11C-49F3-BAAC-787460FAD957}" destId="{594A2416-F6ED-40C0-95AB-8F84358011E5}" srcOrd="3" destOrd="0" presId="urn:microsoft.com/office/officeart/2005/8/layout/default"/>
    <dgm:cxn modelId="{CC511CA0-907F-47E5-91D3-63076008F889}" type="presParOf" srcId="{C5148382-D11C-49F3-BAAC-787460FAD957}" destId="{240B98D5-791F-4D92-BDE7-C375ED10AEBE}" srcOrd="4" destOrd="0" presId="urn:microsoft.com/office/officeart/2005/8/layout/default"/>
    <dgm:cxn modelId="{A24EE120-A625-4916-9A55-B572C1AC3AC4}" type="presParOf" srcId="{C5148382-D11C-49F3-BAAC-787460FAD957}" destId="{DAFBEE94-C2D9-4098-B4DF-FAC1737B6EB9}" srcOrd="5" destOrd="0" presId="urn:microsoft.com/office/officeart/2005/8/layout/default"/>
    <dgm:cxn modelId="{749F054C-07EC-4691-B3DF-6EFF366ED4AC}" type="presParOf" srcId="{C5148382-D11C-49F3-BAAC-787460FAD957}" destId="{AB3A9714-0169-4C07-A9A3-D20D5E15E97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C57F57-AF44-4D73-B4A0-B221966DA3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E5846F-90AC-4D0A-8A4B-5F86545350FA}">
      <dgm:prSet/>
      <dgm:spPr/>
      <dgm:t>
        <a:bodyPr/>
        <a:lstStyle/>
        <a:p>
          <a:r>
            <a:rPr lang="en-US"/>
            <a:t>OAuth != Authentication</a:t>
          </a:r>
        </a:p>
      </dgm:t>
    </dgm:pt>
    <dgm:pt modelId="{61DD24CA-596D-4303-A3F5-488C402667B0}" type="parTrans" cxnId="{E15194B9-E943-4433-B347-BF75AF22EE2D}">
      <dgm:prSet/>
      <dgm:spPr/>
      <dgm:t>
        <a:bodyPr/>
        <a:lstStyle/>
        <a:p>
          <a:endParaRPr lang="en-US"/>
        </a:p>
      </dgm:t>
    </dgm:pt>
    <dgm:pt modelId="{8C44AF6D-D7B0-46CC-88FB-6E4686F728A6}" type="sibTrans" cxnId="{E15194B9-E943-4433-B347-BF75AF22EE2D}">
      <dgm:prSet/>
      <dgm:spPr/>
      <dgm:t>
        <a:bodyPr/>
        <a:lstStyle/>
        <a:p>
          <a:endParaRPr lang="en-US"/>
        </a:p>
      </dgm:t>
    </dgm:pt>
    <dgm:pt modelId="{3FDDE8BE-4A71-41A2-B932-6E0CB0C690A9}">
      <dgm:prSet/>
      <dgm:spPr/>
      <dgm:t>
        <a:bodyPr/>
        <a:lstStyle/>
        <a:p>
          <a:r>
            <a:rPr lang="en-US"/>
            <a:t>Access Tokens do not represent user</a:t>
          </a:r>
        </a:p>
      </dgm:t>
    </dgm:pt>
    <dgm:pt modelId="{E5EEFB45-AC63-4BEA-A962-C8E611825E07}" type="parTrans" cxnId="{D75EB35B-166D-40CC-B880-0C69B90B091D}">
      <dgm:prSet/>
      <dgm:spPr/>
      <dgm:t>
        <a:bodyPr/>
        <a:lstStyle/>
        <a:p>
          <a:endParaRPr lang="en-US"/>
        </a:p>
      </dgm:t>
    </dgm:pt>
    <dgm:pt modelId="{3424492D-78F2-4327-82A0-AA0CDBDFB5AA}" type="sibTrans" cxnId="{D75EB35B-166D-40CC-B880-0C69B90B091D}">
      <dgm:prSet/>
      <dgm:spPr/>
      <dgm:t>
        <a:bodyPr/>
        <a:lstStyle/>
        <a:p>
          <a:endParaRPr lang="en-US"/>
        </a:p>
      </dgm:t>
    </dgm:pt>
    <dgm:pt modelId="{10CF3811-1C47-4DF3-9624-962D7CA0E735}">
      <dgm:prSet/>
      <dgm:spPr/>
      <dgm:t>
        <a:bodyPr/>
        <a:lstStyle/>
        <a:p>
          <a:r>
            <a:rPr lang="en-US"/>
            <a:t>Access Tokens Audience is the Resource</a:t>
          </a:r>
        </a:p>
      </dgm:t>
    </dgm:pt>
    <dgm:pt modelId="{E708F11B-8B47-4D7C-BC80-21274E96014A}" type="parTrans" cxnId="{6A68A472-3AB4-4336-8E3C-54468BEDCD9D}">
      <dgm:prSet/>
      <dgm:spPr/>
      <dgm:t>
        <a:bodyPr/>
        <a:lstStyle/>
        <a:p>
          <a:endParaRPr lang="en-US"/>
        </a:p>
      </dgm:t>
    </dgm:pt>
    <dgm:pt modelId="{B3811906-8C4F-4DB1-ACB5-976497A7A30E}" type="sibTrans" cxnId="{6A68A472-3AB4-4336-8E3C-54468BEDCD9D}">
      <dgm:prSet/>
      <dgm:spPr/>
      <dgm:t>
        <a:bodyPr/>
        <a:lstStyle/>
        <a:p>
          <a:endParaRPr lang="en-US"/>
        </a:p>
      </dgm:t>
    </dgm:pt>
    <dgm:pt modelId="{10C499C9-7210-444C-AB96-6F54BD50B080}">
      <dgm:prSet/>
      <dgm:spPr/>
      <dgm:t>
        <a:bodyPr/>
        <a:lstStyle/>
        <a:p>
          <a:r>
            <a:rPr lang="en-US"/>
            <a:t>Client Application should not look inside the Access Token</a:t>
          </a:r>
        </a:p>
      </dgm:t>
    </dgm:pt>
    <dgm:pt modelId="{7C40FB1A-C307-427F-A843-7A04214020F6}" type="parTrans" cxnId="{0523E8E6-8DAB-4314-AAD9-C56BA25369C5}">
      <dgm:prSet/>
      <dgm:spPr/>
      <dgm:t>
        <a:bodyPr/>
        <a:lstStyle/>
        <a:p>
          <a:endParaRPr lang="en-US"/>
        </a:p>
      </dgm:t>
    </dgm:pt>
    <dgm:pt modelId="{7690A21B-44B5-4F8E-B808-3D6F2429B255}" type="sibTrans" cxnId="{0523E8E6-8DAB-4314-AAD9-C56BA25369C5}">
      <dgm:prSet/>
      <dgm:spPr/>
      <dgm:t>
        <a:bodyPr/>
        <a:lstStyle/>
        <a:p>
          <a:endParaRPr lang="en-US"/>
        </a:p>
      </dgm:t>
    </dgm:pt>
    <dgm:pt modelId="{88318868-67C9-4423-91C7-21A9B6D2953A}" type="pres">
      <dgm:prSet presAssocID="{8CC57F57-AF44-4D73-B4A0-B221966DA3DE}" presName="linear" presStyleCnt="0">
        <dgm:presLayoutVars>
          <dgm:animLvl val="lvl"/>
          <dgm:resizeHandles val="exact"/>
        </dgm:presLayoutVars>
      </dgm:prSet>
      <dgm:spPr/>
    </dgm:pt>
    <dgm:pt modelId="{132B8702-9D7C-4169-B080-6277B874AE17}" type="pres">
      <dgm:prSet presAssocID="{D7E5846F-90AC-4D0A-8A4B-5F86545350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968AD3-4311-4E10-A115-278EC6D00C45}" type="pres">
      <dgm:prSet presAssocID="{8C44AF6D-D7B0-46CC-88FB-6E4686F728A6}" presName="spacer" presStyleCnt="0"/>
      <dgm:spPr/>
    </dgm:pt>
    <dgm:pt modelId="{2BC8680E-9470-4B4C-BEB4-EE052F8DDAF6}" type="pres">
      <dgm:prSet presAssocID="{3FDDE8BE-4A71-41A2-B932-6E0CB0C690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6A635C-4DD1-434F-80C4-499F9A9014FC}" type="pres">
      <dgm:prSet presAssocID="{3424492D-78F2-4327-82A0-AA0CDBDFB5AA}" presName="spacer" presStyleCnt="0"/>
      <dgm:spPr/>
    </dgm:pt>
    <dgm:pt modelId="{FB06491A-C0AE-421F-A21E-EFEE65F1342D}" type="pres">
      <dgm:prSet presAssocID="{10CF3811-1C47-4DF3-9624-962D7CA0E7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EFC6FD2-156C-47DE-A9E7-D109183673F3}" type="pres">
      <dgm:prSet presAssocID="{10CF3811-1C47-4DF3-9624-962D7CA0E73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EC8528-A229-4E98-B34F-7E0A16DE07AE}" type="presOf" srcId="{D7E5846F-90AC-4D0A-8A4B-5F86545350FA}" destId="{132B8702-9D7C-4169-B080-6277B874AE17}" srcOrd="0" destOrd="0" presId="urn:microsoft.com/office/officeart/2005/8/layout/vList2"/>
    <dgm:cxn modelId="{F31F9B3D-B891-488E-A271-1B713DCF996A}" type="presOf" srcId="{3FDDE8BE-4A71-41A2-B932-6E0CB0C690A9}" destId="{2BC8680E-9470-4B4C-BEB4-EE052F8DDAF6}" srcOrd="0" destOrd="0" presId="urn:microsoft.com/office/officeart/2005/8/layout/vList2"/>
    <dgm:cxn modelId="{D75EB35B-166D-40CC-B880-0C69B90B091D}" srcId="{8CC57F57-AF44-4D73-B4A0-B221966DA3DE}" destId="{3FDDE8BE-4A71-41A2-B932-6E0CB0C690A9}" srcOrd="1" destOrd="0" parTransId="{E5EEFB45-AC63-4BEA-A962-C8E611825E07}" sibTransId="{3424492D-78F2-4327-82A0-AA0CDBDFB5AA}"/>
    <dgm:cxn modelId="{5F68B64D-7BB6-4A6B-942A-BB194CD3CF10}" type="presOf" srcId="{10C499C9-7210-444C-AB96-6F54BD50B080}" destId="{2EFC6FD2-156C-47DE-A9E7-D109183673F3}" srcOrd="0" destOrd="0" presId="urn:microsoft.com/office/officeart/2005/8/layout/vList2"/>
    <dgm:cxn modelId="{6A68A472-3AB4-4336-8E3C-54468BEDCD9D}" srcId="{8CC57F57-AF44-4D73-B4A0-B221966DA3DE}" destId="{10CF3811-1C47-4DF3-9624-962D7CA0E735}" srcOrd="2" destOrd="0" parTransId="{E708F11B-8B47-4D7C-BC80-21274E96014A}" sibTransId="{B3811906-8C4F-4DB1-ACB5-976497A7A30E}"/>
    <dgm:cxn modelId="{F370A753-4A1D-46D7-8030-8F6B2E7EE12B}" type="presOf" srcId="{10CF3811-1C47-4DF3-9624-962D7CA0E735}" destId="{FB06491A-C0AE-421F-A21E-EFEE65F1342D}" srcOrd="0" destOrd="0" presId="urn:microsoft.com/office/officeart/2005/8/layout/vList2"/>
    <dgm:cxn modelId="{5EE03BA9-8668-429A-97BE-50C7DEC98951}" type="presOf" srcId="{8CC57F57-AF44-4D73-B4A0-B221966DA3DE}" destId="{88318868-67C9-4423-91C7-21A9B6D2953A}" srcOrd="0" destOrd="0" presId="urn:microsoft.com/office/officeart/2005/8/layout/vList2"/>
    <dgm:cxn modelId="{E15194B9-E943-4433-B347-BF75AF22EE2D}" srcId="{8CC57F57-AF44-4D73-B4A0-B221966DA3DE}" destId="{D7E5846F-90AC-4D0A-8A4B-5F86545350FA}" srcOrd="0" destOrd="0" parTransId="{61DD24CA-596D-4303-A3F5-488C402667B0}" sibTransId="{8C44AF6D-D7B0-46CC-88FB-6E4686F728A6}"/>
    <dgm:cxn modelId="{0523E8E6-8DAB-4314-AAD9-C56BA25369C5}" srcId="{10CF3811-1C47-4DF3-9624-962D7CA0E735}" destId="{10C499C9-7210-444C-AB96-6F54BD50B080}" srcOrd="0" destOrd="0" parTransId="{7C40FB1A-C307-427F-A843-7A04214020F6}" sibTransId="{7690A21B-44B5-4F8E-B808-3D6F2429B255}"/>
    <dgm:cxn modelId="{C7AD9C96-ABED-4972-A09D-20F390D7903F}" type="presParOf" srcId="{88318868-67C9-4423-91C7-21A9B6D2953A}" destId="{132B8702-9D7C-4169-B080-6277B874AE17}" srcOrd="0" destOrd="0" presId="urn:microsoft.com/office/officeart/2005/8/layout/vList2"/>
    <dgm:cxn modelId="{48357F11-EFD6-45E5-A57D-2213661A23CB}" type="presParOf" srcId="{88318868-67C9-4423-91C7-21A9B6D2953A}" destId="{E3968AD3-4311-4E10-A115-278EC6D00C45}" srcOrd="1" destOrd="0" presId="urn:microsoft.com/office/officeart/2005/8/layout/vList2"/>
    <dgm:cxn modelId="{41CD014D-C4C2-406D-9C43-B4931C6BAC99}" type="presParOf" srcId="{88318868-67C9-4423-91C7-21A9B6D2953A}" destId="{2BC8680E-9470-4B4C-BEB4-EE052F8DDAF6}" srcOrd="2" destOrd="0" presId="urn:microsoft.com/office/officeart/2005/8/layout/vList2"/>
    <dgm:cxn modelId="{A38289C1-BEDA-453F-BE75-6E67B4EE4089}" type="presParOf" srcId="{88318868-67C9-4423-91C7-21A9B6D2953A}" destId="{936A635C-4DD1-434F-80C4-499F9A9014FC}" srcOrd="3" destOrd="0" presId="urn:microsoft.com/office/officeart/2005/8/layout/vList2"/>
    <dgm:cxn modelId="{ABDC397B-0AEA-4893-96A5-D3ECD50D9647}" type="presParOf" srcId="{88318868-67C9-4423-91C7-21A9B6D2953A}" destId="{FB06491A-C0AE-421F-A21E-EFEE65F1342D}" srcOrd="4" destOrd="0" presId="urn:microsoft.com/office/officeart/2005/8/layout/vList2"/>
    <dgm:cxn modelId="{8B6CAD01-182D-4AAB-8A0D-F248B5F0892B}" type="presParOf" srcId="{88318868-67C9-4423-91C7-21A9B6D2953A}" destId="{2EFC6FD2-156C-47DE-A9E7-D109183673F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9DCE9A-7CA1-47BD-B7BB-05F632C32A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AAC249-6E63-47AB-A570-7DA473D9C145}">
      <dgm:prSet/>
      <dgm:spPr/>
      <dgm:t>
        <a:bodyPr/>
        <a:lstStyle/>
        <a:p>
          <a:r>
            <a:rPr lang="en-US"/>
            <a:t>Delegate access</a:t>
          </a:r>
        </a:p>
      </dgm:t>
    </dgm:pt>
    <dgm:pt modelId="{5EF26E51-20B0-4CB0-8963-88075E021DBD}" type="parTrans" cxnId="{49ABF7A0-C6C9-4E0C-8C5E-EEDF6BEEF509}">
      <dgm:prSet/>
      <dgm:spPr/>
      <dgm:t>
        <a:bodyPr/>
        <a:lstStyle/>
        <a:p>
          <a:endParaRPr lang="en-US"/>
        </a:p>
      </dgm:t>
    </dgm:pt>
    <dgm:pt modelId="{384A1712-4E8D-4691-AB43-8317456D130D}" type="sibTrans" cxnId="{49ABF7A0-C6C9-4E0C-8C5E-EEDF6BEEF509}">
      <dgm:prSet/>
      <dgm:spPr/>
      <dgm:t>
        <a:bodyPr/>
        <a:lstStyle/>
        <a:p>
          <a:endParaRPr lang="en-US"/>
        </a:p>
      </dgm:t>
    </dgm:pt>
    <dgm:pt modelId="{FAF189F8-59B5-4BEB-804B-AFB472A948C4}">
      <dgm:prSet/>
      <dgm:spPr/>
      <dgm:t>
        <a:bodyPr/>
        <a:lstStyle/>
        <a:p>
          <a:r>
            <a:rPr lang="en-US"/>
            <a:t>API access control</a:t>
          </a:r>
        </a:p>
      </dgm:t>
    </dgm:pt>
    <dgm:pt modelId="{D7B3B76E-73C6-4520-98BA-1B05E62034F4}" type="parTrans" cxnId="{2185B3A8-FD31-4502-AF86-E01778B00FB3}">
      <dgm:prSet/>
      <dgm:spPr/>
      <dgm:t>
        <a:bodyPr/>
        <a:lstStyle/>
        <a:p>
          <a:endParaRPr lang="en-US"/>
        </a:p>
      </dgm:t>
    </dgm:pt>
    <dgm:pt modelId="{05AC8EC6-4CB1-40D8-8F54-341B2B2383D8}" type="sibTrans" cxnId="{2185B3A8-FD31-4502-AF86-E01778B00FB3}">
      <dgm:prSet/>
      <dgm:spPr/>
      <dgm:t>
        <a:bodyPr/>
        <a:lstStyle/>
        <a:p>
          <a:endParaRPr lang="en-US"/>
        </a:p>
      </dgm:t>
    </dgm:pt>
    <dgm:pt modelId="{6D75A3A1-126F-4773-A1C4-6EFADEE97DD8}">
      <dgm:prSet/>
      <dgm:spPr/>
      <dgm:t>
        <a:bodyPr/>
        <a:lstStyle/>
        <a:p>
          <a:r>
            <a:rPr lang="en-US"/>
            <a:t>Separation of user &amp; client credentials</a:t>
          </a:r>
        </a:p>
      </dgm:t>
    </dgm:pt>
    <dgm:pt modelId="{39658B73-F880-4775-9038-770FF0A7660F}" type="parTrans" cxnId="{99A78A9A-A31F-41D2-A49D-1D3C1F19E52A}">
      <dgm:prSet/>
      <dgm:spPr/>
      <dgm:t>
        <a:bodyPr/>
        <a:lstStyle/>
        <a:p>
          <a:endParaRPr lang="en-US"/>
        </a:p>
      </dgm:t>
    </dgm:pt>
    <dgm:pt modelId="{5F0EEC5B-F8FA-4543-8085-81AD719C503B}" type="sibTrans" cxnId="{99A78A9A-A31F-41D2-A49D-1D3C1F19E52A}">
      <dgm:prSet/>
      <dgm:spPr/>
      <dgm:t>
        <a:bodyPr/>
        <a:lstStyle/>
        <a:p>
          <a:endParaRPr lang="en-US"/>
        </a:p>
      </dgm:t>
    </dgm:pt>
    <dgm:pt modelId="{37C662B6-5D4D-4198-B633-AE3D5E812598}">
      <dgm:prSet/>
      <dgm:spPr/>
      <dgm:t>
        <a:bodyPr/>
        <a:lstStyle/>
        <a:p>
          <a:r>
            <a:rPr lang="en-US"/>
            <a:t>User consent</a:t>
          </a:r>
        </a:p>
      </dgm:t>
    </dgm:pt>
    <dgm:pt modelId="{1E2FDFF2-925A-41D1-8F1F-755C059AA01F}" type="parTrans" cxnId="{7A970720-760E-4976-ADB5-D2E0EF79AFCC}">
      <dgm:prSet/>
      <dgm:spPr/>
      <dgm:t>
        <a:bodyPr/>
        <a:lstStyle/>
        <a:p>
          <a:endParaRPr lang="en-US"/>
        </a:p>
      </dgm:t>
    </dgm:pt>
    <dgm:pt modelId="{487B03C2-66B9-45AE-AD96-D3938EC7D9E7}" type="sibTrans" cxnId="{7A970720-760E-4976-ADB5-D2E0EF79AFCC}">
      <dgm:prSet/>
      <dgm:spPr/>
      <dgm:t>
        <a:bodyPr/>
        <a:lstStyle/>
        <a:p>
          <a:endParaRPr lang="en-US"/>
        </a:p>
      </dgm:t>
    </dgm:pt>
    <dgm:pt modelId="{56D262E0-56CD-46A8-9654-0175B956D28E}" type="pres">
      <dgm:prSet presAssocID="{F19DCE9A-7CA1-47BD-B7BB-05F632C32A26}" presName="linear" presStyleCnt="0">
        <dgm:presLayoutVars>
          <dgm:animLvl val="lvl"/>
          <dgm:resizeHandles val="exact"/>
        </dgm:presLayoutVars>
      </dgm:prSet>
      <dgm:spPr/>
    </dgm:pt>
    <dgm:pt modelId="{19F8F0A7-8CFF-4FFB-A07E-306DF75A8DF6}" type="pres">
      <dgm:prSet presAssocID="{18AAC249-6E63-47AB-A570-7DA473D9C14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842DED-FEB8-4770-B6EB-6E445A72D6EA}" type="pres">
      <dgm:prSet presAssocID="{384A1712-4E8D-4691-AB43-8317456D130D}" presName="spacer" presStyleCnt="0"/>
      <dgm:spPr/>
    </dgm:pt>
    <dgm:pt modelId="{9895D08B-58C9-4ED2-955C-A98013CE3E32}" type="pres">
      <dgm:prSet presAssocID="{FAF189F8-59B5-4BEB-804B-AFB472A948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789335-2923-4B32-BE17-5AF6C1BD6485}" type="pres">
      <dgm:prSet presAssocID="{05AC8EC6-4CB1-40D8-8F54-341B2B2383D8}" presName="spacer" presStyleCnt="0"/>
      <dgm:spPr/>
    </dgm:pt>
    <dgm:pt modelId="{43F34CC6-0614-4175-B9B1-368F5AAC4E99}" type="pres">
      <dgm:prSet presAssocID="{6D75A3A1-126F-4773-A1C4-6EFADEE97D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EF1F93-B39B-4ABC-A5EE-675284801219}" type="pres">
      <dgm:prSet presAssocID="{5F0EEC5B-F8FA-4543-8085-81AD719C503B}" presName="spacer" presStyleCnt="0"/>
      <dgm:spPr/>
    </dgm:pt>
    <dgm:pt modelId="{50D07EEA-D2EE-4793-80FD-7D78916553A3}" type="pres">
      <dgm:prSet presAssocID="{37C662B6-5D4D-4198-B633-AE3D5E8125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970720-760E-4976-ADB5-D2E0EF79AFCC}" srcId="{F19DCE9A-7CA1-47BD-B7BB-05F632C32A26}" destId="{37C662B6-5D4D-4198-B633-AE3D5E812598}" srcOrd="3" destOrd="0" parTransId="{1E2FDFF2-925A-41D1-8F1F-755C059AA01F}" sibTransId="{487B03C2-66B9-45AE-AD96-D3938EC7D9E7}"/>
    <dgm:cxn modelId="{AFB34871-7921-40DD-A3A3-47E77882564F}" type="presOf" srcId="{6D75A3A1-126F-4773-A1C4-6EFADEE97DD8}" destId="{43F34CC6-0614-4175-B9B1-368F5AAC4E99}" srcOrd="0" destOrd="0" presId="urn:microsoft.com/office/officeart/2005/8/layout/vList2"/>
    <dgm:cxn modelId="{74865189-5560-4514-9D19-D3BB5B5866D3}" type="presOf" srcId="{18AAC249-6E63-47AB-A570-7DA473D9C145}" destId="{19F8F0A7-8CFF-4FFB-A07E-306DF75A8DF6}" srcOrd="0" destOrd="0" presId="urn:microsoft.com/office/officeart/2005/8/layout/vList2"/>
    <dgm:cxn modelId="{99A78A9A-A31F-41D2-A49D-1D3C1F19E52A}" srcId="{F19DCE9A-7CA1-47BD-B7BB-05F632C32A26}" destId="{6D75A3A1-126F-4773-A1C4-6EFADEE97DD8}" srcOrd="2" destOrd="0" parTransId="{39658B73-F880-4775-9038-770FF0A7660F}" sibTransId="{5F0EEC5B-F8FA-4543-8085-81AD719C503B}"/>
    <dgm:cxn modelId="{49ABF7A0-C6C9-4E0C-8C5E-EEDF6BEEF509}" srcId="{F19DCE9A-7CA1-47BD-B7BB-05F632C32A26}" destId="{18AAC249-6E63-47AB-A570-7DA473D9C145}" srcOrd="0" destOrd="0" parTransId="{5EF26E51-20B0-4CB0-8963-88075E021DBD}" sibTransId="{384A1712-4E8D-4691-AB43-8317456D130D}"/>
    <dgm:cxn modelId="{2185B3A8-FD31-4502-AF86-E01778B00FB3}" srcId="{F19DCE9A-7CA1-47BD-B7BB-05F632C32A26}" destId="{FAF189F8-59B5-4BEB-804B-AFB472A948C4}" srcOrd="1" destOrd="0" parTransId="{D7B3B76E-73C6-4520-98BA-1B05E62034F4}" sibTransId="{05AC8EC6-4CB1-40D8-8F54-341B2B2383D8}"/>
    <dgm:cxn modelId="{0CA85CD3-F954-44A5-94F0-CDCEFDA2B256}" type="presOf" srcId="{FAF189F8-59B5-4BEB-804B-AFB472A948C4}" destId="{9895D08B-58C9-4ED2-955C-A98013CE3E32}" srcOrd="0" destOrd="0" presId="urn:microsoft.com/office/officeart/2005/8/layout/vList2"/>
    <dgm:cxn modelId="{EFC48DD7-6240-4D44-A0E8-2F0ACE50C113}" type="presOf" srcId="{37C662B6-5D4D-4198-B633-AE3D5E812598}" destId="{50D07EEA-D2EE-4793-80FD-7D78916553A3}" srcOrd="0" destOrd="0" presId="urn:microsoft.com/office/officeart/2005/8/layout/vList2"/>
    <dgm:cxn modelId="{BD43AFF6-4CA0-4A71-B04C-1C1FF9CC27A1}" type="presOf" srcId="{F19DCE9A-7CA1-47BD-B7BB-05F632C32A26}" destId="{56D262E0-56CD-46A8-9654-0175B956D28E}" srcOrd="0" destOrd="0" presId="urn:microsoft.com/office/officeart/2005/8/layout/vList2"/>
    <dgm:cxn modelId="{2DAC6DB5-A6E3-4E06-A1B9-C13195DCC043}" type="presParOf" srcId="{56D262E0-56CD-46A8-9654-0175B956D28E}" destId="{19F8F0A7-8CFF-4FFB-A07E-306DF75A8DF6}" srcOrd="0" destOrd="0" presId="urn:microsoft.com/office/officeart/2005/8/layout/vList2"/>
    <dgm:cxn modelId="{A132E9CC-C2B6-4628-957C-5AB9B79260F0}" type="presParOf" srcId="{56D262E0-56CD-46A8-9654-0175B956D28E}" destId="{91842DED-FEB8-4770-B6EB-6E445A72D6EA}" srcOrd="1" destOrd="0" presId="urn:microsoft.com/office/officeart/2005/8/layout/vList2"/>
    <dgm:cxn modelId="{0AB0823D-9E8B-4E87-8DFF-0D1053F1AEE2}" type="presParOf" srcId="{56D262E0-56CD-46A8-9654-0175B956D28E}" destId="{9895D08B-58C9-4ED2-955C-A98013CE3E32}" srcOrd="2" destOrd="0" presId="urn:microsoft.com/office/officeart/2005/8/layout/vList2"/>
    <dgm:cxn modelId="{3A07814E-5D9E-4851-9190-6B62E0502A05}" type="presParOf" srcId="{56D262E0-56CD-46A8-9654-0175B956D28E}" destId="{41789335-2923-4B32-BE17-5AF6C1BD6485}" srcOrd="3" destOrd="0" presId="urn:microsoft.com/office/officeart/2005/8/layout/vList2"/>
    <dgm:cxn modelId="{C62A7E90-383E-45ED-BA2C-82827390F325}" type="presParOf" srcId="{56D262E0-56CD-46A8-9654-0175B956D28E}" destId="{43F34CC6-0614-4175-B9B1-368F5AAC4E99}" srcOrd="4" destOrd="0" presId="urn:microsoft.com/office/officeart/2005/8/layout/vList2"/>
    <dgm:cxn modelId="{06B5D548-A1A1-4ED1-8C6C-029ECC7FF2CE}" type="presParOf" srcId="{56D262E0-56CD-46A8-9654-0175B956D28E}" destId="{0DEF1F93-B39B-4ABC-A5EE-675284801219}" srcOrd="5" destOrd="0" presId="urn:microsoft.com/office/officeart/2005/8/layout/vList2"/>
    <dgm:cxn modelId="{06C25D65-4E5B-45E0-BFDD-1B10303BAE19}" type="presParOf" srcId="{56D262E0-56CD-46A8-9654-0175B956D28E}" destId="{50D07EEA-D2EE-4793-80FD-7D78916553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6E0578-9316-4D84-9459-B075D22680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4050E-1137-4DDD-AF51-2266A74B7809}">
      <dgm:prSet/>
      <dgm:spPr/>
      <dgm:t>
        <a:bodyPr/>
        <a:lstStyle/>
        <a:p>
          <a:pPr>
            <a:defRPr cap="all"/>
          </a:pPr>
          <a:r>
            <a:rPr lang="en-US"/>
            <a:t>Designed for “confidential clients”</a:t>
          </a:r>
        </a:p>
      </dgm:t>
    </dgm:pt>
    <dgm:pt modelId="{5F42B04A-AA31-4495-8E85-C0A482CA1864}" type="parTrans" cxnId="{5308445A-24F8-4505-966C-2B00E68BFA21}">
      <dgm:prSet/>
      <dgm:spPr/>
      <dgm:t>
        <a:bodyPr/>
        <a:lstStyle/>
        <a:p>
          <a:endParaRPr lang="en-US"/>
        </a:p>
      </dgm:t>
    </dgm:pt>
    <dgm:pt modelId="{93E9FC24-F6D9-4B97-8A5F-FD2635B2DC65}" type="sibTrans" cxnId="{5308445A-24F8-4505-966C-2B00E68BFA21}">
      <dgm:prSet/>
      <dgm:spPr/>
      <dgm:t>
        <a:bodyPr/>
        <a:lstStyle/>
        <a:p>
          <a:endParaRPr lang="en-US"/>
        </a:p>
      </dgm:t>
    </dgm:pt>
    <dgm:pt modelId="{054116DF-793A-4B4B-9090-2FA84B612C8E}">
      <dgm:prSet/>
      <dgm:spPr/>
      <dgm:t>
        <a:bodyPr/>
        <a:lstStyle/>
        <a:p>
          <a:pPr>
            <a:defRPr cap="all"/>
          </a:pPr>
          <a:r>
            <a:rPr lang="en-US"/>
            <a:t>Best for websites with a server back end.</a:t>
          </a:r>
        </a:p>
      </dgm:t>
    </dgm:pt>
    <dgm:pt modelId="{00490675-2104-434A-996F-B9CC61394D0A}" type="parTrans" cxnId="{A1AC24B4-6251-4C11-8799-C040C5F7AFAC}">
      <dgm:prSet/>
      <dgm:spPr/>
      <dgm:t>
        <a:bodyPr/>
        <a:lstStyle/>
        <a:p>
          <a:endParaRPr lang="en-US"/>
        </a:p>
      </dgm:t>
    </dgm:pt>
    <dgm:pt modelId="{50B8DA68-89E8-45C5-BDD1-CE9ACCC5360D}" type="sibTrans" cxnId="{A1AC24B4-6251-4C11-8799-C040C5F7AFAC}">
      <dgm:prSet/>
      <dgm:spPr/>
      <dgm:t>
        <a:bodyPr/>
        <a:lstStyle/>
        <a:p>
          <a:endParaRPr lang="en-US"/>
        </a:p>
      </dgm:t>
    </dgm:pt>
    <dgm:pt modelId="{9F25685D-56D2-49B6-88B1-314AF7B8E728}">
      <dgm:prSet/>
      <dgm:spPr/>
      <dgm:t>
        <a:bodyPr/>
        <a:lstStyle/>
        <a:p>
          <a:pPr>
            <a:defRPr cap="all"/>
          </a:pPr>
          <a:r>
            <a:rPr lang="en-US"/>
            <a:t>Explicit user &amp; client authentication</a:t>
          </a:r>
        </a:p>
      </dgm:t>
    </dgm:pt>
    <dgm:pt modelId="{6DD7F834-3C34-42CD-919E-BEEA04030679}" type="parTrans" cxnId="{AF4E4E9B-5048-45B8-AAB3-3BF7A889B617}">
      <dgm:prSet/>
      <dgm:spPr/>
      <dgm:t>
        <a:bodyPr/>
        <a:lstStyle/>
        <a:p>
          <a:endParaRPr lang="en-US"/>
        </a:p>
      </dgm:t>
    </dgm:pt>
    <dgm:pt modelId="{B5B578DE-5EA5-4B8B-BB94-1028413A47F9}" type="sibTrans" cxnId="{AF4E4E9B-5048-45B8-AAB3-3BF7A889B617}">
      <dgm:prSet/>
      <dgm:spPr/>
      <dgm:t>
        <a:bodyPr/>
        <a:lstStyle/>
        <a:p>
          <a:endParaRPr lang="en-US"/>
        </a:p>
      </dgm:t>
    </dgm:pt>
    <dgm:pt modelId="{BCA7022D-BFE5-42F6-ACF0-9977A4A1130C}" type="pres">
      <dgm:prSet presAssocID="{E16E0578-9316-4D84-9459-B075D22680A8}" presName="root" presStyleCnt="0">
        <dgm:presLayoutVars>
          <dgm:dir/>
          <dgm:resizeHandles val="exact"/>
        </dgm:presLayoutVars>
      </dgm:prSet>
      <dgm:spPr/>
    </dgm:pt>
    <dgm:pt modelId="{19AFF1B3-2B90-4DDB-BF96-AA6F48875F54}" type="pres">
      <dgm:prSet presAssocID="{0D64050E-1137-4DDD-AF51-2266A74B7809}" presName="compNode" presStyleCnt="0"/>
      <dgm:spPr/>
    </dgm:pt>
    <dgm:pt modelId="{ADCB04F4-5552-4083-9606-C15CBA2E96BA}" type="pres">
      <dgm:prSet presAssocID="{0D64050E-1137-4DDD-AF51-2266A74B7809}" presName="iconBgRect" presStyleLbl="bgShp" presStyleIdx="0" presStyleCnt="3"/>
      <dgm:spPr/>
    </dgm:pt>
    <dgm:pt modelId="{32610E5A-5472-445F-BE88-83AD09E52C62}" type="pres">
      <dgm:prSet presAssocID="{0D64050E-1137-4DDD-AF51-2266A74B78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AB91F9B-93CC-498F-AD7A-3EAC9DBF495E}" type="pres">
      <dgm:prSet presAssocID="{0D64050E-1137-4DDD-AF51-2266A74B7809}" presName="spaceRect" presStyleCnt="0"/>
      <dgm:spPr/>
    </dgm:pt>
    <dgm:pt modelId="{71D31787-8D9C-4166-AAD0-306ECC794B19}" type="pres">
      <dgm:prSet presAssocID="{0D64050E-1137-4DDD-AF51-2266A74B7809}" presName="textRect" presStyleLbl="revTx" presStyleIdx="0" presStyleCnt="3">
        <dgm:presLayoutVars>
          <dgm:chMax val="1"/>
          <dgm:chPref val="1"/>
        </dgm:presLayoutVars>
      </dgm:prSet>
      <dgm:spPr/>
    </dgm:pt>
    <dgm:pt modelId="{AF23AE00-418B-48B2-B2A0-B25644CBA4F7}" type="pres">
      <dgm:prSet presAssocID="{93E9FC24-F6D9-4B97-8A5F-FD2635B2DC65}" presName="sibTrans" presStyleCnt="0"/>
      <dgm:spPr/>
    </dgm:pt>
    <dgm:pt modelId="{78872BDB-3604-4852-94BD-DB0199F1924C}" type="pres">
      <dgm:prSet presAssocID="{054116DF-793A-4B4B-9090-2FA84B612C8E}" presName="compNode" presStyleCnt="0"/>
      <dgm:spPr/>
    </dgm:pt>
    <dgm:pt modelId="{878E62EC-D82B-432C-AC0A-96C05F81A073}" type="pres">
      <dgm:prSet presAssocID="{054116DF-793A-4B4B-9090-2FA84B612C8E}" presName="iconBgRect" presStyleLbl="bgShp" presStyleIdx="1" presStyleCnt="3"/>
      <dgm:spPr/>
    </dgm:pt>
    <dgm:pt modelId="{B3AEB7DD-FD20-448D-A13E-5F6CB9BAB7AF}" type="pres">
      <dgm:prSet presAssocID="{054116DF-793A-4B4B-9090-2FA84B612C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D41F51E-0FF2-4C3C-B804-D7CFE5614B05}" type="pres">
      <dgm:prSet presAssocID="{054116DF-793A-4B4B-9090-2FA84B612C8E}" presName="spaceRect" presStyleCnt="0"/>
      <dgm:spPr/>
    </dgm:pt>
    <dgm:pt modelId="{1BB1715D-735B-42FE-866A-57C0E4D2CD7E}" type="pres">
      <dgm:prSet presAssocID="{054116DF-793A-4B4B-9090-2FA84B612C8E}" presName="textRect" presStyleLbl="revTx" presStyleIdx="1" presStyleCnt="3">
        <dgm:presLayoutVars>
          <dgm:chMax val="1"/>
          <dgm:chPref val="1"/>
        </dgm:presLayoutVars>
      </dgm:prSet>
      <dgm:spPr/>
    </dgm:pt>
    <dgm:pt modelId="{F8CA63EA-DE63-4F5F-BB5B-B60E7A1E7751}" type="pres">
      <dgm:prSet presAssocID="{50B8DA68-89E8-45C5-BDD1-CE9ACCC5360D}" presName="sibTrans" presStyleCnt="0"/>
      <dgm:spPr/>
    </dgm:pt>
    <dgm:pt modelId="{95A279FB-BF6F-4A1A-AE87-12204BCE867E}" type="pres">
      <dgm:prSet presAssocID="{9F25685D-56D2-49B6-88B1-314AF7B8E728}" presName="compNode" presStyleCnt="0"/>
      <dgm:spPr/>
    </dgm:pt>
    <dgm:pt modelId="{E0ECB91E-9CAB-4E8D-A62F-D3A522BCDD20}" type="pres">
      <dgm:prSet presAssocID="{9F25685D-56D2-49B6-88B1-314AF7B8E728}" presName="iconBgRect" presStyleLbl="bgShp" presStyleIdx="2" presStyleCnt="3"/>
      <dgm:spPr/>
    </dgm:pt>
    <dgm:pt modelId="{B5AF973D-5A42-4A9E-84ED-08A0E3D68F62}" type="pres">
      <dgm:prSet presAssocID="{9F25685D-56D2-49B6-88B1-314AF7B8E7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21C55E-17AE-4927-A9A5-CE9AAA1469B2}" type="pres">
      <dgm:prSet presAssocID="{9F25685D-56D2-49B6-88B1-314AF7B8E728}" presName="spaceRect" presStyleCnt="0"/>
      <dgm:spPr/>
    </dgm:pt>
    <dgm:pt modelId="{6F203E6B-7C9D-48D8-87EF-F82316F3295C}" type="pres">
      <dgm:prSet presAssocID="{9F25685D-56D2-49B6-88B1-314AF7B8E7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13DB16-5FE9-47C1-8C98-CF643D25EB36}" type="presOf" srcId="{0D64050E-1137-4DDD-AF51-2266A74B7809}" destId="{71D31787-8D9C-4166-AAD0-306ECC794B19}" srcOrd="0" destOrd="0" presId="urn:microsoft.com/office/officeart/2018/5/layout/IconCircleLabelList"/>
    <dgm:cxn modelId="{5308445A-24F8-4505-966C-2B00E68BFA21}" srcId="{E16E0578-9316-4D84-9459-B075D22680A8}" destId="{0D64050E-1137-4DDD-AF51-2266A74B7809}" srcOrd="0" destOrd="0" parTransId="{5F42B04A-AA31-4495-8E85-C0A482CA1864}" sibTransId="{93E9FC24-F6D9-4B97-8A5F-FD2635B2DC65}"/>
    <dgm:cxn modelId="{31B0F97D-CAD6-4C89-B70B-0638C79037B3}" type="presOf" srcId="{E16E0578-9316-4D84-9459-B075D22680A8}" destId="{BCA7022D-BFE5-42F6-ACF0-9977A4A1130C}" srcOrd="0" destOrd="0" presId="urn:microsoft.com/office/officeart/2018/5/layout/IconCircleLabelList"/>
    <dgm:cxn modelId="{AF4E4E9B-5048-45B8-AAB3-3BF7A889B617}" srcId="{E16E0578-9316-4D84-9459-B075D22680A8}" destId="{9F25685D-56D2-49B6-88B1-314AF7B8E728}" srcOrd="2" destOrd="0" parTransId="{6DD7F834-3C34-42CD-919E-BEEA04030679}" sibTransId="{B5B578DE-5EA5-4B8B-BB94-1028413A47F9}"/>
    <dgm:cxn modelId="{A1AC24B4-6251-4C11-8799-C040C5F7AFAC}" srcId="{E16E0578-9316-4D84-9459-B075D22680A8}" destId="{054116DF-793A-4B4B-9090-2FA84B612C8E}" srcOrd="1" destOrd="0" parTransId="{00490675-2104-434A-996F-B9CC61394D0A}" sibTransId="{50B8DA68-89E8-45C5-BDD1-CE9ACCC5360D}"/>
    <dgm:cxn modelId="{A9157CC1-B7A8-4A6A-AB3A-51CA6F6ED776}" type="presOf" srcId="{9F25685D-56D2-49B6-88B1-314AF7B8E728}" destId="{6F203E6B-7C9D-48D8-87EF-F82316F3295C}" srcOrd="0" destOrd="0" presId="urn:microsoft.com/office/officeart/2018/5/layout/IconCircleLabelList"/>
    <dgm:cxn modelId="{541CE7EB-1B63-4DE5-8915-45DC08715183}" type="presOf" srcId="{054116DF-793A-4B4B-9090-2FA84B612C8E}" destId="{1BB1715D-735B-42FE-866A-57C0E4D2CD7E}" srcOrd="0" destOrd="0" presId="urn:microsoft.com/office/officeart/2018/5/layout/IconCircleLabelList"/>
    <dgm:cxn modelId="{CC1B8AF9-8B93-4F5F-9FD1-BD69C7F33781}" type="presParOf" srcId="{BCA7022D-BFE5-42F6-ACF0-9977A4A1130C}" destId="{19AFF1B3-2B90-4DDB-BF96-AA6F48875F54}" srcOrd="0" destOrd="0" presId="urn:microsoft.com/office/officeart/2018/5/layout/IconCircleLabelList"/>
    <dgm:cxn modelId="{084F16C8-E458-4A25-A755-C292077636E1}" type="presParOf" srcId="{19AFF1B3-2B90-4DDB-BF96-AA6F48875F54}" destId="{ADCB04F4-5552-4083-9606-C15CBA2E96BA}" srcOrd="0" destOrd="0" presId="urn:microsoft.com/office/officeart/2018/5/layout/IconCircleLabelList"/>
    <dgm:cxn modelId="{3A3FF2EC-E4E2-494B-A5BD-41DC0E70B44F}" type="presParOf" srcId="{19AFF1B3-2B90-4DDB-BF96-AA6F48875F54}" destId="{32610E5A-5472-445F-BE88-83AD09E52C62}" srcOrd="1" destOrd="0" presId="urn:microsoft.com/office/officeart/2018/5/layout/IconCircleLabelList"/>
    <dgm:cxn modelId="{CDBC9734-06D8-44C1-9DFB-A79BD5C00759}" type="presParOf" srcId="{19AFF1B3-2B90-4DDB-BF96-AA6F48875F54}" destId="{2AB91F9B-93CC-498F-AD7A-3EAC9DBF495E}" srcOrd="2" destOrd="0" presId="urn:microsoft.com/office/officeart/2018/5/layout/IconCircleLabelList"/>
    <dgm:cxn modelId="{611D8302-3BE3-4B2C-9E77-EF55D684E1B2}" type="presParOf" srcId="{19AFF1B3-2B90-4DDB-BF96-AA6F48875F54}" destId="{71D31787-8D9C-4166-AAD0-306ECC794B19}" srcOrd="3" destOrd="0" presId="urn:microsoft.com/office/officeart/2018/5/layout/IconCircleLabelList"/>
    <dgm:cxn modelId="{A85F09BB-DCD8-40A2-B889-9221395D2E99}" type="presParOf" srcId="{BCA7022D-BFE5-42F6-ACF0-9977A4A1130C}" destId="{AF23AE00-418B-48B2-B2A0-B25644CBA4F7}" srcOrd="1" destOrd="0" presId="urn:microsoft.com/office/officeart/2018/5/layout/IconCircleLabelList"/>
    <dgm:cxn modelId="{94C06987-3B43-413C-88C9-54906308B6C7}" type="presParOf" srcId="{BCA7022D-BFE5-42F6-ACF0-9977A4A1130C}" destId="{78872BDB-3604-4852-94BD-DB0199F1924C}" srcOrd="2" destOrd="0" presId="urn:microsoft.com/office/officeart/2018/5/layout/IconCircleLabelList"/>
    <dgm:cxn modelId="{90617AE6-ADB6-4DF0-9A59-B9ADD1B133F5}" type="presParOf" srcId="{78872BDB-3604-4852-94BD-DB0199F1924C}" destId="{878E62EC-D82B-432C-AC0A-96C05F81A073}" srcOrd="0" destOrd="0" presId="urn:microsoft.com/office/officeart/2018/5/layout/IconCircleLabelList"/>
    <dgm:cxn modelId="{BF035A0D-4FC1-46D8-BF8C-6344241D6C22}" type="presParOf" srcId="{78872BDB-3604-4852-94BD-DB0199F1924C}" destId="{B3AEB7DD-FD20-448D-A13E-5F6CB9BAB7AF}" srcOrd="1" destOrd="0" presId="urn:microsoft.com/office/officeart/2018/5/layout/IconCircleLabelList"/>
    <dgm:cxn modelId="{AED580FA-C9BF-4C46-9614-F522025C71E3}" type="presParOf" srcId="{78872BDB-3604-4852-94BD-DB0199F1924C}" destId="{FD41F51E-0FF2-4C3C-B804-D7CFE5614B05}" srcOrd="2" destOrd="0" presId="urn:microsoft.com/office/officeart/2018/5/layout/IconCircleLabelList"/>
    <dgm:cxn modelId="{70A30177-71DF-4F71-9F0D-F55B9343655F}" type="presParOf" srcId="{78872BDB-3604-4852-94BD-DB0199F1924C}" destId="{1BB1715D-735B-42FE-866A-57C0E4D2CD7E}" srcOrd="3" destOrd="0" presId="urn:microsoft.com/office/officeart/2018/5/layout/IconCircleLabelList"/>
    <dgm:cxn modelId="{D2E91821-DA06-4862-9CB7-E71EFBCC7CA3}" type="presParOf" srcId="{BCA7022D-BFE5-42F6-ACF0-9977A4A1130C}" destId="{F8CA63EA-DE63-4F5F-BB5B-B60E7A1E7751}" srcOrd="3" destOrd="0" presId="urn:microsoft.com/office/officeart/2018/5/layout/IconCircleLabelList"/>
    <dgm:cxn modelId="{9DBB024D-5904-4221-B5C8-E48E1B609565}" type="presParOf" srcId="{BCA7022D-BFE5-42F6-ACF0-9977A4A1130C}" destId="{95A279FB-BF6F-4A1A-AE87-12204BCE867E}" srcOrd="4" destOrd="0" presId="urn:microsoft.com/office/officeart/2018/5/layout/IconCircleLabelList"/>
    <dgm:cxn modelId="{CBA252B5-2BB7-4109-8573-174AABF50A77}" type="presParOf" srcId="{95A279FB-BF6F-4A1A-AE87-12204BCE867E}" destId="{E0ECB91E-9CAB-4E8D-A62F-D3A522BCDD20}" srcOrd="0" destOrd="0" presId="urn:microsoft.com/office/officeart/2018/5/layout/IconCircleLabelList"/>
    <dgm:cxn modelId="{56F15904-CE02-4A9B-BC02-E7CE66585C5D}" type="presParOf" srcId="{95A279FB-BF6F-4A1A-AE87-12204BCE867E}" destId="{B5AF973D-5A42-4A9E-84ED-08A0E3D68F62}" srcOrd="1" destOrd="0" presId="urn:microsoft.com/office/officeart/2018/5/layout/IconCircleLabelList"/>
    <dgm:cxn modelId="{AA98E103-ADA1-42AE-A068-742736C19893}" type="presParOf" srcId="{95A279FB-BF6F-4A1A-AE87-12204BCE867E}" destId="{0821C55E-17AE-4927-A9A5-CE9AAA1469B2}" srcOrd="2" destOrd="0" presId="urn:microsoft.com/office/officeart/2018/5/layout/IconCircleLabelList"/>
    <dgm:cxn modelId="{6F994342-B9A6-4B47-BFBB-5467325B0536}" type="presParOf" srcId="{95A279FB-BF6F-4A1A-AE87-12204BCE867E}" destId="{6F203E6B-7C9D-48D8-87EF-F82316F329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4BAF23-DCC4-4297-88BE-E397D0435B7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01BA3A-FDCD-4CA7-8761-8F1F71B60BDB}">
      <dgm:prSet/>
      <dgm:spPr/>
      <dgm:t>
        <a:bodyPr/>
        <a:lstStyle/>
        <a:p>
          <a:r>
            <a:rPr lang="en-US" dirty="0"/>
            <a:t>No Client Secret used</a:t>
          </a:r>
        </a:p>
      </dgm:t>
    </dgm:pt>
    <dgm:pt modelId="{1F726733-1862-4957-AFC3-FA5F94E042E3}" type="parTrans" cxnId="{082527F3-A5E4-4466-947A-A2890DF3C245}">
      <dgm:prSet/>
      <dgm:spPr/>
      <dgm:t>
        <a:bodyPr/>
        <a:lstStyle/>
        <a:p>
          <a:endParaRPr lang="en-US"/>
        </a:p>
      </dgm:t>
    </dgm:pt>
    <dgm:pt modelId="{FB62C8D3-AA88-4EC4-B961-6D4ADDC00E2B}" type="sibTrans" cxnId="{082527F3-A5E4-4466-947A-A2890DF3C245}">
      <dgm:prSet/>
      <dgm:spPr/>
      <dgm:t>
        <a:bodyPr/>
        <a:lstStyle/>
        <a:p>
          <a:endParaRPr lang="en-US"/>
        </a:p>
      </dgm:t>
    </dgm:pt>
    <dgm:pt modelId="{DBDFB919-D584-4FC8-836B-9CA3DF5BFAA8}">
      <dgm:prSet/>
      <dgm:spPr/>
      <dgm:t>
        <a:bodyPr/>
        <a:lstStyle/>
        <a:p>
          <a:r>
            <a:rPr lang="en-US" dirty="0"/>
            <a:t>Access Token sent directly to Browser</a:t>
          </a:r>
        </a:p>
      </dgm:t>
    </dgm:pt>
    <dgm:pt modelId="{EC347E88-3138-45A4-A14E-0EA6ED150758}" type="parTrans" cxnId="{27181B99-DCB6-4FF9-BD93-10A9A436D0B6}">
      <dgm:prSet/>
      <dgm:spPr/>
      <dgm:t>
        <a:bodyPr/>
        <a:lstStyle/>
        <a:p>
          <a:endParaRPr lang="en-US"/>
        </a:p>
      </dgm:t>
    </dgm:pt>
    <dgm:pt modelId="{5D1A466C-7843-4AD3-A0F3-60DF6AD707CF}" type="sibTrans" cxnId="{27181B99-DCB6-4FF9-BD93-10A9A436D0B6}">
      <dgm:prSet/>
      <dgm:spPr/>
      <dgm:t>
        <a:bodyPr/>
        <a:lstStyle/>
        <a:p>
          <a:endParaRPr lang="en-US"/>
        </a:p>
      </dgm:t>
    </dgm:pt>
    <dgm:pt modelId="{6E449E8B-3E46-41C5-B653-6DCD7AF94152}">
      <dgm:prSet/>
      <dgm:spPr/>
      <dgm:t>
        <a:bodyPr/>
        <a:lstStyle/>
        <a:p>
          <a:r>
            <a:rPr lang="en-US"/>
            <a:t>For public clients</a:t>
          </a:r>
        </a:p>
      </dgm:t>
    </dgm:pt>
    <dgm:pt modelId="{7645470F-77E9-4B4E-8BD4-65E70BFFD976}" type="sibTrans" cxnId="{25E00ADA-7750-4F75-94B6-A3083B9707BC}">
      <dgm:prSet/>
      <dgm:spPr/>
      <dgm:t>
        <a:bodyPr/>
        <a:lstStyle/>
        <a:p>
          <a:endParaRPr lang="en-US"/>
        </a:p>
      </dgm:t>
    </dgm:pt>
    <dgm:pt modelId="{DDADF461-52C8-47F3-B7F1-F810F738DF14}" type="parTrans" cxnId="{25E00ADA-7750-4F75-94B6-A3083B9707BC}">
      <dgm:prSet/>
      <dgm:spPr/>
      <dgm:t>
        <a:bodyPr/>
        <a:lstStyle/>
        <a:p>
          <a:endParaRPr lang="en-US"/>
        </a:p>
      </dgm:t>
    </dgm:pt>
    <dgm:pt modelId="{14A4AFFF-8CD6-4D6C-B5C4-CA7ECAE4E357}" type="pres">
      <dgm:prSet presAssocID="{1F4BAF23-DCC4-4297-88BE-E397D0435B77}" presName="diagram" presStyleCnt="0">
        <dgm:presLayoutVars>
          <dgm:dir/>
          <dgm:resizeHandles val="exact"/>
        </dgm:presLayoutVars>
      </dgm:prSet>
      <dgm:spPr/>
    </dgm:pt>
    <dgm:pt modelId="{018EF2FB-D57D-413E-865F-ECB8001B4E77}" type="pres">
      <dgm:prSet presAssocID="{6E449E8B-3E46-41C5-B653-6DCD7AF94152}" presName="node" presStyleLbl="node1" presStyleIdx="0" presStyleCnt="3">
        <dgm:presLayoutVars>
          <dgm:bulletEnabled val="1"/>
        </dgm:presLayoutVars>
      </dgm:prSet>
      <dgm:spPr/>
    </dgm:pt>
    <dgm:pt modelId="{EB0E9EE4-8455-447C-8BD0-6E3FC8981106}" type="pres">
      <dgm:prSet presAssocID="{7645470F-77E9-4B4E-8BD4-65E70BFFD976}" presName="sibTrans" presStyleCnt="0"/>
      <dgm:spPr/>
    </dgm:pt>
    <dgm:pt modelId="{C43DC7BE-D2CD-48AD-88B4-40D8B41251F6}" type="pres">
      <dgm:prSet presAssocID="{3801BA3A-FDCD-4CA7-8761-8F1F71B60BDB}" presName="node" presStyleLbl="node1" presStyleIdx="1" presStyleCnt="3">
        <dgm:presLayoutVars>
          <dgm:bulletEnabled val="1"/>
        </dgm:presLayoutVars>
      </dgm:prSet>
      <dgm:spPr/>
    </dgm:pt>
    <dgm:pt modelId="{019290CF-D3A1-4299-9091-3356CD7406EC}" type="pres">
      <dgm:prSet presAssocID="{FB62C8D3-AA88-4EC4-B961-6D4ADDC00E2B}" presName="sibTrans" presStyleCnt="0"/>
      <dgm:spPr/>
    </dgm:pt>
    <dgm:pt modelId="{B61702C1-DBB5-476D-80F9-7D94A7A113F9}" type="pres">
      <dgm:prSet presAssocID="{DBDFB919-D584-4FC8-836B-9CA3DF5BFAA8}" presName="node" presStyleLbl="node1" presStyleIdx="2" presStyleCnt="3">
        <dgm:presLayoutVars>
          <dgm:bulletEnabled val="1"/>
        </dgm:presLayoutVars>
      </dgm:prSet>
      <dgm:spPr/>
    </dgm:pt>
  </dgm:ptLst>
  <dgm:cxnLst>
    <dgm:cxn modelId="{C3A27279-87E0-43FF-BD90-FCEBBC635420}" type="presOf" srcId="{6E449E8B-3E46-41C5-B653-6DCD7AF94152}" destId="{018EF2FB-D57D-413E-865F-ECB8001B4E77}" srcOrd="0" destOrd="0" presId="urn:microsoft.com/office/officeart/2005/8/layout/default"/>
    <dgm:cxn modelId="{27181B99-DCB6-4FF9-BD93-10A9A436D0B6}" srcId="{1F4BAF23-DCC4-4297-88BE-E397D0435B77}" destId="{DBDFB919-D584-4FC8-836B-9CA3DF5BFAA8}" srcOrd="2" destOrd="0" parTransId="{EC347E88-3138-45A4-A14E-0EA6ED150758}" sibTransId="{5D1A466C-7843-4AD3-A0F3-60DF6AD707CF}"/>
    <dgm:cxn modelId="{FAAC74A2-134C-4558-B7F0-0E61D05428C4}" type="presOf" srcId="{DBDFB919-D584-4FC8-836B-9CA3DF5BFAA8}" destId="{B61702C1-DBB5-476D-80F9-7D94A7A113F9}" srcOrd="0" destOrd="0" presId="urn:microsoft.com/office/officeart/2005/8/layout/default"/>
    <dgm:cxn modelId="{DE77D0AF-0F7A-4F24-A49E-0D60A18B7FC8}" type="presOf" srcId="{3801BA3A-FDCD-4CA7-8761-8F1F71B60BDB}" destId="{C43DC7BE-D2CD-48AD-88B4-40D8B41251F6}" srcOrd="0" destOrd="0" presId="urn:microsoft.com/office/officeart/2005/8/layout/default"/>
    <dgm:cxn modelId="{1C9EB3BB-60DE-4095-A9B3-08830FFACCAC}" type="presOf" srcId="{1F4BAF23-DCC4-4297-88BE-E397D0435B77}" destId="{14A4AFFF-8CD6-4D6C-B5C4-CA7ECAE4E357}" srcOrd="0" destOrd="0" presId="urn:microsoft.com/office/officeart/2005/8/layout/default"/>
    <dgm:cxn modelId="{25E00ADA-7750-4F75-94B6-A3083B9707BC}" srcId="{1F4BAF23-DCC4-4297-88BE-E397D0435B77}" destId="{6E449E8B-3E46-41C5-B653-6DCD7AF94152}" srcOrd="0" destOrd="0" parTransId="{DDADF461-52C8-47F3-B7F1-F810F738DF14}" sibTransId="{7645470F-77E9-4B4E-8BD4-65E70BFFD976}"/>
    <dgm:cxn modelId="{082527F3-A5E4-4466-947A-A2890DF3C245}" srcId="{1F4BAF23-DCC4-4297-88BE-E397D0435B77}" destId="{3801BA3A-FDCD-4CA7-8761-8F1F71B60BDB}" srcOrd="1" destOrd="0" parTransId="{1F726733-1862-4957-AFC3-FA5F94E042E3}" sibTransId="{FB62C8D3-AA88-4EC4-B961-6D4ADDC00E2B}"/>
    <dgm:cxn modelId="{EA43F0B6-6915-4522-90A6-98469DDD79E1}" type="presParOf" srcId="{14A4AFFF-8CD6-4D6C-B5C4-CA7ECAE4E357}" destId="{018EF2FB-D57D-413E-865F-ECB8001B4E77}" srcOrd="0" destOrd="0" presId="urn:microsoft.com/office/officeart/2005/8/layout/default"/>
    <dgm:cxn modelId="{B169F609-CE7A-4519-B6B1-8BF4EF51EDEB}" type="presParOf" srcId="{14A4AFFF-8CD6-4D6C-B5C4-CA7ECAE4E357}" destId="{EB0E9EE4-8455-447C-8BD0-6E3FC8981106}" srcOrd="1" destOrd="0" presId="urn:microsoft.com/office/officeart/2005/8/layout/default"/>
    <dgm:cxn modelId="{2758F527-A6C2-4FC4-9BA2-5084E50E914F}" type="presParOf" srcId="{14A4AFFF-8CD6-4D6C-B5C4-CA7ECAE4E357}" destId="{C43DC7BE-D2CD-48AD-88B4-40D8B41251F6}" srcOrd="2" destOrd="0" presId="urn:microsoft.com/office/officeart/2005/8/layout/default"/>
    <dgm:cxn modelId="{EAF89B80-EC5E-430F-AEDF-151E8838D5D3}" type="presParOf" srcId="{14A4AFFF-8CD6-4D6C-B5C4-CA7ECAE4E357}" destId="{019290CF-D3A1-4299-9091-3356CD7406EC}" srcOrd="3" destOrd="0" presId="urn:microsoft.com/office/officeart/2005/8/layout/default"/>
    <dgm:cxn modelId="{4DFF8A6B-C017-4C68-9B46-3A4EF8E61711}" type="presParOf" srcId="{14A4AFFF-8CD6-4D6C-B5C4-CA7ECAE4E357}" destId="{B61702C1-DBB5-476D-80F9-7D94A7A113F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EAA5D7-7AF8-4DE9-BCF5-DD7404EA1D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656BF-E2CD-4A6D-A5E2-2653659A54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Private-use URI scheme  - com.example.ios:/cb</a:t>
          </a:r>
        </a:p>
      </dgm:t>
    </dgm:pt>
    <dgm:pt modelId="{E4FCC640-BBF7-4931-A25C-7612397E47B9}" type="parTrans" cxnId="{92717071-3FBF-4420-9471-2E5160257356}">
      <dgm:prSet/>
      <dgm:spPr/>
      <dgm:t>
        <a:bodyPr/>
        <a:lstStyle/>
        <a:p>
          <a:endParaRPr lang="en-US"/>
        </a:p>
      </dgm:t>
    </dgm:pt>
    <dgm:pt modelId="{DEDF73B1-80D5-4081-93A5-F2B59FA4D22B}" type="sibTrans" cxnId="{92717071-3FBF-4420-9471-2E5160257356}">
      <dgm:prSet/>
      <dgm:spPr/>
      <dgm:t>
        <a:bodyPr/>
        <a:lstStyle/>
        <a:p>
          <a:endParaRPr lang="en-US"/>
        </a:p>
      </dgm:t>
    </dgm:pt>
    <dgm:pt modelId="{0CF0AEFC-2BA3-4928-BE77-49C32DB305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Claimed https scheme – register a domain in iOS</a:t>
          </a:r>
        </a:p>
      </dgm:t>
    </dgm:pt>
    <dgm:pt modelId="{88314E4D-75BF-44D7-A76D-AD434623DF30}" type="parTrans" cxnId="{1DAE1B5A-0C34-4844-9B67-7C5CACB22BAF}">
      <dgm:prSet/>
      <dgm:spPr/>
      <dgm:t>
        <a:bodyPr/>
        <a:lstStyle/>
        <a:p>
          <a:endParaRPr lang="en-US"/>
        </a:p>
      </dgm:t>
    </dgm:pt>
    <dgm:pt modelId="{15CEA8F2-8B5D-441E-8CCA-AFB838BF4E6F}" type="sibTrans" cxnId="{1DAE1B5A-0C34-4844-9B67-7C5CACB22BAF}">
      <dgm:prSet/>
      <dgm:spPr/>
      <dgm:t>
        <a:bodyPr/>
        <a:lstStyle/>
        <a:p>
          <a:endParaRPr lang="en-US"/>
        </a:p>
      </dgm:t>
    </dgm:pt>
    <dgm:pt modelId="{4556B4AD-4ECD-4395-A5B9-17806D695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Loopback device</a:t>
          </a:r>
        </a:p>
      </dgm:t>
    </dgm:pt>
    <dgm:pt modelId="{F4A5FEFF-5361-40C9-B11C-D93052617ACD}" type="parTrans" cxnId="{192D9496-21E5-4D43-92E0-714E5CC7CE46}">
      <dgm:prSet/>
      <dgm:spPr/>
      <dgm:t>
        <a:bodyPr/>
        <a:lstStyle/>
        <a:p>
          <a:endParaRPr lang="en-US"/>
        </a:p>
      </dgm:t>
    </dgm:pt>
    <dgm:pt modelId="{CFA8C45F-E62A-47ED-85A0-FEA1B9FE7B72}" type="sibTrans" cxnId="{192D9496-21E5-4D43-92E0-714E5CC7CE46}">
      <dgm:prSet/>
      <dgm:spPr/>
      <dgm:t>
        <a:bodyPr/>
        <a:lstStyle/>
        <a:p>
          <a:endParaRPr lang="en-US"/>
        </a:p>
      </dgm:t>
    </dgm:pt>
    <dgm:pt modelId="{24DD57A6-A0E5-4358-AD71-BF2CB2A32FD9}" type="pres">
      <dgm:prSet presAssocID="{0FEAA5D7-7AF8-4DE9-BCF5-DD7404EA1DF8}" presName="root" presStyleCnt="0">
        <dgm:presLayoutVars>
          <dgm:dir/>
          <dgm:resizeHandles val="exact"/>
        </dgm:presLayoutVars>
      </dgm:prSet>
      <dgm:spPr/>
    </dgm:pt>
    <dgm:pt modelId="{3F3E87F1-1886-4AA5-9364-454551A5E6B5}" type="pres">
      <dgm:prSet presAssocID="{619656BF-E2CD-4A6D-A5E2-2653659A5417}" presName="compNode" presStyleCnt="0"/>
      <dgm:spPr/>
    </dgm:pt>
    <dgm:pt modelId="{FC0EBCC8-1B81-4060-B4AB-F62C9B5B93E4}" type="pres">
      <dgm:prSet presAssocID="{619656BF-E2CD-4A6D-A5E2-2653659A5417}" presName="bgRect" presStyleLbl="bgShp" presStyleIdx="0" presStyleCnt="3"/>
      <dgm:spPr/>
    </dgm:pt>
    <dgm:pt modelId="{91569CB4-705E-44A5-82E2-3252B4A281FC}" type="pres">
      <dgm:prSet presAssocID="{619656BF-E2CD-4A6D-A5E2-2653659A54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166BAF2-C21D-45C3-9663-A0A745D86A54}" type="pres">
      <dgm:prSet presAssocID="{619656BF-E2CD-4A6D-A5E2-2653659A5417}" presName="spaceRect" presStyleCnt="0"/>
      <dgm:spPr/>
    </dgm:pt>
    <dgm:pt modelId="{95378F26-ECA3-4F49-8D2B-806A2DB9F5D8}" type="pres">
      <dgm:prSet presAssocID="{619656BF-E2CD-4A6D-A5E2-2653659A5417}" presName="parTx" presStyleLbl="revTx" presStyleIdx="0" presStyleCnt="3">
        <dgm:presLayoutVars>
          <dgm:chMax val="0"/>
          <dgm:chPref val="0"/>
        </dgm:presLayoutVars>
      </dgm:prSet>
      <dgm:spPr/>
    </dgm:pt>
    <dgm:pt modelId="{A9A2B3DD-D80C-41E7-99D8-D1A76356FDE2}" type="pres">
      <dgm:prSet presAssocID="{DEDF73B1-80D5-4081-93A5-F2B59FA4D22B}" presName="sibTrans" presStyleCnt="0"/>
      <dgm:spPr/>
    </dgm:pt>
    <dgm:pt modelId="{D8386415-C478-414E-B093-35127A95DD91}" type="pres">
      <dgm:prSet presAssocID="{0CF0AEFC-2BA3-4928-BE77-49C32DB3057F}" presName="compNode" presStyleCnt="0"/>
      <dgm:spPr/>
    </dgm:pt>
    <dgm:pt modelId="{C900DC1D-4075-4D35-AC30-4AA98FE5098D}" type="pres">
      <dgm:prSet presAssocID="{0CF0AEFC-2BA3-4928-BE77-49C32DB3057F}" presName="bgRect" presStyleLbl="bgShp" presStyleIdx="1" presStyleCnt="3"/>
      <dgm:spPr/>
    </dgm:pt>
    <dgm:pt modelId="{89B56CD5-DFA5-481B-A9F3-45775C19A7B1}" type="pres">
      <dgm:prSet presAssocID="{0CF0AEFC-2BA3-4928-BE77-49C32DB305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C58B928-5011-4FC6-97E2-FB205C5323DC}" type="pres">
      <dgm:prSet presAssocID="{0CF0AEFC-2BA3-4928-BE77-49C32DB3057F}" presName="spaceRect" presStyleCnt="0"/>
      <dgm:spPr/>
    </dgm:pt>
    <dgm:pt modelId="{343313D8-B8AA-49D2-9CAF-6ECCA552BC17}" type="pres">
      <dgm:prSet presAssocID="{0CF0AEFC-2BA3-4928-BE77-49C32DB3057F}" presName="parTx" presStyleLbl="revTx" presStyleIdx="1" presStyleCnt="3">
        <dgm:presLayoutVars>
          <dgm:chMax val="0"/>
          <dgm:chPref val="0"/>
        </dgm:presLayoutVars>
      </dgm:prSet>
      <dgm:spPr/>
    </dgm:pt>
    <dgm:pt modelId="{3A8A2438-3419-4B5F-A121-DD892096A1BB}" type="pres">
      <dgm:prSet presAssocID="{15CEA8F2-8B5D-441E-8CCA-AFB838BF4E6F}" presName="sibTrans" presStyleCnt="0"/>
      <dgm:spPr/>
    </dgm:pt>
    <dgm:pt modelId="{7B6E8841-AE69-4778-A6DE-23DA50DBAA47}" type="pres">
      <dgm:prSet presAssocID="{4556B4AD-4ECD-4395-A5B9-17806D695123}" presName="compNode" presStyleCnt="0"/>
      <dgm:spPr/>
    </dgm:pt>
    <dgm:pt modelId="{B85D2A74-C487-416E-A35E-5CBE5E336A65}" type="pres">
      <dgm:prSet presAssocID="{4556B4AD-4ECD-4395-A5B9-17806D695123}" presName="bgRect" presStyleLbl="bgShp" presStyleIdx="2" presStyleCnt="3"/>
      <dgm:spPr/>
    </dgm:pt>
    <dgm:pt modelId="{F4CC211B-4A40-43C5-830D-5C1541FDFB3B}" type="pres">
      <dgm:prSet presAssocID="{4556B4AD-4ECD-4395-A5B9-17806D6951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8616A54-C7D5-4158-ADEC-44D0E0D89AD3}" type="pres">
      <dgm:prSet presAssocID="{4556B4AD-4ECD-4395-A5B9-17806D695123}" presName="spaceRect" presStyleCnt="0"/>
      <dgm:spPr/>
    </dgm:pt>
    <dgm:pt modelId="{7986ADA4-BE75-4F7E-9540-84812016280F}" type="pres">
      <dgm:prSet presAssocID="{4556B4AD-4ECD-4395-A5B9-17806D6951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60B140-5F13-4ED3-A962-2BD1B9462361}" type="presOf" srcId="{619656BF-E2CD-4A6D-A5E2-2653659A5417}" destId="{95378F26-ECA3-4F49-8D2B-806A2DB9F5D8}" srcOrd="0" destOrd="0" presId="urn:microsoft.com/office/officeart/2018/2/layout/IconVerticalSolidList"/>
    <dgm:cxn modelId="{92717071-3FBF-4420-9471-2E5160257356}" srcId="{0FEAA5D7-7AF8-4DE9-BCF5-DD7404EA1DF8}" destId="{619656BF-E2CD-4A6D-A5E2-2653659A5417}" srcOrd="0" destOrd="0" parTransId="{E4FCC640-BBF7-4931-A25C-7612397E47B9}" sibTransId="{DEDF73B1-80D5-4081-93A5-F2B59FA4D22B}"/>
    <dgm:cxn modelId="{1DAE1B5A-0C34-4844-9B67-7C5CACB22BAF}" srcId="{0FEAA5D7-7AF8-4DE9-BCF5-DD7404EA1DF8}" destId="{0CF0AEFC-2BA3-4928-BE77-49C32DB3057F}" srcOrd="1" destOrd="0" parTransId="{88314E4D-75BF-44D7-A76D-AD434623DF30}" sibTransId="{15CEA8F2-8B5D-441E-8CCA-AFB838BF4E6F}"/>
    <dgm:cxn modelId="{A2A45491-65FF-4975-85F2-EA49872AF2D0}" type="presOf" srcId="{0CF0AEFC-2BA3-4928-BE77-49C32DB3057F}" destId="{343313D8-B8AA-49D2-9CAF-6ECCA552BC17}" srcOrd="0" destOrd="0" presId="urn:microsoft.com/office/officeart/2018/2/layout/IconVerticalSolidList"/>
    <dgm:cxn modelId="{192D9496-21E5-4D43-92E0-714E5CC7CE46}" srcId="{0FEAA5D7-7AF8-4DE9-BCF5-DD7404EA1DF8}" destId="{4556B4AD-4ECD-4395-A5B9-17806D695123}" srcOrd="2" destOrd="0" parTransId="{F4A5FEFF-5361-40C9-B11C-D93052617ACD}" sibTransId="{CFA8C45F-E62A-47ED-85A0-FEA1B9FE7B72}"/>
    <dgm:cxn modelId="{63A910AB-D0AA-4ADF-84FE-7FE4E4FBAE27}" type="presOf" srcId="{4556B4AD-4ECD-4395-A5B9-17806D695123}" destId="{7986ADA4-BE75-4F7E-9540-84812016280F}" srcOrd="0" destOrd="0" presId="urn:microsoft.com/office/officeart/2018/2/layout/IconVerticalSolidList"/>
    <dgm:cxn modelId="{493BDAC5-6C88-41E6-8DDD-6D200F824B05}" type="presOf" srcId="{0FEAA5D7-7AF8-4DE9-BCF5-DD7404EA1DF8}" destId="{24DD57A6-A0E5-4358-AD71-BF2CB2A32FD9}" srcOrd="0" destOrd="0" presId="urn:microsoft.com/office/officeart/2018/2/layout/IconVerticalSolidList"/>
    <dgm:cxn modelId="{184B51AE-FBB4-4096-B15C-D428A717A8EE}" type="presParOf" srcId="{24DD57A6-A0E5-4358-AD71-BF2CB2A32FD9}" destId="{3F3E87F1-1886-4AA5-9364-454551A5E6B5}" srcOrd="0" destOrd="0" presId="urn:microsoft.com/office/officeart/2018/2/layout/IconVerticalSolidList"/>
    <dgm:cxn modelId="{72B8B25C-47E9-4FA0-ADC0-FEEAD132E63C}" type="presParOf" srcId="{3F3E87F1-1886-4AA5-9364-454551A5E6B5}" destId="{FC0EBCC8-1B81-4060-B4AB-F62C9B5B93E4}" srcOrd="0" destOrd="0" presId="urn:microsoft.com/office/officeart/2018/2/layout/IconVerticalSolidList"/>
    <dgm:cxn modelId="{45012073-CE6A-46F9-8E7D-D0E47F3AF0AB}" type="presParOf" srcId="{3F3E87F1-1886-4AA5-9364-454551A5E6B5}" destId="{91569CB4-705E-44A5-82E2-3252B4A281FC}" srcOrd="1" destOrd="0" presId="urn:microsoft.com/office/officeart/2018/2/layout/IconVerticalSolidList"/>
    <dgm:cxn modelId="{1934ABA9-E352-4015-8F9F-8978D4689B7E}" type="presParOf" srcId="{3F3E87F1-1886-4AA5-9364-454551A5E6B5}" destId="{8166BAF2-C21D-45C3-9663-A0A745D86A54}" srcOrd="2" destOrd="0" presId="urn:microsoft.com/office/officeart/2018/2/layout/IconVerticalSolidList"/>
    <dgm:cxn modelId="{9905D193-F8BA-4F92-B84E-783571E884FD}" type="presParOf" srcId="{3F3E87F1-1886-4AA5-9364-454551A5E6B5}" destId="{95378F26-ECA3-4F49-8D2B-806A2DB9F5D8}" srcOrd="3" destOrd="0" presId="urn:microsoft.com/office/officeart/2018/2/layout/IconVerticalSolidList"/>
    <dgm:cxn modelId="{B7DBE707-3559-4386-AC7F-142CAD4BC0F1}" type="presParOf" srcId="{24DD57A6-A0E5-4358-AD71-BF2CB2A32FD9}" destId="{A9A2B3DD-D80C-41E7-99D8-D1A76356FDE2}" srcOrd="1" destOrd="0" presId="urn:microsoft.com/office/officeart/2018/2/layout/IconVerticalSolidList"/>
    <dgm:cxn modelId="{690A69E9-C673-403E-9723-9BF497B31F1C}" type="presParOf" srcId="{24DD57A6-A0E5-4358-AD71-BF2CB2A32FD9}" destId="{D8386415-C478-414E-B093-35127A95DD91}" srcOrd="2" destOrd="0" presId="urn:microsoft.com/office/officeart/2018/2/layout/IconVerticalSolidList"/>
    <dgm:cxn modelId="{872BCC8F-72C5-4832-99CC-4FBBAF2AAD2E}" type="presParOf" srcId="{D8386415-C478-414E-B093-35127A95DD91}" destId="{C900DC1D-4075-4D35-AC30-4AA98FE5098D}" srcOrd="0" destOrd="0" presId="urn:microsoft.com/office/officeart/2018/2/layout/IconVerticalSolidList"/>
    <dgm:cxn modelId="{7AA4F739-170E-48A9-84DB-B539CE6E94E8}" type="presParOf" srcId="{D8386415-C478-414E-B093-35127A95DD91}" destId="{89B56CD5-DFA5-481B-A9F3-45775C19A7B1}" srcOrd="1" destOrd="0" presId="urn:microsoft.com/office/officeart/2018/2/layout/IconVerticalSolidList"/>
    <dgm:cxn modelId="{CB670B2D-4DCC-4C54-9F32-6F8D65E53C19}" type="presParOf" srcId="{D8386415-C478-414E-B093-35127A95DD91}" destId="{9C58B928-5011-4FC6-97E2-FB205C5323DC}" srcOrd="2" destOrd="0" presId="urn:microsoft.com/office/officeart/2018/2/layout/IconVerticalSolidList"/>
    <dgm:cxn modelId="{4BCE1384-55FF-4CE8-B72A-4789B37975F4}" type="presParOf" srcId="{D8386415-C478-414E-B093-35127A95DD91}" destId="{343313D8-B8AA-49D2-9CAF-6ECCA552BC17}" srcOrd="3" destOrd="0" presId="urn:microsoft.com/office/officeart/2018/2/layout/IconVerticalSolidList"/>
    <dgm:cxn modelId="{34D1FE3E-FDBD-44C5-9746-632DA1D55CA7}" type="presParOf" srcId="{24DD57A6-A0E5-4358-AD71-BF2CB2A32FD9}" destId="{3A8A2438-3419-4B5F-A121-DD892096A1BB}" srcOrd="3" destOrd="0" presId="urn:microsoft.com/office/officeart/2018/2/layout/IconVerticalSolidList"/>
    <dgm:cxn modelId="{F5FA6B9C-FEAA-4D06-9072-8AC14839B0E1}" type="presParOf" srcId="{24DD57A6-A0E5-4358-AD71-BF2CB2A32FD9}" destId="{7B6E8841-AE69-4778-A6DE-23DA50DBAA47}" srcOrd="4" destOrd="0" presId="urn:microsoft.com/office/officeart/2018/2/layout/IconVerticalSolidList"/>
    <dgm:cxn modelId="{CE70A646-F3A3-4621-8DFB-DFF493A95107}" type="presParOf" srcId="{7B6E8841-AE69-4778-A6DE-23DA50DBAA47}" destId="{B85D2A74-C487-416E-A35E-5CBE5E336A65}" srcOrd="0" destOrd="0" presId="urn:microsoft.com/office/officeart/2018/2/layout/IconVerticalSolidList"/>
    <dgm:cxn modelId="{55E00512-DA90-4853-8A28-F2515835DEFD}" type="presParOf" srcId="{7B6E8841-AE69-4778-A6DE-23DA50DBAA47}" destId="{F4CC211B-4A40-43C5-830D-5C1541FDFB3B}" srcOrd="1" destOrd="0" presId="urn:microsoft.com/office/officeart/2018/2/layout/IconVerticalSolidList"/>
    <dgm:cxn modelId="{2A963073-7243-4CDD-8582-7010080275DB}" type="presParOf" srcId="{7B6E8841-AE69-4778-A6DE-23DA50DBAA47}" destId="{D8616A54-C7D5-4158-ADEC-44D0E0D89AD3}" srcOrd="2" destOrd="0" presId="urn:microsoft.com/office/officeart/2018/2/layout/IconVerticalSolidList"/>
    <dgm:cxn modelId="{AF8A67DC-5C0D-4D97-A5F9-B3D01402B882}" type="presParOf" srcId="{7B6E8841-AE69-4778-A6DE-23DA50DBAA47}" destId="{7986ADA4-BE75-4F7E-9540-8481201628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F885F-B289-408A-8771-052BD9F3DB06}">
      <dsp:nvSpPr>
        <dsp:cNvPr id="0" name=""/>
        <dsp:cNvSpPr/>
      </dsp:nvSpPr>
      <dsp:spPr>
        <a:xfrm>
          <a:off x="562927" y="308632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A83AD-19AE-4973-A0B7-46479A094A87}">
      <dsp:nvSpPr>
        <dsp:cNvPr id="0" name=""/>
        <dsp:cNvSpPr/>
      </dsp:nvSpPr>
      <dsp:spPr>
        <a:xfrm>
          <a:off x="871091" y="616796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DFEFF-65B1-4CAF-84A1-B5C8E7C5EE15}">
      <dsp:nvSpPr>
        <dsp:cNvPr id="0" name=""/>
        <dsp:cNvSpPr/>
      </dsp:nvSpPr>
      <dsp:spPr>
        <a:xfrm>
          <a:off x="100682" y="220502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What is API Authorization </a:t>
          </a:r>
        </a:p>
      </dsp:txBody>
      <dsp:txXfrm>
        <a:off x="100682" y="2205024"/>
        <a:ext cx="2370489" cy="720000"/>
      </dsp:txXfrm>
    </dsp:sp>
    <dsp:sp modelId="{1D292730-676C-4C31-91DC-A0E4F0C442CC}">
      <dsp:nvSpPr>
        <dsp:cNvPr id="0" name=""/>
        <dsp:cNvSpPr/>
      </dsp:nvSpPr>
      <dsp:spPr>
        <a:xfrm>
          <a:off x="3348252" y="308632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E6152-E7B7-4259-BFAD-8AD241E6FC81}">
      <dsp:nvSpPr>
        <dsp:cNvPr id="0" name=""/>
        <dsp:cNvSpPr/>
      </dsp:nvSpPr>
      <dsp:spPr>
        <a:xfrm>
          <a:off x="3656416" y="616796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FF3A2-95A8-459E-81AA-58BB12E662FE}">
      <dsp:nvSpPr>
        <dsp:cNvPr id="0" name=""/>
        <dsp:cNvSpPr/>
      </dsp:nvSpPr>
      <dsp:spPr>
        <a:xfrm>
          <a:off x="2886007" y="220502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What problems OAuth solves</a:t>
          </a:r>
        </a:p>
      </dsp:txBody>
      <dsp:txXfrm>
        <a:off x="2886007" y="2205024"/>
        <a:ext cx="2370489" cy="720000"/>
      </dsp:txXfrm>
    </dsp:sp>
    <dsp:sp modelId="{7AE209F8-C61F-4662-A874-7F31D6ADD07D}">
      <dsp:nvSpPr>
        <dsp:cNvPr id="0" name=""/>
        <dsp:cNvSpPr/>
      </dsp:nvSpPr>
      <dsp:spPr>
        <a:xfrm>
          <a:off x="6133577" y="308632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52960-D3EB-47CA-8C95-9730785719EB}">
      <dsp:nvSpPr>
        <dsp:cNvPr id="0" name=""/>
        <dsp:cNvSpPr/>
      </dsp:nvSpPr>
      <dsp:spPr>
        <a:xfrm>
          <a:off x="6441741" y="616796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E9E2C-5B59-4F9C-BDEC-DF4C4D54FFDC}">
      <dsp:nvSpPr>
        <dsp:cNvPr id="0" name=""/>
        <dsp:cNvSpPr/>
      </dsp:nvSpPr>
      <dsp:spPr>
        <a:xfrm>
          <a:off x="5671332" y="220502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Grant-Types (Flows)</a:t>
          </a:r>
        </a:p>
      </dsp:txBody>
      <dsp:txXfrm>
        <a:off x="5671332" y="2205024"/>
        <a:ext cx="2370489" cy="720000"/>
      </dsp:txXfrm>
    </dsp:sp>
    <dsp:sp modelId="{0A0637E1-64CA-403F-8D81-FD0BED4C5CDE}">
      <dsp:nvSpPr>
        <dsp:cNvPr id="0" name=""/>
        <dsp:cNvSpPr/>
      </dsp:nvSpPr>
      <dsp:spPr>
        <a:xfrm>
          <a:off x="8918902" y="308632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E2D4F-8767-4137-A8CE-970BF9ED400C}">
      <dsp:nvSpPr>
        <dsp:cNvPr id="0" name=""/>
        <dsp:cNvSpPr/>
      </dsp:nvSpPr>
      <dsp:spPr>
        <a:xfrm>
          <a:off x="9227066" y="616796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8309-172C-4FFD-B999-A8B56CFC671B}">
      <dsp:nvSpPr>
        <dsp:cNvPr id="0" name=""/>
        <dsp:cNvSpPr/>
      </dsp:nvSpPr>
      <dsp:spPr>
        <a:xfrm>
          <a:off x="8456657" y="220502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Tools Available</a:t>
          </a:r>
        </a:p>
      </dsp:txBody>
      <dsp:txXfrm>
        <a:off x="8456657" y="2205024"/>
        <a:ext cx="2370489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6D0CD-14A7-4B32-9390-A5474B7109A7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B7678-6A2E-4046-9009-68CEDD120662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Keystrokes visible</a:t>
          </a:r>
        </a:p>
      </dsp:txBody>
      <dsp:txXfrm>
        <a:off x="0" y="531"/>
        <a:ext cx="10515600" cy="870055"/>
      </dsp:txXfrm>
    </dsp:sp>
    <dsp:sp modelId="{3877ABC3-4A51-4162-AAF4-12B865A4E9F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7977F-61C1-49E4-9E4B-038077383EC2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Cookies exposed</a:t>
          </a:r>
        </a:p>
      </dsp:txBody>
      <dsp:txXfrm>
        <a:off x="0" y="870586"/>
        <a:ext cx="10515600" cy="870055"/>
      </dsp:txXfrm>
    </dsp:sp>
    <dsp:sp modelId="{20DFE311-10A0-44F6-B326-AFE7F18F6F85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33235-90ED-4BCF-95DC-E3FD6D7483CB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Authorization process exploitable</a:t>
          </a:r>
        </a:p>
      </dsp:txBody>
      <dsp:txXfrm>
        <a:off x="0" y="1740641"/>
        <a:ext cx="10515600" cy="870055"/>
      </dsp:txXfrm>
    </dsp:sp>
    <dsp:sp modelId="{C13AA95B-02E2-4AAF-9004-F2B55A6D3AF5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FC07B-CBB9-40EE-B4A1-404C39CA34AB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Increased attack surface</a:t>
          </a:r>
        </a:p>
      </dsp:txBody>
      <dsp:txXfrm>
        <a:off x="0" y="2610696"/>
        <a:ext cx="10515600" cy="870055"/>
      </dsp:txXfrm>
    </dsp:sp>
    <dsp:sp modelId="{E5C1D474-04C0-4591-A6F8-75E377075E27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B77B3-DE8D-4744-BB6E-0580D7299B1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Encourages phishing</a:t>
          </a:r>
        </a:p>
      </dsp:txBody>
      <dsp:txXfrm>
        <a:off x="0" y="3480751"/>
        <a:ext cx="10515600" cy="8700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40554-8F87-4C95-A327-4C57CD4E761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F1AD2-B6BB-41C0-B19F-F95315A1CD52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Uses the system browser</a:t>
          </a:r>
        </a:p>
      </dsp:txBody>
      <dsp:txXfrm>
        <a:off x="59990" y="2654049"/>
        <a:ext cx="3226223" cy="720000"/>
      </dsp:txXfrm>
    </dsp:sp>
    <dsp:sp modelId="{46A5BB0E-F3EB-4702-8129-F873B660C59C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D1123-4854-4EF1-B0D5-457C5888863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Password manager Intergration</a:t>
          </a:r>
        </a:p>
      </dsp:txBody>
      <dsp:txXfrm>
        <a:off x="3850802" y="2654049"/>
        <a:ext cx="3226223" cy="720000"/>
      </dsp:txXfrm>
    </dsp:sp>
    <dsp:sp modelId="{8D09DC82-A7A3-422A-9E03-B69AA63D1A7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6B855-C584-44D3-9E4C-43AD1990194B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Single Sign On</a:t>
          </a:r>
        </a:p>
      </dsp:txBody>
      <dsp:txXfrm>
        <a:off x="7641615" y="2654049"/>
        <a:ext cx="3226223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6243F-A334-4A2F-9036-68ACD1339E30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 dirty="0"/>
            <a:t>Outside of the context of a user</a:t>
          </a:r>
          <a:endParaRPr lang="en-US" sz="5100" kern="1200" dirty="0"/>
        </a:p>
      </dsp:txBody>
      <dsp:txXfrm>
        <a:off x="72441" y="953603"/>
        <a:ext cx="4713411" cy="2285597"/>
      </dsp:txXfrm>
    </dsp:sp>
    <dsp:sp modelId="{117B680F-3CD5-43D4-BF21-FCB8959B2985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 dirty="0"/>
            <a:t>About</a:t>
          </a:r>
          <a:r>
            <a:rPr lang="en-US" sz="5100" kern="1200" dirty="0"/>
            <a:t> Client</a:t>
          </a:r>
        </a:p>
      </dsp:txBody>
      <dsp:txXfrm>
        <a:off x="6141975" y="953603"/>
        <a:ext cx="4713411" cy="22855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ED106-28E0-45E8-A33A-8022263F98B8}">
      <dsp:nvSpPr>
        <dsp:cNvPr id="0" name=""/>
        <dsp:cNvSpPr/>
      </dsp:nvSpPr>
      <dsp:spPr>
        <a:xfrm>
          <a:off x="1061437" y="1153021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618F-2E86-47F6-B7DA-D38C0B12472A}">
      <dsp:nvSpPr>
        <dsp:cNvPr id="0" name=""/>
        <dsp:cNvSpPr/>
      </dsp:nvSpPr>
      <dsp:spPr>
        <a:xfrm>
          <a:off x="1582" y="237553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Never expose to Browser</a:t>
          </a:r>
        </a:p>
      </dsp:txBody>
      <dsp:txXfrm>
        <a:off x="1582" y="2375534"/>
        <a:ext cx="3261093" cy="489164"/>
      </dsp:txXfrm>
    </dsp:sp>
    <dsp:sp modelId="{3FB7FD4A-1D46-4102-95AE-C1005CBF0920}">
      <dsp:nvSpPr>
        <dsp:cNvPr id="0" name=""/>
        <dsp:cNvSpPr/>
      </dsp:nvSpPr>
      <dsp:spPr>
        <a:xfrm>
          <a:off x="1582" y="2902434"/>
          <a:ext cx="3261093" cy="1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FC661-CA64-4FE7-8E33-F48A4E64FFEA}">
      <dsp:nvSpPr>
        <dsp:cNvPr id="0" name=""/>
        <dsp:cNvSpPr/>
      </dsp:nvSpPr>
      <dsp:spPr>
        <a:xfrm>
          <a:off x="4893223" y="1153021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5207B-C582-40B9-9410-8D28493EDE16}">
      <dsp:nvSpPr>
        <dsp:cNvPr id="0" name=""/>
        <dsp:cNvSpPr/>
      </dsp:nvSpPr>
      <dsp:spPr>
        <a:xfrm>
          <a:off x="3833367" y="237553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Has its own expiration</a:t>
          </a:r>
        </a:p>
      </dsp:txBody>
      <dsp:txXfrm>
        <a:off x="3833367" y="2375534"/>
        <a:ext cx="3261093" cy="489164"/>
      </dsp:txXfrm>
    </dsp:sp>
    <dsp:sp modelId="{68A28D0A-DFCF-486A-A0CD-4D7409010EC9}">
      <dsp:nvSpPr>
        <dsp:cNvPr id="0" name=""/>
        <dsp:cNvSpPr/>
      </dsp:nvSpPr>
      <dsp:spPr>
        <a:xfrm>
          <a:off x="3833367" y="2902434"/>
          <a:ext cx="3261093" cy="1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77F55-0FA4-4F6F-B85E-C7A31AA2B8E4}">
      <dsp:nvSpPr>
        <dsp:cNvPr id="0" name=""/>
        <dsp:cNvSpPr/>
      </dsp:nvSpPr>
      <dsp:spPr>
        <a:xfrm>
          <a:off x="8725008" y="1153021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50E98-5F3C-4DA5-9265-AA221CAB9280}">
      <dsp:nvSpPr>
        <dsp:cNvPr id="0" name=""/>
        <dsp:cNvSpPr/>
      </dsp:nvSpPr>
      <dsp:spPr>
        <a:xfrm>
          <a:off x="7665152" y="237553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use w/ Authorization Code</a:t>
          </a:r>
        </a:p>
      </dsp:txBody>
      <dsp:txXfrm>
        <a:off x="7665152" y="2375534"/>
        <a:ext cx="3261093" cy="489164"/>
      </dsp:txXfrm>
    </dsp:sp>
    <dsp:sp modelId="{766A658B-8774-4A97-8A27-BD6698DD80C6}">
      <dsp:nvSpPr>
        <dsp:cNvPr id="0" name=""/>
        <dsp:cNvSpPr/>
      </dsp:nvSpPr>
      <dsp:spPr>
        <a:xfrm>
          <a:off x="7665152" y="2902434"/>
          <a:ext cx="3261093" cy="1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FDC07-457A-449A-AC4B-4C391ED0518C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D64AE-8C98-4AF0-A5D5-AA6173F453FD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868B4-6F09-4D65-8253-E1F1E536BEF0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User Info Endpoint</a:t>
          </a:r>
        </a:p>
      </dsp:txBody>
      <dsp:txXfrm>
        <a:off x="1548914" y="3176402"/>
        <a:ext cx="3600000" cy="720000"/>
      </dsp:txXfrm>
    </dsp:sp>
    <dsp:sp modelId="{B3FE4631-84A4-474A-A333-BE601CB36B71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697B3-6D10-4E61-9E66-671A568539B2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C0BA-A322-4106-8B15-69B6F24D7C90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Identity scopes</a:t>
          </a:r>
        </a:p>
      </dsp:txBody>
      <dsp:txXfrm>
        <a:off x="5778914" y="3176402"/>
        <a:ext cx="36000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D5F99-E257-4F77-8F34-4B286864B667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BF0AB-199B-40DE-8127-8A89C78E232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6BA31-8297-45F9-9B92-CEB480A26A5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Describes authentication event</a:t>
          </a:r>
        </a:p>
      </dsp:txBody>
      <dsp:txXfrm>
        <a:off x="93445" y="3018902"/>
        <a:ext cx="3206250" cy="720000"/>
      </dsp:txXfrm>
    </dsp:sp>
    <dsp:sp modelId="{9285E641-7596-4EB3-B3C7-BD68FCC11F76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38672-BA2C-4CD4-A204-0AA4019EF93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88BE0-3327-4343-9163-DECCD7474CC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Intended for Client Application</a:t>
          </a:r>
        </a:p>
      </dsp:txBody>
      <dsp:txXfrm>
        <a:off x="3860789" y="3018902"/>
        <a:ext cx="3206250" cy="720000"/>
      </dsp:txXfrm>
    </dsp:sp>
    <dsp:sp modelId="{3A7D974A-39C6-49F5-B1E3-42C54791EEC2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CE2AF-6060-42DD-907D-48D92418915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06BAC-A86E-4E65-AE7F-FBB6197AFE6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Verifiable Signature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66B4C-517C-4824-A9BA-B513898CEF52}">
      <dsp:nvSpPr>
        <dsp:cNvPr id="0" name=""/>
        <dsp:cNvSpPr/>
      </dsp:nvSpPr>
      <dsp:spPr>
        <a:xfrm>
          <a:off x="1963800" y="5885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03629-FFB9-4982-AAA3-190D3A4D49CF}">
      <dsp:nvSpPr>
        <dsp:cNvPr id="0" name=""/>
        <dsp:cNvSpPr/>
      </dsp:nvSpPr>
      <dsp:spPr>
        <a:xfrm>
          <a:off x="559800" y="22370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Authentication </a:t>
          </a:r>
        </a:p>
      </dsp:txBody>
      <dsp:txXfrm>
        <a:off x="559800" y="2237028"/>
        <a:ext cx="4320000" cy="648000"/>
      </dsp:txXfrm>
    </dsp:sp>
    <dsp:sp modelId="{7EDA8748-23FF-4001-8610-9E4E0366863F}">
      <dsp:nvSpPr>
        <dsp:cNvPr id="0" name=""/>
        <dsp:cNvSpPr/>
      </dsp:nvSpPr>
      <dsp:spPr>
        <a:xfrm>
          <a:off x="559800" y="2948514"/>
          <a:ext cx="4320000" cy="81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Verifies an Identity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By providing something you know like Username / Password</a:t>
          </a:r>
          <a:endParaRPr lang="en-US" sz="1700" kern="1200" dirty="0"/>
        </a:p>
      </dsp:txBody>
      <dsp:txXfrm>
        <a:off x="559800" y="2948514"/>
        <a:ext cx="4320000" cy="814288"/>
      </dsp:txXfrm>
    </dsp:sp>
    <dsp:sp modelId="{D969D77D-F3A6-43F3-9288-5EDD3F82E6B1}">
      <dsp:nvSpPr>
        <dsp:cNvPr id="0" name=""/>
        <dsp:cNvSpPr/>
      </dsp:nvSpPr>
      <dsp:spPr>
        <a:xfrm>
          <a:off x="7039800" y="5885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3CAD2-95BD-4FBC-8B47-824A9DA9E174}">
      <dsp:nvSpPr>
        <dsp:cNvPr id="0" name=""/>
        <dsp:cNvSpPr/>
      </dsp:nvSpPr>
      <dsp:spPr>
        <a:xfrm>
          <a:off x="5635800" y="22370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Authorization</a:t>
          </a:r>
        </a:p>
      </dsp:txBody>
      <dsp:txXfrm>
        <a:off x="5635800" y="2237028"/>
        <a:ext cx="4320000" cy="648000"/>
      </dsp:txXfrm>
    </dsp:sp>
    <dsp:sp modelId="{DC233CA5-3A79-4ED6-BB17-26A4BA8255C7}">
      <dsp:nvSpPr>
        <dsp:cNvPr id="0" name=""/>
        <dsp:cNvSpPr/>
      </dsp:nvSpPr>
      <dsp:spPr>
        <a:xfrm>
          <a:off x="5635800" y="2948514"/>
          <a:ext cx="4320000" cy="81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Verifying what someone is allowed to do.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OAuth</a:t>
          </a:r>
        </a:p>
      </dsp:txBody>
      <dsp:txXfrm>
        <a:off x="5635800" y="2948514"/>
        <a:ext cx="4320000" cy="814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DF042-2D3F-4A5A-9B49-379C2A22DB51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Cross-Site Request Forgery (CSRF)</a:t>
          </a:r>
        </a:p>
      </dsp:txBody>
      <dsp:txXfrm>
        <a:off x="72441" y="953603"/>
        <a:ext cx="4713411" cy="2285597"/>
      </dsp:txXfrm>
    </dsp:sp>
    <dsp:sp modelId="{B7A848B9-B626-4CB4-9564-F6C9FA930F91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Authorizes Browser</a:t>
          </a:r>
        </a:p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(not application)</a:t>
          </a:r>
        </a:p>
      </dsp:txBody>
      <dsp:txXfrm>
        <a:off x="6141975" y="953603"/>
        <a:ext cx="4713411" cy="2285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8C964-AF37-44DE-9FC4-A8E6AD95E7BE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Authorization framework</a:t>
          </a:r>
        </a:p>
      </dsp:txBody>
      <dsp:txXfrm>
        <a:off x="307345" y="1546"/>
        <a:ext cx="3222855" cy="1933713"/>
      </dsp:txXfrm>
    </dsp:sp>
    <dsp:sp modelId="{1437DE63-B89B-4041-98EE-CD8F035F53C1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Built for HTTP APIs</a:t>
          </a:r>
        </a:p>
      </dsp:txBody>
      <dsp:txXfrm>
        <a:off x="3852486" y="1546"/>
        <a:ext cx="3222855" cy="1933713"/>
      </dsp:txXfrm>
    </dsp:sp>
    <dsp:sp modelId="{240B98D5-791F-4D92-BDE7-C375ED10AEBE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Scoped access</a:t>
          </a:r>
        </a:p>
      </dsp:txBody>
      <dsp:txXfrm>
        <a:off x="7397627" y="1546"/>
        <a:ext cx="3222855" cy="1933713"/>
      </dsp:txXfrm>
    </dsp:sp>
    <dsp:sp modelId="{AB3A9714-0169-4C07-A9A3-D20D5E15E971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Delegation protocol</a:t>
          </a:r>
        </a:p>
      </dsp:txBody>
      <dsp:txXfrm>
        <a:off x="3852486" y="2257545"/>
        <a:ext cx="3222855" cy="1933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B8702-9D7C-4169-B080-6277B874AE17}">
      <dsp:nvSpPr>
        <dsp:cNvPr id="0" name=""/>
        <dsp:cNvSpPr/>
      </dsp:nvSpPr>
      <dsp:spPr>
        <a:xfrm>
          <a:off x="0" y="37314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OAuth != Authentication</a:t>
          </a:r>
        </a:p>
      </dsp:txBody>
      <dsp:txXfrm>
        <a:off x="49176" y="86490"/>
        <a:ext cx="10417248" cy="909018"/>
      </dsp:txXfrm>
    </dsp:sp>
    <dsp:sp modelId="{2BC8680E-9470-4B4C-BEB4-EE052F8DDAF6}">
      <dsp:nvSpPr>
        <dsp:cNvPr id="0" name=""/>
        <dsp:cNvSpPr/>
      </dsp:nvSpPr>
      <dsp:spPr>
        <a:xfrm>
          <a:off x="0" y="1162764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Access Tokens do not represent user</a:t>
          </a:r>
        </a:p>
      </dsp:txBody>
      <dsp:txXfrm>
        <a:off x="49176" y="1211940"/>
        <a:ext cx="10417248" cy="909018"/>
      </dsp:txXfrm>
    </dsp:sp>
    <dsp:sp modelId="{FB06491A-C0AE-421F-A21E-EFEE65F1342D}">
      <dsp:nvSpPr>
        <dsp:cNvPr id="0" name=""/>
        <dsp:cNvSpPr/>
      </dsp:nvSpPr>
      <dsp:spPr>
        <a:xfrm>
          <a:off x="0" y="2288214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Access Tokens Audience is the Resource</a:t>
          </a:r>
        </a:p>
      </dsp:txBody>
      <dsp:txXfrm>
        <a:off x="49176" y="2337390"/>
        <a:ext cx="10417248" cy="909018"/>
      </dsp:txXfrm>
    </dsp:sp>
    <dsp:sp modelId="{2EFC6FD2-156C-47DE-A9E7-D109183673F3}">
      <dsp:nvSpPr>
        <dsp:cNvPr id="0" name=""/>
        <dsp:cNvSpPr/>
      </dsp:nvSpPr>
      <dsp:spPr>
        <a:xfrm>
          <a:off x="0" y="3295584"/>
          <a:ext cx="10515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Client Application should not look inside the Access Token</a:t>
          </a:r>
        </a:p>
      </dsp:txBody>
      <dsp:txXfrm>
        <a:off x="0" y="3295584"/>
        <a:ext cx="10515600" cy="1018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8F0A7-8CFF-4FFB-A07E-306DF75A8DF6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Delegate access</a:t>
          </a:r>
        </a:p>
      </dsp:txBody>
      <dsp:txXfrm>
        <a:off x="47976" y="85244"/>
        <a:ext cx="10419648" cy="886848"/>
      </dsp:txXfrm>
    </dsp:sp>
    <dsp:sp modelId="{9895D08B-58C9-4ED2-955C-A98013CE3E32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API access control</a:t>
          </a:r>
        </a:p>
      </dsp:txBody>
      <dsp:txXfrm>
        <a:off x="47976" y="1183245"/>
        <a:ext cx="10419648" cy="886848"/>
      </dsp:txXfrm>
    </dsp:sp>
    <dsp:sp modelId="{43F34CC6-0614-4175-B9B1-368F5AAC4E99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Separation of user &amp; client credentials</a:t>
          </a:r>
        </a:p>
      </dsp:txBody>
      <dsp:txXfrm>
        <a:off x="47976" y="2281245"/>
        <a:ext cx="10419648" cy="886848"/>
      </dsp:txXfrm>
    </dsp:sp>
    <dsp:sp modelId="{50D07EEA-D2EE-4793-80FD-7D78916553A3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User consent</a:t>
          </a:r>
        </a:p>
      </dsp:txBody>
      <dsp:txXfrm>
        <a:off x="47976" y="3379245"/>
        <a:ext cx="10419648" cy="8868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B04F4-5552-4083-9606-C15CBA2E96BA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10E5A-5472-445F-BE88-83AD09E52C6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31787-8D9C-4166-AAD0-306ECC794B1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Designed for “confidential clients”</a:t>
          </a:r>
        </a:p>
      </dsp:txBody>
      <dsp:txXfrm>
        <a:off x="93445" y="3018902"/>
        <a:ext cx="3206250" cy="720000"/>
      </dsp:txXfrm>
    </dsp:sp>
    <dsp:sp modelId="{878E62EC-D82B-432C-AC0A-96C05F81A07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EB7DD-FD20-448D-A13E-5F6CB9BAB7A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715D-735B-42FE-866A-57C0E4D2CD7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Best for websites with a server back end.</a:t>
          </a:r>
        </a:p>
      </dsp:txBody>
      <dsp:txXfrm>
        <a:off x="3860789" y="3018902"/>
        <a:ext cx="3206250" cy="720000"/>
      </dsp:txXfrm>
    </dsp:sp>
    <dsp:sp modelId="{E0ECB91E-9CAB-4E8D-A62F-D3A522BCDD20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F973D-5A42-4A9E-84ED-08A0E3D68F6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03E6B-7C9D-48D8-87EF-F82316F3295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Explicit user &amp; client authentication</a:t>
          </a:r>
        </a:p>
      </dsp:txBody>
      <dsp:txXfrm>
        <a:off x="7628133" y="3018902"/>
        <a:ext cx="32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EF2FB-D57D-413E-865F-ECB8001B4E77}">
      <dsp:nvSpPr>
        <dsp:cNvPr id="0" name=""/>
        <dsp:cNvSpPr/>
      </dsp:nvSpPr>
      <dsp:spPr>
        <a:xfrm>
          <a:off x="0" y="1071918"/>
          <a:ext cx="3414946" cy="20489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For public clients</a:t>
          </a:r>
        </a:p>
      </dsp:txBody>
      <dsp:txXfrm>
        <a:off x="0" y="1071918"/>
        <a:ext cx="3414946" cy="2048967"/>
      </dsp:txXfrm>
    </dsp:sp>
    <dsp:sp modelId="{C43DC7BE-D2CD-48AD-88B4-40D8B41251F6}">
      <dsp:nvSpPr>
        <dsp:cNvPr id="0" name=""/>
        <dsp:cNvSpPr/>
      </dsp:nvSpPr>
      <dsp:spPr>
        <a:xfrm>
          <a:off x="3756441" y="1071918"/>
          <a:ext cx="3414946" cy="2048967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 Client Secret used</a:t>
          </a:r>
        </a:p>
      </dsp:txBody>
      <dsp:txXfrm>
        <a:off x="3756441" y="1071918"/>
        <a:ext cx="3414946" cy="2048967"/>
      </dsp:txXfrm>
    </dsp:sp>
    <dsp:sp modelId="{B61702C1-DBB5-476D-80F9-7D94A7A113F9}">
      <dsp:nvSpPr>
        <dsp:cNvPr id="0" name=""/>
        <dsp:cNvSpPr/>
      </dsp:nvSpPr>
      <dsp:spPr>
        <a:xfrm>
          <a:off x="7512882" y="1071918"/>
          <a:ext cx="3414946" cy="2048967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Access Token sent directly to Browser</a:t>
          </a:r>
        </a:p>
      </dsp:txBody>
      <dsp:txXfrm>
        <a:off x="7512882" y="1071918"/>
        <a:ext cx="3414946" cy="2048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EBCC8-1B81-4060-B4AB-F62C9B5B93E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69CB4-705E-44A5-82E2-3252B4A281F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78F26-ECA3-4F49-8D2B-806A2DB9F5D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Private-use URI scheme  - com.example.ios:/cb</a:t>
          </a:r>
        </a:p>
      </dsp:txBody>
      <dsp:txXfrm>
        <a:off x="1435590" y="531"/>
        <a:ext cx="9080009" cy="1242935"/>
      </dsp:txXfrm>
    </dsp:sp>
    <dsp:sp modelId="{C900DC1D-4075-4D35-AC30-4AA98FE5098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56CD5-DFA5-481B-A9F3-45775C19A7B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313D8-B8AA-49D2-9CAF-6ECCA552BC1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Claimed https scheme – register a domain in iOS</a:t>
          </a:r>
        </a:p>
      </dsp:txBody>
      <dsp:txXfrm>
        <a:off x="1435590" y="1554201"/>
        <a:ext cx="9080009" cy="1242935"/>
      </dsp:txXfrm>
    </dsp:sp>
    <dsp:sp modelId="{B85D2A74-C487-416E-A35E-5CBE5E336A6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C211B-4A40-43C5-830D-5C1541FDFB3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6ADA4-BE75-4F7E-9540-84812016280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Loopback device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60847-1C59-4E35-AD56-35FA6C221392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95FF-FCC5-44DE-B11F-58953C94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Marvel-style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C5C8C-2AAC-407F-E678-FDC5DD617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CFE35-E82C-61AF-1C2C-11E87E4B8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3B63F-2928-FE9C-9586-BEF516F8F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8880-0FE1-3EAC-BCE0-497C002B1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BB5AD-0855-57F8-B865-9A92339A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707FB-D473-B1A5-6921-08C44982B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039-EC24-BA26-8B2E-7BD8B4CCF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9E30-C89E-27BC-CE85-DFC4B5559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2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3BB62-39B4-7A29-33BF-C93A1D79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E70E58-A287-D4D7-7698-79A966C17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F16B2-6BEF-6FEB-A5CE-95F9E237D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200B7-7B15-3F8D-135E-57ACC4379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7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Profile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Can’t restrict access. (Read &amp; Delete and doing other things.),  Service can change password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17BF-BD18-3866-0B84-3BD2134A9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86F73-A7FA-97F4-9966-CA855DFDF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D9467-7B13-A667-E5B2-0EA20A989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Can’t restrict access. (Read &amp; Delete and doing other things.),  Service can change password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B4F34-F8E7-8304-911E-381107D5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6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1041E-B49D-DA68-FB4F-48E432CC1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0EC95-C339-B7DA-79CB-17E0376B1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63155-FDEE-0C2F-035D-69D83B3C8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Resource must verify Access Token:     (1) structured such as JWT OR unstructured (2)              (1) Inside the protected resource     or   (2)   verify with the </a:t>
            </a:r>
            <a:r>
              <a:rPr lang="en-US" dirty="0" err="1"/>
              <a:t>Authorizaiton</a:t>
            </a:r>
            <a:r>
              <a:rPr lang="en-US" dirty="0"/>
              <a:t> Server            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F0BB1-456B-3C53-9464-FA034A160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9A504-B384-0BF7-182B-2599CC3D6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2AB8B-0F35-7F10-8808-A9EEF68E1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DFF7B-475B-F197-EB37-24ED66426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EECEA-6639-1ADC-338B-712E0C776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4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Away from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69777-B35D-F844-6305-44A35C1DC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D2D3C2-D898-9B6B-9990-C1FFED17A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A53F-DD8F-BC6E-6F81-DD27BB686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8D5BD-F7D6-0A50-75FB-6F6D94896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95FF-FCC5-44DE-B11F-58953C94C2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F037-7184-1F4E-DA31-E9E293FA9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A9335-F95E-33DD-1F82-BA623D7AD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062B-3448-9D10-D315-C10471F2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E01F-2F4F-7DB9-4665-B3575B55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032A-C5D3-E8B9-6277-F4487B5F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5DE1-96D6-03B6-9A3A-B4DCAE49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FA77A-B870-1A33-B9A4-B902D07FC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1AA05-93CA-C9BA-DC21-E4F42600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D938-4F77-6C74-275A-D8100C87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6771-C074-31FE-4BAA-B65ADFE6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44E2B-6E5A-3BD2-DD68-A4CD93E9A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D644B-D320-7987-D9CE-79F564A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7A4A-6BA6-4361-65B6-9545F429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D979-25A8-4B08-EE68-72027BF1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27A6-EB74-C33F-9113-A04E319C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AE9B-DB37-B089-179F-02D4B43D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48B4-F30D-2EF2-541D-BDE04FEC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0B3C-F7A9-8047-F745-24701394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D315-17BA-E92F-27D6-400021F2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B8A1-9301-D986-98A1-6565945A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CAF4-26A5-29CF-7997-65CE100A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4B75-D756-BF24-F205-48A8BDE34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C1E0-0D70-2ADA-E5AA-ED463F13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C531-BF31-2E51-6C93-00CA53B9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7E28-1C7D-834E-5D0C-EA4BD966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AF5B-4976-5C4B-CB23-7394854E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2942-AE80-9087-BB0A-60E7CEF81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04DFE-8463-0271-E6D0-CCB0D2C21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D2721-BEDC-0E62-D8F2-AADFE34D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82DDC-BF80-30AE-782F-09E67948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8B9B-3CA4-8FA0-C906-5916B64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A0F8-4799-1D88-118E-13091182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8CF1D-3E43-218D-C4FD-226A23E3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146A8-1EE5-E740-7461-FE3618F7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705E6-5B41-F7D1-3D35-B4B8DEF5A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CCC21-0930-2DD9-E0FC-537891879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7FAD5-51D0-956F-78E9-964ABD0C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C717C-D59D-2F80-08D8-03F6DA10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C2BD4-EA1C-AF5F-4C2F-1E7D46AD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D95-4767-E3AD-3DC7-744094C9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216C0-143B-EDBC-380E-69243002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DFB04-279E-2DEB-47D0-9E0AF848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AEC2-0ED0-67FA-C3AA-418E14DF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F3635-79DE-6D67-186A-21371C58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9FD8A-7AE8-1BE5-6663-F2BD5EC4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549A-240A-1432-298B-2F7D25BC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FC8C-AE08-5A2D-C5B6-1677B04B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4326-485C-C71D-8D97-78B8664B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C7331-30C5-5286-0E96-AF522A7A1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CEDD-68E4-E430-EB66-EC22247F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A14B-CA69-96F9-5463-3DE6CE2F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F39B-70F7-5E93-2DCC-9F020414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41B3-381A-E2E2-C43E-04BCD322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5C336-05E2-D5C1-3869-774FB7807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FC6A-7527-92C3-4834-F50879B09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82196-FA60-86D0-F5E0-3078980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3020B-E122-F1E3-3CC2-084299F1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3FA63-520F-C4F5-B8AA-2BE4E43B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8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24F53-40B6-B0A2-25EF-AD1F647C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D0CE0-5F51-AEEE-CAA7-F57522A2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668C-CBE9-4E98-0A6D-EE92456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C3C9D-D68C-4A41-A503-C2A6029300E3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090CD-8BB4-A6BB-73CE-24D86E766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40E5-4A9B-3981-0FE4-611E1677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9CC82-FD63-4A79-860F-5F4B982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36.sv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12" Type="http://schemas.openxmlformats.org/officeDocument/2006/relationships/image" Target="../media/image35.png"/><Relationship Id="rId2" Type="http://schemas.openxmlformats.org/officeDocument/2006/relationships/image" Target="../media/image52.png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4.svg"/><Relationship Id="rId5" Type="http://schemas.openxmlformats.org/officeDocument/2006/relationships/image" Target="../media/image55.svg"/><Relationship Id="rId15" Type="http://schemas.openxmlformats.org/officeDocument/2006/relationships/image" Target="../media/image61.svg"/><Relationship Id="rId10" Type="http://schemas.openxmlformats.org/officeDocument/2006/relationships/image" Target="../media/image33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server.example.com/authoriz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com/callbac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rettigc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74.svg"/><Relationship Id="rId4" Type="http://schemas.openxmlformats.org/officeDocument/2006/relationships/image" Target="../media/image53.svg"/><Relationship Id="rId9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7" Type="http://schemas.openxmlformats.org/officeDocument/2006/relationships/image" Target="../media/image93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3.svg"/><Relationship Id="rId9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server.example.com/authoriz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.net/" TargetMode="External"/><Relationship Id="rId2" Type="http://schemas.openxmlformats.org/officeDocument/2006/relationships/hyperlink" Target="https://oaut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auth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45D4A-2C7C-4826-7D9F-2F948F309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Into the OAuth-Verse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93CAC-6A0E-DA0E-EFE8-C7A5AA696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Exploring Multiverse-Level API Security</a:t>
            </a: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C0CA1306-34B4-1DE2-9748-659934D7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FF8C39C-2D6D-295D-FC49-43207AA12E42}"/>
              </a:ext>
            </a:extLst>
          </p:cNvPr>
          <p:cNvSpPr txBox="1"/>
          <p:nvPr/>
        </p:nvSpPr>
        <p:spPr>
          <a:xfrm flipH="1">
            <a:off x="6590662" y="5772414"/>
            <a:ext cx="219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Dean Rettig</a:t>
            </a:r>
          </a:p>
        </p:txBody>
      </p:sp>
    </p:spTree>
    <p:extLst>
      <p:ext uri="{BB962C8B-B14F-4D97-AF65-F5344CB8AC3E}">
        <p14:creationId xmlns:p14="http://schemas.microsoft.com/office/powerpoint/2010/main" val="5385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BE0CD-D890-92FF-8688-8C4B511F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Problems with Credential Sharing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BDBBC5-B12E-8ED2-790B-D41FBD149C5C}"/>
              </a:ext>
            </a:extLst>
          </p:cNvPr>
          <p:cNvGrpSpPr/>
          <p:nvPr/>
        </p:nvGrpSpPr>
        <p:grpSpPr>
          <a:xfrm>
            <a:off x="731388" y="2095260"/>
            <a:ext cx="1724520" cy="2126960"/>
            <a:chOff x="731388" y="2095260"/>
            <a:chExt cx="1724520" cy="212696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C7A1678-BAED-FD88-E0A4-9FCCE54A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1388" y="2095260"/>
              <a:ext cx="1629971" cy="16299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3329D2-D859-34AC-F611-24C113DF8F7B}"/>
                </a:ext>
              </a:extLst>
            </p:cNvPr>
            <p:cNvSpPr txBox="1"/>
            <p:nvPr/>
          </p:nvSpPr>
          <p:spPr>
            <a:xfrm>
              <a:off x="818408" y="3852888"/>
              <a:ext cx="163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Impersonation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6CC6DB-4B0B-6286-1B1C-6FBC72938F41}"/>
              </a:ext>
            </a:extLst>
          </p:cNvPr>
          <p:cNvGrpSpPr/>
          <p:nvPr/>
        </p:nvGrpSpPr>
        <p:grpSpPr>
          <a:xfrm>
            <a:off x="5092651" y="2083476"/>
            <a:ext cx="1704530" cy="2225493"/>
            <a:chOff x="5092651" y="2083476"/>
            <a:chExt cx="1704530" cy="2225493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8106673-E738-64C5-CFF0-7E2F82F75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92651" y="2083476"/>
              <a:ext cx="1704530" cy="17045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553989-9F45-A8CC-669B-EBDD70E67797}"/>
                </a:ext>
              </a:extLst>
            </p:cNvPr>
            <p:cNvSpPr txBox="1"/>
            <p:nvPr/>
          </p:nvSpPr>
          <p:spPr>
            <a:xfrm>
              <a:off x="5351758" y="3939637"/>
              <a:ext cx="1299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Revocation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BE17E-B49B-BC82-14A2-12FE07ACB4A1}"/>
              </a:ext>
            </a:extLst>
          </p:cNvPr>
          <p:cNvGrpSpPr/>
          <p:nvPr/>
        </p:nvGrpSpPr>
        <p:grpSpPr>
          <a:xfrm>
            <a:off x="8765757" y="2190767"/>
            <a:ext cx="2241383" cy="2008158"/>
            <a:chOff x="8765757" y="2190767"/>
            <a:chExt cx="2241383" cy="2008158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7F639E8-1B98-DAF3-3595-13A54B473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88802" y="2190767"/>
              <a:ext cx="1576446" cy="157644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DAA9F3-10E6-6CBE-9FF4-18A22F702A46}"/>
                </a:ext>
              </a:extLst>
            </p:cNvPr>
            <p:cNvSpPr txBox="1"/>
            <p:nvPr/>
          </p:nvSpPr>
          <p:spPr>
            <a:xfrm>
              <a:off x="8765757" y="3829593"/>
              <a:ext cx="2241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Exposed Credentials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1C2656-0D66-3F5C-71D2-30E7410E0D53}"/>
              </a:ext>
            </a:extLst>
          </p:cNvPr>
          <p:cNvGrpSpPr/>
          <p:nvPr/>
        </p:nvGrpSpPr>
        <p:grpSpPr>
          <a:xfrm>
            <a:off x="681228" y="4757820"/>
            <a:ext cx="1629971" cy="1999303"/>
            <a:chOff x="681228" y="4757820"/>
            <a:chExt cx="1629971" cy="199930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C9A5114-E00A-491B-BCFF-BD835D7DE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1228" y="4757820"/>
              <a:ext cx="1629971" cy="162997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A50FAD-E2E2-8582-C6A0-87F09F47CB5B}"/>
                </a:ext>
              </a:extLst>
            </p:cNvPr>
            <p:cNvSpPr txBox="1"/>
            <p:nvPr/>
          </p:nvSpPr>
          <p:spPr>
            <a:xfrm>
              <a:off x="1213701" y="6387791"/>
              <a:ext cx="565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SFA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42184C-E4E0-7A1D-5F0C-87FFF65B3F96}"/>
              </a:ext>
            </a:extLst>
          </p:cNvPr>
          <p:cNvGrpSpPr/>
          <p:nvPr/>
        </p:nvGrpSpPr>
        <p:grpSpPr>
          <a:xfrm>
            <a:off x="5001181" y="4470738"/>
            <a:ext cx="1892708" cy="2289811"/>
            <a:chOff x="5001181" y="4470738"/>
            <a:chExt cx="1892708" cy="2289811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19D81F6-0854-6E1B-F681-374863F34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01181" y="4470738"/>
              <a:ext cx="1892708" cy="189270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FE25B2-433A-3C1D-7F0A-AFDABDBA9B19}"/>
                </a:ext>
              </a:extLst>
            </p:cNvPr>
            <p:cNvSpPr txBox="1"/>
            <p:nvPr/>
          </p:nvSpPr>
          <p:spPr>
            <a:xfrm>
              <a:off x="5153407" y="6391217"/>
              <a:ext cx="158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Federation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D05540-ED6B-2337-58EE-85F60E3EE802}"/>
              </a:ext>
            </a:extLst>
          </p:cNvPr>
          <p:cNvGrpSpPr/>
          <p:nvPr/>
        </p:nvGrpSpPr>
        <p:grpSpPr>
          <a:xfrm>
            <a:off x="7933474" y="3788006"/>
            <a:ext cx="3482146" cy="3482146"/>
            <a:chOff x="7933474" y="3788006"/>
            <a:chExt cx="3482146" cy="3482146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D2CE765-6C56-739A-60F5-922024AF8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33474" y="3788006"/>
              <a:ext cx="3482146" cy="34821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BC88A4-6563-4A87-161B-4A183BD905D3}"/>
                </a:ext>
              </a:extLst>
            </p:cNvPr>
            <p:cNvSpPr txBox="1"/>
            <p:nvPr/>
          </p:nvSpPr>
          <p:spPr>
            <a:xfrm>
              <a:off x="8905893" y="6301437"/>
              <a:ext cx="1859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Incompatibilities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2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A17FB1-BD2B-4895-A14F-6EFFC8A8C9C8}"/>
              </a:ext>
            </a:extLst>
          </p:cNvPr>
          <p:cNvSpPr/>
          <p:nvPr/>
        </p:nvSpPr>
        <p:spPr>
          <a:xfrm>
            <a:off x="-45076" y="-45076"/>
            <a:ext cx="12556901" cy="1629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53DB5-31D8-B0D7-B53A-2303AD07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Option - Cookies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471DC-DAEF-21A1-4CE4-C6497C76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0209"/>
            <a:ext cx="5372850" cy="828791"/>
          </a:xfrm>
        </p:spPr>
      </p:pic>
    </p:spTree>
    <p:extLst>
      <p:ext uri="{BB962C8B-B14F-4D97-AF65-F5344CB8AC3E}">
        <p14:creationId xmlns:p14="http://schemas.microsoft.com/office/powerpoint/2010/main" val="270758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E0B1E-B80E-C254-7175-638C98B6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Problems with Cookies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E177B-B44C-3820-0621-2DC5586EB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470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4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9DF042-2D3F-4A5A-9B49-379C2A22DB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E9DF042-2D3F-4A5A-9B49-379C2A22DB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A848B9-B626-4CB4-9564-F6C9FA930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7A848B9-B626-4CB4-9564-F6C9FA930F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DAEEEB-AC93-BA1E-7872-D8B0E8E56EAA}"/>
              </a:ext>
            </a:extLst>
          </p:cNvPr>
          <p:cNvSpPr/>
          <p:nvPr/>
        </p:nvSpPr>
        <p:spPr>
          <a:xfrm>
            <a:off x="-45076" y="-45076"/>
            <a:ext cx="12556901" cy="1629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57BB2-70BF-3704-0265-B73324C6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Option – API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78B1D-9E9B-9F2A-2A49-E5A2278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72" y="2639834"/>
            <a:ext cx="539190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7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6078-A0ED-8A05-F9F6-533CD420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0AF6E1-96A5-977F-2684-A325B448B087}"/>
              </a:ext>
            </a:extLst>
          </p:cNvPr>
          <p:cNvSpPr/>
          <p:nvPr/>
        </p:nvSpPr>
        <p:spPr>
          <a:xfrm>
            <a:off x="108000" y="97451"/>
            <a:ext cx="11923200" cy="1129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1F6D8-E6F9-EA04-5407-5AD7010A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226301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Problems with API Keys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66183-BE47-C2FB-8146-FB1B527932BE}"/>
              </a:ext>
            </a:extLst>
          </p:cNvPr>
          <p:cNvGrpSpPr/>
          <p:nvPr/>
        </p:nvGrpSpPr>
        <p:grpSpPr>
          <a:xfrm>
            <a:off x="749788" y="1887299"/>
            <a:ext cx="1724520" cy="2126960"/>
            <a:chOff x="731388" y="2095260"/>
            <a:chExt cx="1724520" cy="212696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23498F5-7055-096C-7CA6-1ED62FBA9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1388" y="2095260"/>
              <a:ext cx="1629971" cy="16299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F018BF-7DA7-9D4F-F9D9-8B529B90240E}"/>
                </a:ext>
              </a:extLst>
            </p:cNvPr>
            <p:cNvSpPr txBox="1"/>
            <p:nvPr/>
          </p:nvSpPr>
          <p:spPr>
            <a:xfrm>
              <a:off x="818408" y="3852888"/>
              <a:ext cx="163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Impersonation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822047-3E91-8631-EAD5-63B87744623B}"/>
              </a:ext>
            </a:extLst>
          </p:cNvPr>
          <p:cNvGrpSpPr/>
          <p:nvPr/>
        </p:nvGrpSpPr>
        <p:grpSpPr>
          <a:xfrm>
            <a:off x="4922815" y="1788766"/>
            <a:ext cx="1704530" cy="2225493"/>
            <a:chOff x="5092651" y="2083476"/>
            <a:chExt cx="1704530" cy="2225493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E2E8AAE-B496-22C4-16EF-C7D055B3E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92651" y="2083476"/>
              <a:ext cx="1704530" cy="17045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27019D-3A64-448E-D2CF-F9EB98271A17}"/>
                </a:ext>
              </a:extLst>
            </p:cNvPr>
            <p:cNvSpPr txBox="1"/>
            <p:nvPr/>
          </p:nvSpPr>
          <p:spPr>
            <a:xfrm>
              <a:off x="5351758" y="3939637"/>
              <a:ext cx="1299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Revocation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C4D02E-9DF4-2758-2BF1-49B5302D923C}"/>
              </a:ext>
            </a:extLst>
          </p:cNvPr>
          <p:cNvGrpSpPr/>
          <p:nvPr/>
        </p:nvGrpSpPr>
        <p:grpSpPr>
          <a:xfrm>
            <a:off x="8714878" y="2026581"/>
            <a:ext cx="2241383" cy="2008158"/>
            <a:chOff x="8765757" y="2190767"/>
            <a:chExt cx="2241383" cy="2008158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56E8CE6-7415-5735-2DD1-4238616C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88802" y="2190767"/>
              <a:ext cx="1576446" cy="157644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C65B81-A81A-C26B-53FF-BA6378ACA4B0}"/>
                </a:ext>
              </a:extLst>
            </p:cNvPr>
            <p:cNvSpPr txBox="1"/>
            <p:nvPr/>
          </p:nvSpPr>
          <p:spPr>
            <a:xfrm>
              <a:off x="8765757" y="3829593"/>
              <a:ext cx="2241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Exposed Credentials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AC84C5-4456-B867-D5C2-4EC4D8463467}"/>
              </a:ext>
            </a:extLst>
          </p:cNvPr>
          <p:cNvGrpSpPr/>
          <p:nvPr/>
        </p:nvGrpSpPr>
        <p:grpSpPr>
          <a:xfrm>
            <a:off x="681228" y="4757820"/>
            <a:ext cx="1629971" cy="1999303"/>
            <a:chOff x="681228" y="4757820"/>
            <a:chExt cx="1629971" cy="199930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5ABD48BE-FC6C-F34D-60F6-21C289E2B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1228" y="4757820"/>
              <a:ext cx="1629971" cy="162997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2BDF83-BCAC-FACA-F67D-594E0772D3D4}"/>
                </a:ext>
              </a:extLst>
            </p:cNvPr>
            <p:cNvSpPr txBox="1"/>
            <p:nvPr/>
          </p:nvSpPr>
          <p:spPr>
            <a:xfrm>
              <a:off x="1213701" y="6387791"/>
              <a:ext cx="565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SFA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7AA1FB-E646-1BD1-23CB-671358C13441}"/>
              </a:ext>
            </a:extLst>
          </p:cNvPr>
          <p:cNvGrpSpPr/>
          <p:nvPr/>
        </p:nvGrpSpPr>
        <p:grpSpPr>
          <a:xfrm>
            <a:off x="5001181" y="4470738"/>
            <a:ext cx="1892708" cy="2289811"/>
            <a:chOff x="5001181" y="4470738"/>
            <a:chExt cx="1892708" cy="2289811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D3515FB-1B11-4BFB-D578-3A9DB512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01181" y="4470738"/>
              <a:ext cx="1892708" cy="189270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765EB1-B3EA-A5C1-EADE-F6A359A9EC9D}"/>
                </a:ext>
              </a:extLst>
            </p:cNvPr>
            <p:cNvSpPr txBox="1"/>
            <p:nvPr/>
          </p:nvSpPr>
          <p:spPr>
            <a:xfrm>
              <a:off x="5153407" y="6391217"/>
              <a:ext cx="158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Federation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2056A5-A058-2A4B-3D34-581C33647B80}"/>
              </a:ext>
            </a:extLst>
          </p:cNvPr>
          <p:cNvGrpSpPr/>
          <p:nvPr/>
        </p:nvGrpSpPr>
        <p:grpSpPr>
          <a:xfrm>
            <a:off x="7933474" y="3788006"/>
            <a:ext cx="3482146" cy="3482146"/>
            <a:chOff x="7933474" y="3788006"/>
            <a:chExt cx="3482146" cy="3482146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3634BB6-53D5-92BF-3FD2-719E84D3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33474" y="3788006"/>
              <a:ext cx="3482146" cy="34821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DE5AD5-7189-DBBB-DFC1-C72AA084E541}"/>
                </a:ext>
              </a:extLst>
            </p:cNvPr>
            <p:cNvSpPr txBox="1"/>
            <p:nvPr/>
          </p:nvSpPr>
          <p:spPr>
            <a:xfrm>
              <a:off x="8905893" y="6301437"/>
              <a:ext cx="1859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Incompatibilities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2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40EB-37E9-E21B-727C-72BBC4A4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3EA-836F-FEBB-19CA-732ECE6A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9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E3CBB-2795-61D9-723E-B9B4F0E3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Enter  - OAuth 2.0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C9C804-B335-F239-B408-749B91F30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700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0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38C964-AF37-44DE-9FC4-A8E6AD95E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538C964-AF37-44DE-9FC4-A8E6AD95E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37DE63-B89B-4041-98EE-CD8F035F5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437DE63-B89B-4041-98EE-CD8F035F5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0B98D5-791F-4D92-BDE7-C375ED10A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40B98D5-791F-4D92-BDE7-C375ED10A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3A9714-0169-4C07-A9A3-D20D5E15E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B3A9714-0169-4C07-A9A3-D20D5E15E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7E1A367-AB5A-9102-412F-F1EBE6AB06D9}"/>
              </a:ext>
            </a:extLst>
          </p:cNvPr>
          <p:cNvGrpSpPr/>
          <p:nvPr/>
        </p:nvGrpSpPr>
        <p:grpSpPr>
          <a:xfrm>
            <a:off x="2157494" y="819930"/>
            <a:ext cx="1837426" cy="1956566"/>
            <a:chOff x="2220685" y="907869"/>
            <a:chExt cx="1837426" cy="195656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D635857-A83F-E49F-53D0-4B3D6A6A0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585AC3-C2E7-0B1B-9BCB-ECB3FE600181}"/>
                </a:ext>
              </a:extLst>
            </p:cNvPr>
            <p:cNvSpPr txBox="1"/>
            <p:nvPr/>
          </p:nvSpPr>
          <p:spPr>
            <a:xfrm>
              <a:off x="2220685" y="2495103"/>
              <a:ext cx="1837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 Owner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01F90D-4641-A4DD-D6A2-0E28DC07450D}"/>
              </a:ext>
            </a:extLst>
          </p:cNvPr>
          <p:cNvGrpSpPr/>
          <p:nvPr/>
        </p:nvGrpSpPr>
        <p:grpSpPr>
          <a:xfrm>
            <a:off x="2094304" y="4178231"/>
            <a:ext cx="1963807" cy="1956566"/>
            <a:chOff x="2094304" y="4178231"/>
            <a:chExt cx="1963807" cy="19565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A8D7634-D420-88B6-5BF0-F7232DF5C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707BF2-966C-C2E6-BC29-B970DA79787A}"/>
                </a:ext>
              </a:extLst>
            </p:cNvPr>
            <p:cNvSpPr txBox="1"/>
            <p:nvPr/>
          </p:nvSpPr>
          <p:spPr>
            <a:xfrm>
              <a:off x="2094304" y="5765465"/>
              <a:ext cx="196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Application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28AF19-AEC0-D7D6-B6D4-02E8956E3933}"/>
              </a:ext>
            </a:extLst>
          </p:cNvPr>
          <p:cNvGrpSpPr/>
          <p:nvPr/>
        </p:nvGrpSpPr>
        <p:grpSpPr>
          <a:xfrm>
            <a:off x="8180815" y="4207671"/>
            <a:ext cx="2151936" cy="1897686"/>
            <a:chOff x="7548739" y="4372013"/>
            <a:chExt cx="2151936" cy="1897686"/>
          </a:xfrm>
        </p:grpSpPr>
        <p:grpSp>
          <p:nvGrpSpPr>
            <p:cNvPr id="16" name="Graphic 14">
              <a:extLst>
                <a:ext uri="{FF2B5EF4-FFF2-40B4-BE49-F238E27FC236}">
                  <a16:creationId xmlns:a16="http://schemas.microsoft.com/office/drawing/2014/main" id="{BB167E1F-31A0-543F-6079-D0677D803920}"/>
                </a:ext>
              </a:extLst>
            </p:cNvPr>
            <p:cNvGrpSpPr/>
            <p:nvPr/>
          </p:nvGrpSpPr>
          <p:grpSpPr>
            <a:xfrm>
              <a:off x="7982682" y="4372013"/>
              <a:ext cx="1284051" cy="1528354"/>
              <a:chOff x="6524625" y="2984496"/>
              <a:chExt cx="1571625" cy="185737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FB6EA8-818A-9C72-87D8-F19504FD8FE5}"/>
                  </a:ext>
                </a:extLst>
              </p:cNvPr>
              <p:cNvSpPr/>
              <p:nvPr/>
            </p:nvSpPr>
            <p:spPr>
              <a:xfrm>
                <a:off x="6524625" y="415607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0D067DB-86A4-088B-082E-92E1C9B29441}"/>
                  </a:ext>
                </a:extLst>
              </p:cNvPr>
              <p:cNvSpPr/>
              <p:nvPr/>
            </p:nvSpPr>
            <p:spPr>
              <a:xfrm>
                <a:off x="6524625" y="415607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985204B-18E2-A472-8DDF-777459A3A87F}"/>
                  </a:ext>
                </a:extLst>
              </p:cNvPr>
              <p:cNvSpPr/>
              <p:nvPr/>
            </p:nvSpPr>
            <p:spPr>
              <a:xfrm>
                <a:off x="6524625" y="3689347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03CD088-91B9-9421-F6BD-004C437C0DF1}"/>
                  </a:ext>
                </a:extLst>
              </p:cNvPr>
              <p:cNvSpPr/>
              <p:nvPr/>
            </p:nvSpPr>
            <p:spPr>
              <a:xfrm>
                <a:off x="6524625" y="3689346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3BDC7D6-E422-F166-9567-1128367F80D0}"/>
                  </a:ext>
                </a:extLst>
              </p:cNvPr>
              <p:cNvSpPr/>
              <p:nvPr/>
            </p:nvSpPr>
            <p:spPr>
              <a:xfrm>
                <a:off x="6524625" y="322262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617810A-BEBD-959C-0F6D-F5380E4A0E1A}"/>
                  </a:ext>
                </a:extLst>
              </p:cNvPr>
              <p:cNvSpPr/>
              <p:nvPr/>
            </p:nvSpPr>
            <p:spPr>
              <a:xfrm>
                <a:off x="6524625" y="322262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B7FDAB5-2FF6-8F18-F163-C291E17F8D4B}"/>
                  </a:ext>
                </a:extLst>
              </p:cNvPr>
              <p:cNvSpPr/>
              <p:nvPr/>
            </p:nvSpPr>
            <p:spPr>
              <a:xfrm>
                <a:off x="6524625" y="2984496"/>
                <a:ext cx="1571625" cy="495300"/>
              </a:xfrm>
              <a:custGeom>
                <a:avLst/>
                <a:gdLst>
                  <a:gd name="connsiteX0" fmla="*/ 785813 w 1571625"/>
                  <a:gd name="connsiteY0" fmla="*/ 495300 h 495300"/>
                  <a:gd name="connsiteX1" fmla="*/ 1571625 w 1571625"/>
                  <a:gd name="connsiteY1" fmla="*/ 247650 h 495300"/>
                  <a:gd name="connsiteX2" fmla="*/ 785813 w 1571625"/>
                  <a:gd name="connsiteY2" fmla="*/ 0 h 495300"/>
                  <a:gd name="connsiteX3" fmla="*/ 0 w 1571625"/>
                  <a:gd name="connsiteY3" fmla="*/ 247650 h 495300"/>
                  <a:gd name="connsiteX4" fmla="*/ 785813 w 1571625"/>
                  <a:gd name="connsiteY4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495300">
                    <a:moveTo>
                      <a:pt x="785813" y="495300"/>
                    </a:moveTo>
                    <a:cubicBezTo>
                      <a:pt x="1219800" y="495300"/>
                      <a:pt x="1571625" y="384420"/>
                      <a:pt x="1571625" y="247650"/>
                    </a:cubicBezTo>
                    <a:cubicBezTo>
                      <a:pt x="1571625" y="110881"/>
                      <a:pt x="1219800" y="0"/>
                      <a:pt x="785813" y="0"/>
                    </a:cubicBezTo>
                    <a:cubicBezTo>
                      <a:pt x="351825" y="0"/>
                      <a:pt x="0" y="110881"/>
                      <a:pt x="0" y="247650"/>
                    </a:cubicBezTo>
                    <a:cubicBezTo>
                      <a:pt x="0" y="384420"/>
                      <a:pt x="351825" y="495300"/>
                      <a:pt x="785813" y="495300"/>
                    </a:cubicBezTo>
                    <a:close/>
                  </a:path>
                </a:pathLst>
              </a:custGeom>
              <a:solidFill>
                <a:srgbClr val="1993D8"/>
              </a:solidFill>
              <a:ln w="19050" cap="flat">
                <a:solidFill>
                  <a:srgbClr val="00184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C319C0C-2219-1345-E294-CA028AE78214}"/>
                  </a:ext>
                </a:extLst>
              </p:cNvPr>
              <p:cNvSpPr/>
              <p:nvPr/>
            </p:nvSpPr>
            <p:spPr>
              <a:xfrm>
                <a:off x="7905750" y="35274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182CCA2-6B87-146D-8DAF-C668523438D1}"/>
                  </a:ext>
                </a:extLst>
              </p:cNvPr>
              <p:cNvSpPr/>
              <p:nvPr/>
            </p:nvSpPr>
            <p:spPr>
              <a:xfrm>
                <a:off x="7800975" y="35655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B456AD-FF81-915E-FD59-7AE5E0C540FD}"/>
                  </a:ext>
                </a:extLst>
              </p:cNvPr>
              <p:cNvSpPr/>
              <p:nvPr/>
            </p:nvSpPr>
            <p:spPr>
              <a:xfrm>
                <a:off x="7686675" y="358457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87558D-86AB-FBA7-619B-5A5599B43226}"/>
                </a:ext>
              </a:extLst>
            </p:cNvPr>
            <p:cNvSpPr txBox="1"/>
            <p:nvPr/>
          </p:nvSpPr>
          <p:spPr>
            <a:xfrm>
              <a:off x="7548739" y="5900367"/>
              <a:ext cx="215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Protected Resource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1C6CAB1-6B09-6796-2AFF-85BAD0DDCFA9}"/>
              </a:ext>
            </a:extLst>
          </p:cNvPr>
          <p:cNvGrpSpPr/>
          <p:nvPr/>
        </p:nvGrpSpPr>
        <p:grpSpPr>
          <a:xfrm>
            <a:off x="8160361" y="685035"/>
            <a:ext cx="2192844" cy="2217796"/>
            <a:chOff x="8195442" y="689315"/>
            <a:chExt cx="2192844" cy="2217796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568F43A4-3BA2-D90E-91C7-2112C40AF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2AC21E-3F66-C044-3351-77E2A53F805E}"/>
                </a:ext>
              </a:extLst>
            </p:cNvPr>
            <p:cNvSpPr txBox="1"/>
            <p:nvPr/>
          </p:nvSpPr>
          <p:spPr>
            <a:xfrm>
              <a:off x="8195442" y="2537779"/>
              <a:ext cx="219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Authorization Server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CB5BACA-4A59-695D-C5DD-A5BB7099507C}"/>
              </a:ext>
            </a:extLst>
          </p:cNvPr>
          <p:cNvSpPr txBox="1"/>
          <p:nvPr/>
        </p:nvSpPr>
        <p:spPr>
          <a:xfrm>
            <a:off x="605380" y="170229"/>
            <a:ext cx="406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</a:t>
            </a:r>
            <a:r>
              <a:rPr lang="en-US" sz="2400" dirty="0"/>
              <a:t> </a:t>
            </a:r>
            <a:r>
              <a:rPr lang="en-US" sz="3600" dirty="0"/>
              <a:t>Players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575EE-5356-A5FF-3089-CD99E68F9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6793" y="846203"/>
            <a:ext cx="778755" cy="77875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C2F0949-BD3C-A833-548E-EF250A7A9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672" t="17756" r="18918" b="19340"/>
          <a:stretch/>
        </p:blipFill>
        <p:spPr>
          <a:xfrm>
            <a:off x="10038563" y="4046562"/>
            <a:ext cx="708498" cy="71410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32F8FFE-0FC3-1211-EC39-9EFF81D85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6585" y="4002352"/>
            <a:ext cx="646331" cy="6463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4861538-39B5-ED6E-EBE0-E67ACA5C3E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89573" y="774202"/>
            <a:ext cx="603888" cy="603888"/>
          </a:xfrm>
          <a:prstGeom prst="rect">
            <a:avLst/>
          </a:prstGeom>
        </p:spPr>
      </p:pic>
      <p:pic>
        <p:nvPicPr>
          <p:cNvPr id="2" name="Picture 1" descr="A person standing on a bridge with a lighthouse in the background&#10;&#10;Description automatically generated">
            <a:extLst>
              <a:ext uri="{FF2B5EF4-FFF2-40B4-BE49-F238E27FC236}">
                <a16:creationId xmlns:a16="http://schemas.microsoft.com/office/drawing/2014/main" id="{400290FF-234B-082D-7B8F-1E1E19E283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3901406" y="578943"/>
            <a:ext cx="994405" cy="99440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92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AA22C-3065-31F4-0D53-E3BFB19D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8578086-27B7-3BB1-F75D-8F69E1B70FE1}"/>
              </a:ext>
            </a:extLst>
          </p:cNvPr>
          <p:cNvGrpSpPr/>
          <p:nvPr/>
        </p:nvGrpSpPr>
        <p:grpSpPr>
          <a:xfrm>
            <a:off x="2157494" y="819930"/>
            <a:ext cx="1837426" cy="1956566"/>
            <a:chOff x="2220685" y="907869"/>
            <a:chExt cx="1837426" cy="195656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977D630-DBEA-DD45-D9B6-5A4FEC919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DA918A-F6FB-C481-DD97-2DD86512D0D0}"/>
                </a:ext>
              </a:extLst>
            </p:cNvPr>
            <p:cNvSpPr txBox="1"/>
            <p:nvPr/>
          </p:nvSpPr>
          <p:spPr>
            <a:xfrm>
              <a:off x="2220685" y="2495103"/>
              <a:ext cx="1837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 Owner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728593-E29E-1EA8-E32B-60F143A2CBF1}"/>
              </a:ext>
            </a:extLst>
          </p:cNvPr>
          <p:cNvGrpSpPr/>
          <p:nvPr/>
        </p:nvGrpSpPr>
        <p:grpSpPr>
          <a:xfrm>
            <a:off x="2094304" y="4178231"/>
            <a:ext cx="1963807" cy="1956566"/>
            <a:chOff x="2094304" y="4178231"/>
            <a:chExt cx="1963807" cy="19565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9CD3462-355A-4674-8424-589A4898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191496-5452-7BEE-2E79-A8050C3CEDDB}"/>
                </a:ext>
              </a:extLst>
            </p:cNvPr>
            <p:cNvSpPr txBox="1"/>
            <p:nvPr/>
          </p:nvSpPr>
          <p:spPr>
            <a:xfrm>
              <a:off x="2094304" y="5765465"/>
              <a:ext cx="196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Application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2B9674-F260-4B8C-22C3-8BAFAA8E6BBB}"/>
              </a:ext>
            </a:extLst>
          </p:cNvPr>
          <p:cNvGrpSpPr/>
          <p:nvPr/>
        </p:nvGrpSpPr>
        <p:grpSpPr>
          <a:xfrm>
            <a:off x="8160361" y="689315"/>
            <a:ext cx="2192844" cy="2217796"/>
            <a:chOff x="8195442" y="689315"/>
            <a:chExt cx="2192844" cy="2217796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872F48A-B5EF-F0B9-9DAF-983885FF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84A9B1-3064-B2D5-439A-BB2F7BCA4B95}"/>
                </a:ext>
              </a:extLst>
            </p:cNvPr>
            <p:cNvSpPr txBox="1"/>
            <p:nvPr/>
          </p:nvSpPr>
          <p:spPr>
            <a:xfrm>
              <a:off x="8195442" y="2537779"/>
              <a:ext cx="219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Authorization Server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D1C12C-2E50-2FAE-5C82-01DA68977D97}"/>
              </a:ext>
            </a:extLst>
          </p:cNvPr>
          <p:cNvGrpSpPr/>
          <p:nvPr/>
        </p:nvGrpSpPr>
        <p:grpSpPr>
          <a:xfrm>
            <a:off x="8180815" y="4207671"/>
            <a:ext cx="2151936" cy="1897686"/>
            <a:chOff x="7548739" y="4372013"/>
            <a:chExt cx="2151936" cy="1897686"/>
          </a:xfrm>
        </p:grpSpPr>
        <p:grpSp>
          <p:nvGrpSpPr>
            <p:cNvPr id="16" name="Graphic 14">
              <a:extLst>
                <a:ext uri="{FF2B5EF4-FFF2-40B4-BE49-F238E27FC236}">
                  <a16:creationId xmlns:a16="http://schemas.microsoft.com/office/drawing/2014/main" id="{6765ABF9-AF49-B42B-70DE-47B9A30541C2}"/>
                </a:ext>
              </a:extLst>
            </p:cNvPr>
            <p:cNvGrpSpPr/>
            <p:nvPr/>
          </p:nvGrpSpPr>
          <p:grpSpPr>
            <a:xfrm>
              <a:off x="7982682" y="4372013"/>
              <a:ext cx="1284051" cy="1528354"/>
              <a:chOff x="6524625" y="2984496"/>
              <a:chExt cx="1571625" cy="185737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259CC19-883A-D69D-0CB2-3EFCA8DFE20B}"/>
                  </a:ext>
                </a:extLst>
              </p:cNvPr>
              <p:cNvSpPr/>
              <p:nvPr/>
            </p:nvSpPr>
            <p:spPr>
              <a:xfrm>
                <a:off x="6524625" y="415607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DE03973-56B5-47A8-91B3-EA1EED80D501}"/>
                  </a:ext>
                </a:extLst>
              </p:cNvPr>
              <p:cNvSpPr/>
              <p:nvPr/>
            </p:nvSpPr>
            <p:spPr>
              <a:xfrm>
                <a:off x="6524625" y="415607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C0B086-ADFD-69F7-C1C9-87F4B34D11A7}"/>
                  </a:ext>
                </a:extLst>
              </p:cNvPr>
              <p:cNvSpPr/>
              <p:nvPr/>
            </p:nvSpPr>
            <p:spPr>
              <a:xfrm>
                <a:off x="6524625" y="3689347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6BBD38F-1165-4194-5AF3-9F08F2D13771}"/>
                  </a:ext>
                </a:extLst>
              </p:cNvPr>
              <p:cNvSpPr/>
              <p:nvPr/>
            </p:nvSpPr>
            <p:spPr>
              <a:xfrm>
                <a:off x="6524625" y="3689346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F62E94-D3F2-EBC4-3D72-5BB232F1A415}"/>
                  </a:ext>
                </a:extLst>
              </p:cNvPr>
              <p:cNvSpPr/>
              <p:nvPr/>
            </p:nvSpPr>
            <p:spPr>
              <a:xfrm>
                <a:off x="6524625" y="322262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365235C-96C8-E307-8559-B7EB32E73DF4}"/>
                  </a:ext>
                </a:extLst>
              </p:cNvPr>
              <p:cNvSpPr/>
              <p:nvPr/>
            </p:nvSpPr>
            <p:spPr>
              <a:xfrm>
                <a:off x="6524625" y="322262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8828368-4496-C4C9-1695-BAF40C29BF04}"/>
                  </a:ext>
                </a:extLst>
              </p:cNvPr>
              <p:cNvSpPr/>
              <p:nvPr/>
            </p:nvSpPr>
            <p:spPr>
              <a:xfrm>
                <a:off x="6524625" y="2984496"/>
                <a:ext cx="1571625" cy="495300"/>
              </a:xfrm>
              <a:custGeom>
                <a:avLst/>
                <a:gdLst>
                  <a:gd name="connsiteX0" fmla="*/ 785813 w 1571625"/>
                  <a:gd name="connsiteY0" fmla="*/ 495300 h 495300"/>
                  <a:gd name="connsiteX1" fmla="*/ 1571625 w 1571625"/>
                  <a:gd name="connsiteY1" fmla="*/ 247650 h 495300"/>
                  <a:gd name="connsiteX2" fmla="*/ 785813 w 1571625"/>
                  <a:gd name="connsiteY2" fmla="*/ 0 h 495300"/>
                  <a:gd name="connsiteX3" fmla="*/ 0 w 1571625"/>
                  <a:gd name="connsiteY3" fmla="*/ 247650 h 495300"/>
                  <a:gd name="connsiteX4" fmla="*/ 785813 w 1571625"/>
                  <a:gd name="connsiteY4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495300">
                    <a:moveTo>
                      <a:pt x="785813" y="495300"/>
                    </a:moveTo>
                    <a:cubicBezTo>
                      <a:pt x="1219800" y="495300"/>
                      <a:pt x="1571625" y="384420"/>
                      <a:pt x="1571625" y="247650"/>
                    </a:cubicBezTo>
                    <a:cubicBezTo>
                      <a:pt x="1571625" y="110881"/>
                      <a:pt x="1219800" y="0"/>
                      <a:pt x="785813" y="0"/>
                    </a:cubicBezTo>
                    <a:cubicBezTo>
                      <a:pt x="351825" y="0"/>
                      <a:pt x="0" y="110881"/>
                      <a:pt x="0" y="247650"/>
                    </a:cubicBezTo>
                    <a:cubicBezTo>
                      <a:pt x="0" y="384420"/>
                      <a:pt x="351825" y="495300"/>
                      <a:pt x="785813" y="495300"/>
                    </a:cubicBezTo>
                    <a:close/>
                  </a:path>
                </a:pathLst>
              </a:custGeom>
              <a:solidFill>
                <a:srgbClr val="1993D8"/>
              </a:solidFill>
              <a:ln w="19050" cap="flat">
                <a:solidFill>
                  <a:srgbClr val="00184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A6DCAE-E18F-40AF-7FB1-D5319909C74D}"/>
                  </a:ext>
                </a:extLst>
              </p:cNvPr>
              <p:cNvSpPr/>
              <p:nvPr/>
            </p:nvSpPr>
            <p:spPr>
              <a:xfrm>
                <a:off x="7905750" y="35274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7504CC-626D-5040-21A0-D816999153D3}"/>
                  </a:ext>
                </a:extLst>
              </p:cNvPr>
              <p:cNvSpPr/>
              <p:nvPr/>
            </p:nvSpPr>
            <p:spPr>
              <a:xfrm>
                <a:off x="7800975" y="35655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F73081E-CDBF-7763-60C4-9869F8DD5F57}"/>
                  </a:ext>
                </a:extLst>
              </p:cNvPr>
              <p:cNvSpPr/>
              <p:nvPr/>
            </p:nvSpPr>
            <p:spPr>
              <a:xfrm>
                <a:off x="7686675" y="358457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194E90-36F9-22C9-2EA7-7C67E91C37D6}"/>
                </a:ext>
              </a:extLst>
            </p:cNvPr>
            <p:cNvSpPr txBox="1"/>
            <p:nvPr/>
          </p:nvSpPr>
          <p:spPr>
            <a:xfrm>
              <a:off x="7548739" y="5900367"/>
              <a:ext cx="215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Protected Resource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0D672C4-F4CD-87A8-D8CA-AD0471B85857}"/>
              </a:ext>
            </a:extLst>
          </p:cNvPr>
          <p:cNvGrpSpPr/>
          <p:nvPr/>
        </p:nvGrpSpPr>
        <p:grpSpPr>
          <a:xfrm>
            <a:off x="3994920" y="742776"/>
            <a:ext cx="4329046" cy="369332"/>
            <a:chOff x="3994920" y="742776"/>
            <a:chExt cx="4329046" cy="36933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A940BF9-EBF2-3758-0770-4052E219A071}"/>
                </a:ext>
              </a:extLst>
            </p:cNvPr>
            <p:cNvCxnSpPr/>
            <p:nvPr/>
          </p:nvCxnSpPr>
          <p:spPr>
            <a:xfrm>
              <a:off x="3994920" y="1112108"/>
              <a:ext cx="432904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F038F6-D86E-E1D5-98BF-833E0894BE71}"/>
                </a:ext>
              </a:extLst>
            </p:cNvPr>
            <p:cNvSpPr txBox="1"/>
            <p:nvPr/>
          </p:nvSpPr>
          <p:spPr>
            <a:xfrm>
              <a:off x="4876801" y="742776"/>
              <a:ext cx="2746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Authentication &amp; Consent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F26E17-5A50-4FDD-4111-0833212D086F}"/>
              </a:ext>
            </a:extLst>
          </p:cNvPr>
          <p:cNvGrpSpPr/>
          <p:nvPr/>
        </p:nvGrpSpPr>
        <p:grpSpPr>
          <a:xfrm>
            <a:off x="1054375" y="2907111"/>
            <a:ext cx="1627042" cy="1285908"/>
            <a:chOff x="1054375" y="2907111"/>
            <a:chExt cx="1627042" cy="128590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E88012D-A1FC-59E7-E8B1-C4F5386D3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417" y="2907111"/>
              <a:ext cx="0" cy="1285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2AE83D-2399-FFCA-7B96-5791F148F93F}"/>
                </a:ext>
              </a:extLst>
            </p:cNvPr>
            <p:cNvSpPr txBox="1"/>
            <p:nvPr/>
          </p:nvSpPr>
          <p:spPr>
            <a:xfrm>
              <a:off x="1054375" y="3183030"/>
              <a:ext cx="1513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Authorization</a:t>
              </a:r>
            </a:p>
            <a:p>
              <a:pPr algn="r"/>
              <a:r>
                <a:rPr lang="en-US" dirty="0"/>
                <a:t>Request</a:t>
              </a: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08E81DE3-85DF-711C-5699-EB3FC9461C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6793" y="846203"/>
            <a:ext cx="778755" cy="778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4C58E-F379-2532-4867-F5413D9A90EA}"/>
              </a:ext>
            </a:extLst>
          </p:cNvPr>
          <p:cNvSpPr txBox="1"/>
          <p:nvPr/>
        </p:nvSpPr>
        <p:spPr>
          <a:xfrm>
            <a:off x="439200" y="240227"/>
            <a:ext cx="2497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Authorization Flow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EB9A-6548-CC8D-9D02-8B69855D4535}"/>
              </a:ext>
            </a:extLst>
          </p:cNvPr>
          <p:cNvCxnSpPr/>
          <p:nvPr/>
        </p:nvCxnSpPr>
        <p:spPr>
          <a:xfrm>
            <a:off x="2936230" y="2892323"/>
            <a:ext cx="0" cy="13153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54F87-30DB-5F9F-BC1C-BD9DE214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8" y="1137996"/>
            <a:ext cx="536332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C5181-D5B8-09FF-47FB-26FD6687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Objectives – Learn: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9377E-A9A1-47CD-BDD9-4D71DD311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327562"/>
              </p:ext>
            </p:extLst>
          </p:nvPr>
        </p:nvGraphicFramePr>
        <p:xfrm>
          <a:off x="550614" y="3047003"/>
          <a:ext cx="10927829" cy="323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2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6A83AD-19AE-4973-A0B7-46479A094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E6A83AD-19AE-4973-A0B7-46479A094A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F885F-B289-408A-8771-052BD9F3D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BCF885F-B289-408A-8771-052BD9F3DB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CDFEFF-65B1-4CAF-84A1-B5C8E7C5E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26CDFEFF-65B1-4CAF-84A1-B5C8E7C5E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92730-676C-4C31-91DC-A0E4F0C44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1D292730-676C-4C31-91DC-A0E4F0C442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BE6152-E7B7-4259-BFAD-8AD241E6F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DBBE6152-E7B7-4259-BFAD-8AD241E6F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0FF3A2-95A8-459E-81AA-58BB12E66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B00FF3A2-95A8-459E-81AA-58BB12E66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852960-D3EB-47CA-8C95-973078571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13852960-D3EB-47CA-8C95-9730785719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E209F8-C61F-4662-A874-7F31D6AD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7AE209F8-C61F-4662-A874-7F31D6AD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9E9E2C-5B59-4F9C-BDEC-DF4C4D54F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DB9E9E2C-5B59-4F9C-BDEC-DF4C4D54F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AE2D4F-8767-4137-A8CE-970BF9ED4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03AE2D4F-8767-4137-A8CE-970BF9ED40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0637E1-64CA-403F-8D81-FD0BED4C5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0A0637E1-64CA-403F-8D81-FD0BED4C5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DA8309-172C-4FFD-B999-A8B56CFC6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15DA8309-172C-4FFD-B999-A8B56CFC6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66FA-4FB2-50BA-8472-150516B2D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D0D81F6-A04A-A095-F51F-5EAC00D2E790}"/>
              </a:ext>
            </a:extLst>
          </p:cNvPr>
          <p:cNvGrpSpPr/>
          <p:nvPr/>
        </p:nvGrpSpPr>
        <p:grpSpPr>
          <a:xfrm>
            <a:off x="2157494" y="819930"/>
            <a:ext cx="1837426" cy="1956566"/>
            <a:chOff x="2220685" y="907869"/>
            <a:chExt cx="1837426" cy="195656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16FBFA8-DA13-7391-811F-9CCEFEE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9000E5-2103-46D9-21B1-DBA30B9D5D2A}"/>
                </a:ext>
              </a:extLst>
            </p:cNvPr>
            <p:cNvSpPr txBox="1"/>
            <p:nvPr/>
          </p:nvSpPr>
          <p:spPr>
            <a:xfrm>
              <a:off x="2220685" y="2495103"/>
              <a:ext cx="1837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 Owner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66D33C-4815-51CF-59A9-0820E58CBE2C}"/>
              </a:ext>
            </a:extLst>
          </p:cNvPr>
          <p:cNvGrpSpPr/>
          <p:nvPr/>
        </p:nvGrpSpPr>
        <p:grpSpPr>
          <a:xfrm>
            <a:off x="2094304" y="4178231"/>
            <a:ext cx="1963807" cy="1956566"/>
            <a:chOff x="2094304" y="4178231"/>
            <a:chExt cx="1963807" cy="19565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8A2D5B0-43B2-332E-18E0-7157648C6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DE973C-D759-5A3A-0ACE-AD59179FE1A1}"/>
                </a:ext>
              </a:extLst>
            </p:cNvPr>
            <p:cNvSpPr txBox="1"/>
            <p:nvPr/>
          </p:nvSpPr>
          <p:spPr>
            <a:xfrm>
              <a:off x="2094304" y="5765465"/>
              <a:ext cx="196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Application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E87F-19F4-8B30-2650-04A472385ABE}"/>
              </a:ext>
            </a:extLst>
          </p:cNvPr>
          <p:cNvGrpSpPr/>
          <p:nvPr/>
        </p:nvGrpSpPr>
        <p:grpSpPr>
          <a:xfrm>
            <a:off x="8160361" y="689315"/>
            <a:ext cx="2192844" cy="2217796"/>
            <a:chOff x="8195442" y="689315"/>
            <a:chExt cx="2192844" cy="2217796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157EAFC-3BF4-5C4F-C12C-036580C35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E3C5C1-2AAB-F5A1-B5F5-6295DC2E7BD4}"/>
                </a:ext>
              </a:extLst>
            </p:cNvPr>
            <p:cNvSpPr txBox="1"/>
            <p:nvPr/>
          </p:nvSpPr>
          <p:spPr>
            <a:xfrm>
              <a:off x="8195442" y="2537779"/>
              <a:ext cx="219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Authorization Server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4F41EC-8E2A-B0F6-883D-2ED4A570BE5C}"/>
              </a:ext>
            </a:extLst>
          </p:cNvPr>
          <p:cNvGrpSpPr/>
          <p:nvPr/>
        </p:nvGrpSpPr>
        <p:grpSpPr>
          <a:xfrm>
            <a:off x="8180815" y="4207671"/>
            <a:ext cx="2151936" cy="1897686"/>
            <a:chOff x="7548739" y="4372013"/>
            <a:chExt cx="2151936" cy="1897686"/>
          </a:xfrm>
        </p:grpSpPr>
        <p:grpSp>
          <p:nvGrpSpPr>
            <p:cNvPr id="16" name="Graphic 14">
              <a:extLst>
                <a:ext uri="{FF2B5EF4-FFF2-40B4-BE49-F238E27FC236}">
                  <a16:creationId xmlns:a16="http://schemas.microsoft.com/office/drawing/2014/main" id="{ACF97C2F-E90E-1223-A3E3-0DEEC7912639}"/>
                </a:ext>
              </a:extLst>
            </p:cNvPr>
            <p:cNvGrpSpPr/>
            <p:nvPr/>
          </p:nvGrpSpPr>
          <p:grpSpPr>
            <a:xfrm>
              <a:off x="7982682" y="4372013"/>
              <a:ext cx="1284051" cy="1528354"/>
              <a:chOff x="6524625" y="2984496"/>
              <a:chExt cx="1571625" cy="185737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7159700-1729-72CC-94CD-B408104D6B35}"/>
                  </a:ext>
                </a:extLst>
              </p:cNvPr>
              <p:cNvSpPr/>
              <p:nvPr/>
            </p:nvSpPr>
            <p:spPr>
              <a:xfrm>
                <a:off x="6524625" y="415607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7908D84-92FF-9A17-A563-2F33213308C7}"/>
                  </a:ext>
                </a:extLst>
              </p:cNvPr>
              <p:cNvSpPr/>
              <p:nvPr/>
            </p:nvSpPr>
            <p:spPr>
              <a:xfrm>
                <a:off x="6524625" y="415607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55B3F4-6CB7-8774-C06A-548E2A0A1BDF}"/>
                  </a:ext>
                </a:extLst>
              </p:cNvPr>
              <p:cNvSpPr/>
              <p:nvPr/>
            </p:nvSpPr>
            <p:spPr>
              <a:xfrm>
                <a:off x="6524625" y="3689347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4B2E2BD-0F87-36D8-ABD8-C417D2A755DC}"/>
                  </a:ext>
                </a:extLst>
              </p:cNvPr>
              <p:cNvSpPr/>
              <p:nvPr/>
            </p:nvSpPr>
            <p:spPr>
              <a:xfrm>
                <a:off x="6524625" y="3689346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AC4F29B-DB21-0013-B92A-7DF1AD33B058}"/>
                  </a:ext>
                </a:extLst>
              </p:cNvPr>
              <p:cNvSpPr/>
              <p:nvPr/>
            </p:nvSpPr>
            <p:spPr>
              <a:xfrm>
                <a:off x="6524625" y="322262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AFF9F59-C195-3C76-3785-4EADC7E9E7E2}"/>
                  </a:ext>
                </a:extLst>
              </p:cNvPr>
              <p:cNvSpPr/>
              <p:nvPr/>
            </p:nvSpPr>
            <p:spPr>
              <a:xfrm>
                <a:off x="6524625" y="322262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FB8B575-35EB-5107-ED20-6211A50CF72E}"/>
                  </a:ext>
                </a:extLst>
              </p:cNvPr>
              <p:cNvSpPr/>
              <p:nvPr/>
            </p:nvSpPr>
            <p:spPr>
              <a:xfrm>
                <a:off x="6524625" y="2984496"/>
                <a:ext cx="1571625" cy="495300"/>
              </a:xfrm>
              <a:custGeom>
                <a:avLst/>
                <a:gdLst>
                  <a:gd name="connsiteX0" fmla="*/ 785813 w 1571625"/>
                  <a:gd name="connsiteY0" fmla="*/ 495300 h 495300"/>
                  <a:gd name="connsiteX1" fmla="*/ 1571625 w 1571625"/>
                  <a:gd name="connsiteY1" fmla="*/ 247650 h 495300"/>
                  <a:gd name="connsiteX2" fmla="*/ 785813 w 1571625"/>
                  <a:gd name="connsiteY2" fmla="*/ 0 h 495300"/>
                  <a:gd name="connsiteX3" fmla="*/ 0 w 1571625"/>
                  <a:gd name="connsiteY3" fmla="*/ 247650 h 495300"/>
                  <a:gd name="connsiteX4" fmla="*/ 785813 w 1571625"/>
                  <a:gd name="connsiteY4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495300">
                    <a:moveTo>
                      <a:pt x="785813" y="495300"/>
                    </a:moveTo>
                    <a:cubicBezTo>
                      <a:pt x="1219800" y="495300"/>
                      <a:pt x="1571625" y="384420"/>
                      <a:pt x="1571625" y="247650"/>
                    </a:cubicBezTo>
                    <a:cubicBezTo>
                      <a:pt x="1571625" y="110881"/>
                      <a:pt x="1219800" y="0"/>
                      <a:pt x="785813" y="0"/>
                    </a:cubicBezTo>
                    <a:cubicBezTo>
                      <a:pt x="351825" y="0"/>
                      <a:pt x="0" y="110881"/>
                      <a:pt x="0" y="247650"/>
                    </a:cubicBezTo>
                    <a:cubicBezTo>
                      <a:pt x="0" y="384420"/>
                      <a:pt x="351825" y="495300"/>
                      <a:pt x="785813" y="495300"/>
                    </a:cubicBezTo>
                    <a:close/>
                  </a:path>
                </a:pathLst>
              </a:custGeom>
              <a:solidFill>
                <a:srgbClr val="1993D8"/>
              </a:solidFill>
              <a:ln w="19050" cap="flat">
                <a:solidFill>
                  <a:srgbClr val="00184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B94F227-6FCE-913E-7E42-79B44B531680}"/>
                  </a:ext>
                </a:extLst>
              </p:cNvPr>
              <p:cNvSpPr/>
              <p:nvPr/>
            </p:nvSpPr>
            <p:spPr>
              <a:xfrm>
                <a:off x="7905750" y="35274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B263022-7B08-9DAF-E1A1-A782E1157D08}"/>
                  </a:ext>
                </a:extLst>
              </p:cNvPr>
              <p:cNvSpPr/>
              <p:nvPr/>
            </p:nvSpPr>
            <p:spPr>
              <a:xfrm>
                <a:off x="7800975" y="35655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FA53612-7C45-B640-8ED7-EEA8CF18C0AF}"/>
                  </a:ext>
                </a:extLst>
              </p:cNvPr>
              <p:cNvSpPr/>
              <p:nvPr/>
            </p:nvSpPr>
            <p:spPr>
              <a:xfrm>
                <a:off x="7686675" y="358457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21D686-164B-32CB-A61D-B02EE17C24B5}"/>
                </a:ext>
              </a:extLst>
            </p:cNvPr>
            <p:cNvSpPr txBox="1"/>
            <p:nvPr/>
          </p:nvSpPr>
          <p:spPr>
            <a:xfrm>
              <a:off x="7548739" y="5900367"/>
              <a:ext cx="215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Protected Resource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4812F6-D214-16E8-7C23-8180B3E3E724}"/>
              </a:ext>
            </a:extLst>
          </p:cNvPr>
          <p:cNvCxnSpPr>
            <a:cxnSpLocks/>
          </p:cNvCxnSpPr>
          <p:nvPr/>
        </p:nvCxnSpPr>
        <p:spPr>
          <a:xfrm flipV="1">
            <a:off x="2681417" y="2907111"/>
            <a:ext cx="0" cy="1285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494009-85DA-6D4D-AD25-88A1577320D9}"/>
              </a:ext>
            </a:extLst>
          </p:cNvPr>
          <p:cNvCxnSpPr/>
          <p:nvPr/>
        </p:nvCxnSpPr>
        <p:spPr>
          <a:xfrm>
            <a:off x="3994920" y="1112108"/>
            <a:ext cx="432904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04F91E-3E49-9466-4650-F05CFEE7A278}"/>
              </a:ext>
            </a:extLst>
          </p:cNvPr>
          <p:cNvSpPr txBox="1"/>
          <p:nvPr/>
        </p:nvSpPr>
        <p:spPr>
          <a:xfrm>
            <a:off x="4876801" y="742776"/>
            <a:ext cx="27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&amp; Consent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7918B-BCB4-00F8-23F3-B5C2656CD5A9}"/>
              </a:ext>
            </a:extLst>
          </p:cNvPr>
          <p:cNvGrpSpPr/>
          <p:nvPr/>
        </p:nvGrpSpPr>
        <p:grpSpPr>
          <a:xfrm>
            <a:off x="3451655" y="2921763"/>
            <a:ext cx="1527016" cy="1285908"/>
            <a:chOff x="3451655" y="2921763"/>
            <a:chExt cx="1527016" cy="128590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15D4391-2523-46FF-4A36-C3F9E18A4B9E}"/>
                </a:ext>
              </a:extLst>
            </p:cNvPr>
            <p:cNvCxnSpPr/>
            <p:nvPr/>
          </p:nvCxnSpPr>
          <p:spPr>
            <a:xfrm>
              <a:off x="3451655" y="2921763"/>
              <a:ext cx="0" cy="1285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BF8675-60E3-3C6E-5140-74516E3605C9}"/>
                </a:ext>
              </a:extLst>
            </p:cNvPr>
            <p:cNvSpPr txBox="1"/>
            <p:nvPr/>
          </p:nvSpPr>
          <p:spPr>
            <a:xfrm>
              <a:off x="3465115" y="3164495"/>
              <a:ext cx="1513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Authorization</a:t>
              </a:r>
            </a:p>
            <a:p>
              <a:r>
                <a:rPr lang="en-US" dirty="0"/>
                <a:t>Grant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8092A79-903F-3E1C-F722-32BEFCDE9BFE}"/>
              </a:ext>
            </a:extLst>
          </p:cNvPr>
          <p:cNvSpPr txBox="1"/>
          <p:nvPr/>
        </p:nvSpPr>
        <p:spPr>
          <a:xfrm>
            <a:off x="1054375" y="3183030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Authorization</a:t>
            </a:r>
          </a:p>
          <a:p>
            <a:pPr algn="r"/>
            <a:r>
              <a:rPr lang="en-US" dirty="0"/>
              <a:t>Request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A1238B-6409-AB70-478C-C37A47B597C1}"/>
              </a:ext>
            </a:extLst>
          </p:cNvPr>
          <p:cNvGrpSpPr/>
          <p:nvPr/>
        </p:nvGrpSpPr>
        <p:grpSpPr>
          <a:xfrm>
            <a:off x="4246707" y="2722445"/>
            <a:ext cx="3818237" cy="1689006"/>
            <a:chOff x="4221893" y="2722445"/>
            <a:chExt cx="3818237" cy="168900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596D615-D821-1C91-839E-3B564B33B5F5}"/>
                </a:ext>
              </a:extLst>
            </p:cNvPr>
            <p:cNvCxnSpPr/>
            <p:nvPr/>
          </p:nvCxnSpPr>
          <p:spPr>
            <a:xfrm flipV="1">
              <a:off x="4221893" y="2722445"/>
              <a:ext cx="3818237" cy="16890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2B9DC1-4896-8D4D-2C89-B43B96D44179}"/>
                </a:ext>
              </a:extLst>
            </p:cNvPr>
            <p:cNvSpPr txBox="1"/>
            <p:nvPr/>
          </p:nvSpPr>
          <p:spPr>
            <a:xfrm>
              <a:off x="5499124" y="2841329"/>
              <a:ext cx="1574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Authorization Grant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0E5241-73CA-3634-6439-CBC194AF1E6D}"/>
              </a:ext>
            </a:extLst>
          </p:cNvPr>
          <p:cNvGrpSpPr/>
          <p:nvPr/>
        </p:nvGrpSpPr>
        <p:grpSpPr>
          <a:xfrm>
            <a:off x="4242752" y="2921763"/>
            <a:ext cx="3822192" cy="1691640"/>
            <a:chOff x="4242752" y="2921763"/>
            <a:chExt cx="3822192" cy="169164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35E98C8-01C1-4C13-EF6F-0FB9006CE303}"/>
                </a:ext>
              </a:extLst>
            </p:cNvPr>
            <p:cNvCxnSpPr/>
            <p:nvPr/>
          </p:nvCxnSpPr>
          <p:spPr>
            <a:xfrm flipH="1">
              <a:off x="4242752" y="2921763"/>
              <a:ext cx="3822192" cy="16916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5395464-4F85-6DB8-8C68-373837B8A88D}"/>
                </a:ext>
              </a:extLst>
            </p:cNvPr>
            <p:cNvSpPr txBox="1"/>
            <p:nvPr/>
          </p:nvSpPr>
          <p:spPr>
            <a:xfrm>
              <a:off x="6153848" y="381082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Token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3962F8-DCE8-B0CC-471F-F973FD55EC09}"/>
              </a:ext>
            </a:extLst>
          </p:cNvPr>
          <p:cNvGrpSpPr/>
          <p:nvPr/>
        </p:nvGrpSpPr>
        <p:grpSpPr>
          <a:xfrm>
            <a:off x="4242752" y="5171709"/>
            <a:ext cx="4081214" cy="369332"/>
            <a:chOff x="4242752" y="5171709"/>
            <a:chExt cx="4081214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B915966-971E-85DC-E72A-F31657DAEA7C}"/>
                </a:ext>
              </a:extLst>
            </p:cNvPr>
            <p:cNvCxnSpPr/>
            <p:nvPr/>
          </p:nvCxnSpPr>
          <p:spPr>
            <a:xfrm>
              <a:off x="4242752" y="5171710"/>
              <a:ext cx="40812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24720D-BB99-4FA7-8262-450341C26E62}"/>
                </a:ext>
              </a:extLst>
            </p:cNvPr>
            <p:cNvSpPr txBox="1"/>
            <p:nvPr/>
          </p:nvSpPr>
          <p:spPr>
            <a:xfrm>
              <a:off x="5499124" y="5171709"/>
              <a:ext cx="168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Token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77A7B5-9ABF-D635-A5B0-8E15193EF374}"/>
              </a:ext>
            </a:extLst>
          </p:cNvPr>
          <p:cNvSpPr txBox="1"/>
          <p:nvPr/>
        </p:nvSpPr>
        <p:spPr>
          <a:xfrm>
            <a:off x="439200" y="240227"/>
            <a:ext cx="2497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Authorization Flow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093BFC-32A6-C50E-C0B0-0BF43DA155A5}"/>
              </a:ext>
            </a:extLst>
          </p:cNvPr>
          <p:cNvCxnSpPr/>
          <p:nvPr/>
        </p:nvCxnSpPr>
        <p:spPr>
          <a:xfrm>
            <a:off x="2936230" y="2892323"/>
            <a:ext cx="0" cy="13153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38FD6BC-F6EA-77DF-784B-0E69991D212C}"/>
              </a:ext>
            </a:extLst>
          </p:cNvPr>
          <p:cNvGrpSpPr/>
          <p:nvPr/>
        </p:nvGrpSpPr>
        <p:grpSpPr>
          <a:xfrm>
            <a:off x="3994920" y="1571939"/>
            <a:ext cx="4329046" cy="439002"/>
            <a:chOff x="3994920" y="1571939"/>
            <a:chExt cx="4329046" cy="439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26AFDE-4F36-78D2-AEC4-318C15F68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920" y="1571939"/>
              <a:ext cx="43290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255458-FED0-DE9E-2706-2B39BCE08101}"/>
                </a:ext>
              </a:extLst>
            </p:cNvPr>
            <p:cNvSpPr txBox="1"/>
            <p:nvPr/>
          </p:nvSpPr>
          <p:spPr>
            <a:xfrm>
              <a:off x="5125893" y="1641609"/>
              <a:ext cx="2427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Authorization Grant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0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EACF-E62A-431A-B10B-E0ECB02E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Access Token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8B5-6930-9F9A-4A49-916D79EA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800"/>
            <a:ext cx="10515600" cy="67194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f1jj44jsala94827afajflsls</a:t>
            </a:r>
          </a:p>
        </p:txBody>
      </p:sp>
    </p:spTree>
    <p:extLst>
      <p:ext uri="{BB962C8B-B14F-4D97-AF65-F5344CB8AC3E}">
        <p14:creationId xmlns:p14="http://schemas.microsoft.com/office/powerpoint/2010/main" val="100969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1113-4445-74DB-10D1-DF683759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Confusion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79DF5C-D507-1343-6D8E-FCC345D2D7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3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2B8702-9D7C-4169-B080-6277B874A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32B8702-9D7C-4169-B080-6277B874A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C8680E-9470-4B4C-BEB4-EE052F8DD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BC8680E-9470-4B4C-BEB4-EE052F8DDA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6491A-C0AE-421F-A21E-EFEE65F13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B06491A-C0AE-421F-A21E-EFEE65F13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FC6FD2-156C-47DE-A9E7-D10918367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2EFC6FD2-156C-47DE-A9E7-D10918367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AB32-3A4D-E127-5C46-5E992B65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OAuth Got Right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B8FA3-1411-C21C-1027-091E8AA429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44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6C2-1ED1-5966-A516-BF7C9A88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8331-1414-783D-108B-FFEB9691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permission to do something with a protected resource on behalf of the resource owner</a:t>
            </a:r>
          </a:p>
          <a:p>
            <a:endParaRPr lang="en-US" dirty="0"/>
          </a:p>
          <a:p>
            <a:r>
              <a:rPr lang="en-US" dirty="0"/>
              <a:t>API in entirety</a:t>
            </a:r>
          </a:p>
          <a:p>
            <a:r>
              <a:rPr lang="en-US" dirty="0"/>
              <a:t>Or type of access</a:t>
            </a:r>
          </a:p>
          <a:p>
            <a:r>
              <a:rPr lang="en-US" dirty="0"/>
              <a:t>Or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812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85D8-4072-62E1-0369-A6EEE823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988F-A86E-E9E2-657B-554FCCC5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Include:</a:t>
            </a:r>
          </a:p>
          <a:p>
            <a:r>
              <a:rPr lang="en-US" dirty="0"/>
              <a:t>The API name</a:t>
            </a:r>
          </a:p>
          <a:p>
            <a:r>
              <a:rPr lang="en-US" dirty="0"/>
              <a:t>The type of access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 </a:t>
            </a:r>
            <a:r>
              <a:rPr lang="en-US" dirty="0" err="1"/>
              <a:t>gmail.read</a:t>
            </a:r>
            <a:r>
              <a:rPr lang="en-US" dirty="0"/>
              <a:t>   &gt;   Gmail,  Read-access</a:t>
            </a:r>
          </a:p>
        </p:txBody>
      </p:sp>
    </p:spTree>
    <p:extLst>
      <p:ext uri="{BB962C8B-B14F-4D97-AF65-F5344CB8AC3E}">
        <p14:creationId xmlns:p14="http://schemas.microsoft.com/office/powerpoint/2010/main" val="13503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2FF88D-A522-BA21-AC19-54E4C35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0C9FDDA-DCCC-216B-5FE5-92C96D053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9337A6A-72A7-4F9A-886C-1AE23C3B5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33FB76-88E4-8B13-51F8-CF6BD58A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CFAF2-DC3D-1EFC-C935-B87E087BA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E47EE2-0720-1C84-0E99-355015303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C481C8-7AE0-9DDE-5839-767D8822C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678350-CE70-035A-27BB-E2FF5BE9D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8D324-9042-A41C-07D2-CB5F585B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Grant Types (Flows)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53F1-7A71-3D49-F50E-5779A611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Authorization Code</a:t>
            </a:r>
          </a:p>
          <a:p>
            <a:r>
              <a:rPr lang="en-US" sz="3600" dirty="0"/>
              <a:t>Implicit Flow</a:t>
            </a:r>
          </a:p>
          <a:p>
            <a:r>
              <a:rPr lang="en-US" sz="3600" dirty="0"/>
              <a:t>Proof Key for Code Exchange (PKCE)</a:t>
            </a:r>
          </a:p>
          <a:p>
            <a:r>
              <a:rPr lang="en-US" sz="3600" dirty="0"/>
              <a:t>Client Credentials</a:t>
            </a:r>
          </a:p>
          <a:p>
            <a:r>
              <a:rPr lang="en-US" sz="3600" dirty="0"/>
              <a:t>Refresh Flow</a:t>
            </a:r>
          </a:p>
          <a:p>
            <a:r>
              <a:rPr lang="en-US" sz="3600" dirty="0"/>
              <a:t>Device Flow</a:t>
            </a:r>
          </a:p>
          <a:p>
            <a:r>
              <a:rPr lang="en-US" sz="3600" dirty="0"/>
              <a:t>Backend for Frontend</a:t>
            </a:r>
          </a:p>
          <a:p>
            <a:r>
              <a:rPr lang="en-US" sz="3600" dirty="0"/>
              <a:t>Hybrid Flow</a:t>
            </a:r>
          </a:p>
        </p:txBody>
      </p:sp>
    </p:spTree>
    <p:extLst>
      <p:ext uri="{BB962C8B-B14F-4D97-AF65-F5344CB8AC3E}">
        <p14:creationId xmlns:p14="http://schemas.microsoft.com/office/powerpoint/2010/main" val="24519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-0.00039 0.3854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C3DC-59FC-A509-7EA3-10527401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Authorization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BDB8A9-EB15-970B-A235-3092F9C7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413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610E5A-5472-445F-BE88-83AD09E52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2610E5A-5472-445F-BE88-83AD09E52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B04F4-5552-4083-9606-C15CBA2E9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ADCB04F4-5552-4083-9606-C15CBA2E9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D31787-8D9C-4166-AAD0-306ECC794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71D31787-8D9C-4166-AAD0-306ECC794B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AEB7DD-FD20-448D-A13E-5F6CB9BAB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3AEB7DD-FD20-448D-A13E-5F6CB9BAB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8E62EC-D82B-432C-AC0A-96C05F81A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878E62EC-D82B-432C-AC0A-96C05F81A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B1715D-735B-42FE-866A-57C0E4D2C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1BB1715D-735B-42FE-866A-57C0E4D2C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ECB91E-9CAB-4E8D-A62F-D3A522BCD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0ECB91E-9CAB-4E8D-A62F-D3A522BCDD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AF973D-5A42-4A9E-84ED-08A0E3D68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5AF973D-5A42-4A9E-84ED-08A0E3D68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203E6B-7C9D-48D8-87EF-F82316F32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6F203E6B-7C9D-48D8-87EF-F82316F329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C962A-CCFE-6BF4-B7CC-A84AD2B0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Authorization Server Endpoints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40A2B2-D4EB-5F27-111F-509E2C7CD55E}"/>
              </a:ext>
            </a:extLst>
          </p:cNvPr>
          <p:cNvGrpSpPr/>
          <p:nvPr/>
        </p:nvGrpSpPr>
        <p:grpSpPr>
          <a:xfrm>
            <a:off x="8988361" y="1998936"/>
            <a:ext cx="2192844" cy="2217796"/>
            <a:chOff x="8195442" y="689315"/>
            <a:chExt cx="2192844" cy="221779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A634D67-CEE6-DB42-0290-018B99DB1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D5D77C-168A-460B-18C7-966E7F2BC902}"/>
                </a:ext>
              </a:extLst>
            </p:cNvPr>
            <p:cNvSpPr txBox="1"/>
            <p:nvPr/>
          </p:nvSpPr>
          <p:spPr>
            <a:xfrm>
              <a:off x="8195442" y="2537779"/>
              <a:ext cx="219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Authorization Server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7AA343-E555-83DB-F54F-3D5002934E80}"/>
              </a:ext>
            </a:extLst>
          </p:cNvPr>
          <p:cNvGrpSpPr/>
          <p:nvPr/>
        </p:nvGrpSpPr>
        <p:grpSpPr>
          <a:xfrm>
            <a:off x="8128367" y="2547298"/>
            <a:ext cx="859994" cy="208800"/>
            <a:chOff x="6976800" y="2426400"/>
            <a:chExt cx="859994" cy="2088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80CE50-EB38-743C-77E8-6A5E23C3A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4800" y="2527200"/>
              <a:ext cx="75199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C19924-B879-C894-786F-296428CD95EB}"/>
                </a:ext>
              </a:extLst>
            </p:cNvPr>
            <p:cNvSpPr/>
            <p:nvPr/>
          </p:nvSpPr>
          <p:spPr>
            <a:xfrm>
              <a:off x="6976800" y="2426400"/>
              <a:ext cx="208800" cy="208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82C478-EF7D-BB50-0B19-B2DA85DD387A}"/>
              </a:ext>
            </a:extLst>
          </p:cNvPr>
          <p:cNvGrpSpPr/>
          <p:nvPr/>
        </p:nvGrpSpPr>
        <p:grpSpPr>
          <a:xfrm>
            <a:off x="8128367" y="3121696"/>
            <a:ext cx="859994" cy="208800"/>
            <a:chOff x="6976800" y="2426400"/>
            <a:chExt cx="859994" cy="2088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AAC1F-D0DA-7688-7ED2-476B8DFFA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4800" y="2527200"/>
              <a:ext cx="75199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7CCD-7A4D-CB7C-506F-1CF3AE62ED10}"/>
                </a:ext>
              </a:extLst>
            </p:cNvPr>
            <p:cNvSpPr/>
            <p:nvPr/>
          </p:nvSpPr>
          <p:spPr>
            <a:xfrm>
              <a:off x="6976800" y="2426400"/>
              <a:ext cx="208800" cy="208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76D556C-85B8-0247-9F1F-97DAB2E57E2D}"/>
              </a:ext>
            </a:extLst>
          </p:cNvPr>
          <p:cNvSpPr txBox="1"/>
          <p:nvPr/>
        </p:nvSpPr>
        <p:spPr>
          <a:xfrm>
            <a:off x="6436367" y="2466541"/>
            <a:ext cx="15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Authorization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971B6-967A-14D1-77AC-998D6A53D954}"/>
              </a:ext>
            </a:extLst>
          </p:cNvPr>
          <p:cNvSpPr txBox="1"/>
          <p:nvPr/>
        </p:nvSpPr>
        <p:spPr>
          <a:xfrm>
            <a:off x="6965568" y="30565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6542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58129-68F2-BDD4-495A-A5CD9A227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D8E7ABA-C325-F6A2-F322-F34682A4F1C6}"/>
              </a:ext>
            </a:extLst>
          </p:cNvPr>
          <p:cNvGrpSpPr/>
          <p:nvPr/>
        </p:nvGrpSpPr>
        <p:grpSpPr>
          <a:xfrm>
            <a:off x="2157494" y="819930"/>
            <a:ext cx="1837426" cy="1956566"/>
            <a:chOff x="2220685" y="907869"/>
            <a:chExt cx="1837426" cy="195656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3CB7C5-D405-AA32-1E4D-04CE4F0F3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2AEA81-0EBC-D0F1-11EB-2027CFE9B079}"/>
                </a:ext>
              </a:extLst>
            </p:cNvPr>
            <p:cNvSpPr txBox="1"/>
            <p:nvPr/>
          </p:nvSpPr>
          <p:spPr>
            <a:xfrm>
              <a:off x="2220685" y="2495103"/>
              <a:ext cx="1837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 Owner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408AA7-5DE6-2D79-7D98-2A199E523038}"/>
              </a:ext>
            </a:extLst>
          </p:cNvPr>
          <p:cNvGrpSpPr/>
          <p:nvPr/>
        </p:nvGrpSpPr>
        <p:grpSpPr>
          <a:xfrm>
            <a:off x="2094304" y="4178231"/>
            <a:ext cx="1963807" cy="1956566"/>
            <a:chOff x="2094304" y="4178231"/>
            <a:chExt cx="1963807" cy="19565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04CF272-69C8-617A-72FA-51ABF064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90432A-8DAF-7F9A-0E9B-36D675C96088}"/>
                </a:ext>
              </a:extLst>
            </p:cNvPr>
            <p:cNvSpPr txBox="1"/>
            <p:nvPr/>
          </p:nvSpPr>
          <p:spPr>
            <a:xfrm>
              <a:off x="2094304" y="5765465"/>
              <a:ext cx="196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Application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0C9D85-7BB2-61FC-7C71-9B8FED19ADF6}"/>
              </a:ext>
            </a:extLst>
          </p:cNvPr>
          <p:cNvGrpSpPr/>
          <p:nvPr/>
        </p:nvGrpSpPr>
        <p:grpSpPr>
          <a:xfrm>
            <a:off x="8160361" y="689315"/>
            <a:ext cx="2192844" cy="2217796"/>
            <a:chOff x="8195442" y="689315"/>
            <a:chExt cx="2192844" cy="2217796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7AC096C-BBA5-99B5-A7EF-D9AC8251E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EDE9FE-1F8C-096A-5513-8D222F602BAD}"/>
                </a:ext>
              </a:extLst>
            </p:cNvPr>
            <p:cNvSpPr txBox="1"/>
            <p:nvPr/>
          </p:nvSpPr>
          <p:spPr>
            <a:xfrm>
              <a:off x="8195442" y="2537779"/>
              <a:ext cx="219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Authorization Server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4842BC-4E65-CE37-4D19-ED84F2BF0166}"/>
              </a:ext>
            </a:extLst>
          </p:cNvPr>
          <p:cNvGrpSpPr/>
          <p:nvPr/>
        </p:nvGrpSpPr>
        <p:grpSpPr>
          <a:xfrm>
            <a:off x="8180815" y="4207671"/>
            <a:ext cx="2151936" cy="1897686"/>
            <a:chOff x="7548739" y="4372013"/>
            <a:chExt cx="2151936" cy="1897686"/>
          </a:xfrm>
        </p:grpSpPr>
        <p:grpSp>
          <p:nvGrpSpPr>
            <p:cNvPr id="16" name="Graphic 14">
              <a:extLst>
                <a:ext uri="{FF2B5EF4-FFF2-40B4-BE49-F238E27FC236}">
                  <a16:creationId xmlns:a16="http://schemas.microsoft.com/office/drawing/2014/main" id="{F013A131-5624-1B45-8915-9BB30D0352F3}"/>
                </a:ext>
              </a:extLst>
            </p:cNvPr>
            <p:cNvGrpSpPr/>
            <p:nvPr/>
          </p:nvGrpSpPr>
          <p:grpSpPr>
            <a:xfrm>
              <a:off x="7982682" y="4372013"/>
              <a:ext cx="1284051" cy="1528354"/>
              <a:chOff x="6524625" y="2984496"/>
              <a:chExt cx="1571625" cy="185737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3A2A7AA-88C7-CA15-D72D-163A9A7B5AC0}"/>
                  </a:ext>
                </a:extLst>
              </p:cNvPr>
              <p:cNvSpPr/>
              <p:nvPr/>
            </p:nvSpPr>
            <p:spPr>
              <a:xfrm>
                <a:off x="6524625" y="415607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DEDDD83-AF4A-B2B0-E4A4-37B1C31AE0AB}"/>
                  </a:ext>
                </a:extLst>
              </p:cNvPr>
              <p:cNvSpPr/>
              <p:nvPr/>
            </p:nvSpPr>
            <p:spPr>
              <a:xfrm>
                <a:off x="6524625" y="415607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E1383-404C-50FC-BBDB-312D125232A7}"/>
                  </a:ext>
                </a:extLst>
              </p:cNvPr>
              <p:cNvSpPr/>
              <p:nvPr/>
            </p:nvSpPr>
            <p:spPr>
              <a:xfrm>
                <a:off x="6524625" y="3689347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75A58C7-F2D0-2A8C-5B13-35907D4016C8}"/>
                  </a:ext>
                </a:extLst>
              </p:cNvPr>
              <p:cNvSpPr/>
              <p:nvPr/>
            </p:nvSpPr>
            <p:spPr>
              <a:xfrm>
                <a:off x="6524625" y="3689346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B2A2F99-BDAE-3598-2041-A1A45B662292}"/>
                  </a:ext>
                </a:extLst>
              </p:cNvPr>
              <p:cNvSpPr/>
              <p:nvPr/>
            </p:nvSpPr>
            <p:spPr>
              <a:xfrm>
                <a:off x="6524625" y="322262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BE8E23B-B994-CC37-634E-42BDDE38812C}"/>
                  </a:ext>
                </a:extLst>
              </p:cNvPr>
              <p:cNvSpPr/>
              <p:nvPr/>
            </p:nvSpPr>
            <p:spPr>
              <a:xfrm>
                <a:off x="6524625" y="322262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47FAF37-1F66-2A72-AD10-D8C6A46078C5}"/>
                  </a:ext>
                </a:extLst>
              </p:cNvPr>
              <p:cNvSpPr/>
              <p:nvPr/>
            </p:nvSpPr>
            <p:spPr>
              <a:xfrm>
                <a:off x="6524625" y="2984496"/>
                <a:ext cx="1571625" cy="495300"/>
              </a:xfrm>
              <a:custGeom>
                <a:avLst/>
                <a:gdLst>
                  <a:gd name="connsiteX0" fmla="*/ 785813 w 1571625"/>
                  <a:gd name="connsiteY0" fmla="*/ 495300 h 495300"/>
                  <a:gd name="connsiteX1" fmla="*/ 1571625 w 1571625"/>
                  <a:gd name="connsiteY1" fmla="*/ 247650 h 495300"/>
                  <a:gd name="connsiteX2" fmla="*/ 785813 w 1571625"/>
                  <a:gd name="connsiteY2" fmla="*/ 0 h 495300"/>
                  <a:gd name="connsiteX3" fmla="*/ 0 w 1571625"/>
                  <a:gd name="connsiteY3" fmla="*/ 247650 h 495300"/>
                  <a:gd name="connsiteX4" fmla="*/ 785813 w 1571625"/>
                  <a:gd name="connsiteY4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495300">
                    <a:moveTo>
                      <a:pt x="785813" y="495300"/>
                    </a:moveTo>
                    <a:cubicBezTo>
                      <a:pt x="1219800" y="495300"/>
                      <a:pt x="1571625" y="384420"/>
                      <a:pt x="1571625" y="247650"/>
                    </a:cubicBezTo>
                    <a:cubicBezTo>
                      <a:pt x="1571625" y="110881"/>
                      <a:pt x="1219800" y="0"/>
                      <a:pt x="785813" y="0"/>
                    </a:cubicBezTo>
                    <a:cubicBezTo>
                      <a:pt x="351825" y="0"/>
                      <a:pt x="0" y="110881"/>
                      <a:pt x="0" y="247650"/>
                    </a:cubicBezTo>
                    <a:cubicBezTo>
                      <a:pt x="0" y="384420"/>
                      <a:pt x="351825" y="495300"/>
                      <a:pt x="785813" y="495300"/>
                    </a:cubicBezTo>
                    <a:close/>
                  </a:path>
                </a:pathLst>
              </a:custGeom>
              <a:solidFill>
                <a:srgbClr val="1993D8"/>
              </a:solidFill>
              <a:ln w="19050" cap="flat">
                <a:solidFill>
                  <a:srgbClr val="00184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67A1D49-3020-F528-4353-86AC34C8DE72}"/>
                  </a:ext>
                </a:extLst>
              </p:cNvPr>
              <p:cNvSpPr/>
              <p:nvPr/>
            </p:nvSpPr>
            <p:spPr>
              <a:xfrm>
                <a:off x="7905750" y="35274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9DEB650-DF72-9A69-F79F-554D5D972B5D}"/>
                  </a:ext>
                </a:extLst>
              </p:cNvPr>
              <p:cNvSpPr/>
              <p:nvPr/>
            </p:nvSpPr>
            <p:spPr>
              <a:xfrm>
                <a:off x="7800975" y="35655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F60B397-610E-3CC7-CBF8-23B10EC20494}"/>
                  </a:ext>
                </a:extLst>
              </p:cNvPr>
              <p:cNvSpPr/>
              <p:nvPr/>
            </p:nvSpPr>
            <p:spPr>
              <a:xfrm>
                <a:off x="7686675" y="358457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AB19CF-7BE7-4777-DAAA-09D4CE3B4A42}"/>
                </a:ext>
              </a:extLst>
            </p:cNvPr>
            <p:cNvSpPr txBox="1"/>
            <p:nvPr/>
          </p:nvSpPr>
          <p:spPr>
            <a:xfrm>
              <a:off x="7548739" y="5900367"/>
              <a:ext cx="215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Protected Resource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B8049A5-5DE5-5A62-5935-F19A46020BE6}"/>
              </a:ext>
            </a:extLst>
          </p:cNvPr>
          <p:cNvSpPr txBox="1"/>
          <p:nvPr/>
        </p:nvSpPr>
        <p:spPr>
          <a:xfrm>
            <a:off x="5002425" y="1660603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Authorization Request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68CCB-126D-82DC-0FD2-73CFC29F5E28}"/>
              </a:ext>
            </a:extLst>
          </p:cNvPr>
          <p:cNvCxnSpPr/>
          <p:nvPr/>
        </p:nvCxnSpPr>
        <p:spPr>
          <a:xfrm flipV="1">
            <a:off x="3522372" y="2776496"/>
            <a:ext cx="0" cy="1306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942D5-43C4-ED0D-F2EE-B8F8A909AB0A}"/>
              </a:ext>
            </a:extLst>
          </p:cNvPr>
          <p:cNvCxnSpPr>
            <a:cxnSpLocks/>
          </p:cNvCxnSpPr>
          <p:nvPr/>
        </p:nvCxnSpPr>
        <p:spPr>
          <a:xfrm>
            <a:off x="4143381" y="2077121"/>
            <a:ext cx="4105537" cy="156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3803E-77C7-5F07-B374-BAF36BAA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Grant Types (Flows)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F7D7-D8D7-B30B-C14D-2B483120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Authorization Code</a:t>
            </a:r>
          </a:p>
          <a:p>
            <a:r>
              <a:rPr lang="en-US" sz="3600" dirty="0"/>
              <a:t>Implicit Flow</a:t>
            </a:r>
          </a:p>
          <a:p>
            <a:r>
              <a:rPr lang="en-US" sz="3600" dirty="0"/>
              <a:t>Proof Key for Code Exchange (PKCE)</a:t>
            </a:r>
          </a:p>
          <a:p>
            <a:r>
              <a:rPr lang="en-US" sz="3600" dirty="0"/>
              <a:t>Client Credentials</a:t>
            </a:r>
          </a:p>
          <a:p>
            <a:r>
              <a:rPr lang="en-US" sz="3600" dirty="0"/>
              <a:t>Refresh Flow</a:t>
            </a:r>
          </a:p>
          <a:p>
            <a:r>
              <a:rPr lang="en-US" sz="3600" dirty="0"/>
              <a:t>Device Flow</a:t>
            </a:r>
          </a:p>
          <a:p>
            <a:r>
              <a:rPr lang="en-US" sz="3600" dirty="0"/>
              <a:t>Backend for Frontend</a:t>
            </a:r>
          </a:p>
          <a:p>
            <a:r>
              <a:rPr lang="en-US" sz="3600" dirty="0"/>
              <a:t>Hybrid Flow</a:t>
            </a:r>
          </a:p>
        </p:txBody>
      </p:sp>
    </p:spTree>
    <p:extLst>
      <p:ext uri="{BB962C8B-B14F-4D97-AF65-F5344CB8AC3E}">
        <p14:creationId xmlns:p14="http://schemas.microsoft.com/office/powerpoint/2010/main" val="14646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1033-D00A-1E6D-0A88-D929378B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A3ED-89A7-96BB-2DA3-7518D1BD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825"/>
            <a:ext cx="10515600" cy="38695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cs typeface="David" panose="020F0502020204030204" pitchFamily="34" charset="-79"/>
                <a:hlinkClick r:id="rId2"/>
              </a:rPr>
              <a:t>https://authserver.example.com/authorize</a:t>
            </a:r>
            <a:endParaRPr lang="en-US" sz="2400" dirty="0">
              <a:cs typeface="David" panose="020F0502020204030204" pitchFamily="34" charset="-79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cs typeface="David" panose="020F0502020204030204" pitchFamily="34" charset="-79"/>
              </a:rPr>
              <a:t>?</a:t>
            </a:r>
            <a:r>
              <a:rPr lang="en-US" dirty="0" err="1">
                <a:cs typeface="David" panose="020F0502020204030204" pitchFamily="34" charset="-79"/>
              </a:rPr>
              <a:t>response_type</a:t>
            </a:r>
            <a:r>
              <a:rPr lang="en-US" dirty="0">
                <a:cs typeface="David" panose="020F0502020204030204" pitchFamily="34" charset="-79"/>
              </a:rPr>
              <a:t>=code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cs typeface="David" panose="020F0502020204030204" pitchFamily="34" charset="-79"/>
              </a:rPr>
              <a:t>&amp;</a:t>
            </a:r>
            <a:r>
              <a:rPr lang="en-US" dirty="0" err="1">
                <a:cs typeface="David" panose="020F0502020204030204" pitchFamily="34" charset="-79"/>
              </a:rPr>
              <a:t>client_id</a:t>
            </a:r>
            <a:r>
              <a:rPr lang="en-US" dirty="0">
                <a:cs typeface="David" panose="020F0502020204030204" pitchFamily="34" charset="-79"/>
              </a:rPr>
              <a:t>=4jff9ffrehehw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cs typeface="David" panose="020F0502020204030204" pitchFamily="34" charset="-79"/>
              </a:rPr>
              <a:t>&amp;</a:t>
            </a:r>
            <a:r>
              <a:rPr lang="en-US" dirty="0" err="1">
                <a:cs typeface="David" panose="020F0502020204030204" pitchFamily="34" charset="-79"/>
              </a:rPr>
              <a:t>redirect_uri</a:t>
            </a:r>
            <a:r>
              <a:rPr lang="en-US" dirty="0">
                <a:cs typeface="David" panose="020F0502020204030204" pitchFamily="34" charset="-79"/>
              </a:rPr>
              <a:t>=https://client.example.com/callback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David" panose="020F0502020204030204" pitchFamily="34" charset="-79"/>
              </a:rPr>
              <a:t>&amp;state=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cs typeface="David" panose="020F0502020204030204" pitchFamily="34" charset="-79"/>
              </a:rPr>
              <a:t>xyz</a:t>
            </a:r>
            <a:endParaRPr lang="en-US" dirty="0">
              <a:solidFill>
                <a:schemeClr val="accent4">
                  <a:lumMod val="75000"/>
                </a:schemeClr>
              </a:solidFill>
              <a:cs typeface="David" panose="020F0502020204030204" pitchFamily="34" charset="-79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David" panose="020F0502020204030204" pitchFamily="34" charset="-79"/>
              </a:rPr>
              <a:t>&amp;scope=api1 api2.read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1D11D-8B67-7B82-3F01-DEDE2342FDCC}"/>
              </a:ext>
            </a:extLst>
          </p:cNvPr>
          <p:cNvSpPr txBox="1"/>
          <p:nvPr/>
        </p:nvSpPr>
        <p:spPr>
          <a:xfrm>
            <a:off x="8373600" y="1562400"/>
            <a:ext cx="3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(front channel)</a:t>
            </a:r>
          </a:p>
        </p:txBody>
      </p:sp>
    </p:spTree>
    <p:extLst>
      <p:ext uri="{BB962C8B-B14F-4D97-AF65-F5344CB8AC3E}">
        <p14:creationId xmlns:p14="http://schemas.microsoft.com/office/powerpoint/2010/main" val="2343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CF15-0E4C-9CE4-6A9D-5F8A17CD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B87D-214D-E881-D270-4223A3FB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00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2"/>
              </a:rPr>
              <a:t>https://client.example.com/callback</a:t>
            </a:r>
            <a:endParaRPr lang="en-US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?code=Spbj3f0RHe34aa0fs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&amp;state=</a:t>
            </a:r>
            <a:r>
              <a:rPr lang="en-US" dirty="0" err="1"/>
              <a:t>xyz</a:t>
            </a:r>
            <a:endParaRPr lang="en-US" dirty="0">
              <a:cs typeface="David" panose="020F0502020204030204" pitchFamily="34" charset="-79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3093-16B7-5E08-B7DA-CB6F0F8D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23C6-B4B4-E484-A6B0-44A44727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POST /token HTTP/1.1</a:t>
            </a:r>
          </a:p>
          <a:p>
            <a:pPr marL="457200" lvl="1" indent="0">
              <a:buNone/>
            </a:pPr>
            <a:r>
              <a:rPr lang="en-US" dirty="0"/>
              <a:t>Host: server.example.com</a:t>
            </a:r>
          </a:p>
          <a:p>
            <a:pPr marL="457200" lvl="1" indent="0">
              <a:buNone/>
            </a:pPr>
            <a:r>
              <a:rPr lang="en-US" dirty="0"/>
              <a:t>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Authorization: Basic cjddfheeM0rheSRG03f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grant_type</a:t>
            </a:r>
            <a:r>
              <a:rPr lang="en-US" sz="2400" dirty="0"/>
              <a:t>=</a:t>
            </a:r>
            <a:r>
              <a:rPr lang="en-US" sz="2400" dirty="0" err="1"/>
              <a:t>authorization_code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&amp;code= Spbj3f0RHe34aa0fs</a:t>
            </a:r>
          </a:p>
          <a:p>
            <a:pPr marL="0" indent="0">
              <a:buNone/>
            </a:pPr>
            <a:r>
              <a:rPr lang="en-US" sz="2400" dirty="0"/>
              <a:t>&amp;</a:t>
            </a:r>
            <a:r>
              <a:rPr lang="en-US" sz="2400" dirty="0" err="1"/>
              <a:t>redirect_uri</a:t>
            </a:r>
            <a:r>
              <a:rPr lang="en-US" sz="2400" dirty="0"/>
              <a:t>=https://client.example.com/callback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&amp;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client_id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=ab5jks11s&amp;client_secred=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fjejerhehhw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50FCA-CB69-4601-BF32-7D9173005F9E}"/>
              </a:ext>
            </a:extLst>
          </p:cNvPr>
          <p:cNvSpPr txBox="1"/>
          <p:nvPr/>
        </p:nvSpPr>
        <p:spPr>
          <a:xfrm>
            <a:off x="9213545" y="3429000"/>
            <a:ext cx="268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client_id</a:t>
            </a:r>
            <a:r>
              <a:rPr lang="en-US" dirty="0"/>
              <a:t> &amp; </a:t>
            </a:r>
            <a:r>
              <a:rPr lang="en-US" dirty="0" err="1"/>
              <a:t>client_secret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B2B4B-AAB7-ECF6-1043-AAD8B8D33F1F}"/>
              </a:ext>
            </a:extLst>
          </p:cNvPr>
          <p:cNvSpPr txBox="1"/>
          <p:nvPr/>
        </p:nvSpPr>
        <p:spPr>
          <a:xfrm>
            <a:off x="9244800" y="1419784"/>
            <a:ext cx="26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(back channel)</a:t>
            </a:r>
          </a:p>
        </p:txBody>
      </p:sp>
    </p:spTree>
    <p:extLst>
      <p:ext uri="{BB962C8B-B14F-4D97-AF65-F5344CB8AC3E}">
        <p14:creationId xmlns:p14="http://schemas.microsoft.com/office/powerpoint/2010/main" val="17673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374303-A90C-0069-8AE3-3797745452A4}"/>
              </a:ext>
            </a:extLst>
          </p:cNvPr>
          <p:cNvSpPr/>
          <p:nvPr/>
        </p:nvSpPr>
        <p:spPr>
          <a:xfrm>
            <a:off x="0" y="0"/>
            <a:ext cx="12192000" cy="1719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30731-8F1B-1747-34EF-8C235A90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Authentication &amp;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802A-AE6E-8DCE-5631-50AA8E07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7625"/>
            <a:ext cx="10515600" cy="317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Basic Authentication Style (RFC 7617)</a:t>
            </a:r>
          </a:p>
          <a:p>
            <a:pPr marL="0" indent="0">
              <a:buNone/>
            </a:pPr>
            <a:r>
              <a:rPr lang="en-US" sz="2400" dirty="0"/>
              <a:t>Base64(</a:t>
            </a:r>
            <a:r>
              <a:rPr lang="en-US" sz="2400" dirty="0" err="1"/>
              <a:t>client_id</a:t>
            </a:r>
            <a:r>
              <a:rPr lang="en-US" sz="2400" dirty="0"/>
              <a:t> + “:” + </a:t>
            </a:r>
            <a:r>
              <a:rPr lang="en-US" sz="2400" dirty="0" err="1"/>
              <a:t>client_secret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OAuth Style (RFC 6749)</a:t>
            </a:r>
          </a:p>
          <a:p>
            <a:pPr marL="0" indent="0">
              <a:buNone/>
            </a:pPr>
            <a:r>
              <a:rPr lang="en-US" sz="2400" dirty="0"/>
              <a:t>Base64(</a:t>
            </a:r>
            <a:r>
              <a:rPr lang="en-US" sz="2400" dirty="0" err="1"/>
              <a:t>UrlEncode</a:t>
            </a:r>
            <a:r>
              <a:rPr lang="en-US" sz="2400" dirty="0"/>
              <a:t>(</a:t>
            </a:r>
            <a:r>
              <a:rPr lang="en-US" sz="2400" dirty="0" err="1"/>
              <a:t>client_id</a:t>
            </a:r>
            <a:r>
              <a:rPr lang="en-US" sz="2400" dirty="0"/>
              <a:t>)+”:”+</a:t>
            </a:r>
            <a:r>
              <a:rPr lang="en-US" sz="2400" dirty="0" err="1"/>
              <a:t>UrlEncode</a:t>
            </a:r>
            <a:r>
              <a:rPr lang="en-US" sz="2400" dirty="0"/>
              <a:t>(</a:t>
            </a:r>
            <a:r>
              <a:rPr lang="en-US" sz="2400" dirty="0" err="1"/>
              <a:t>client_secret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026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B121-C137-2CC4-9DAD-BC95A84E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E82F-8875-1E15-C2B2-AD40836C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HTTP/1.1 200 OK</a:t>
            </a:r>
          </a:p>
          <a:p>
            <a:pPr marL="0" indent="0">
              <a:buNone/>
            </a:pPr>
            <a:r>
              <a:rPr lang="en-US" sz="2400" dirty="0"/>
              <a:t>	Content-Type:  application/</a:t>
            </a:r>
            <a:r>
              <a:rPr lang="en-US" sz="2400" dirty="0" err="1"/>
              <a:t>json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“</a:t>
            </a:r>
            <a:r>
              <a:rPr lang="en-US" sz="2400" dirty="0" err="1"/>
              <a:t>access_token</a:t>
            </a:r>
            <a:r>
              <a:rPr lang="en-US" sz="2400" dirty="0"/>
              <a:t>”: “3jj48ffght49jSDff”,</a:t>
            </a:r>
          </a:p>
          <a:p>
            <a:pPr marL="0" indent="0">
              <a:buNone/>
            </a:pPr>
            <a:r>
              <a:rPr lang="en-US" sz="2400" dirty="0"/>
              <a:t>	“</a:t>
            </a:r>
            <a:r>
              <a:rPr lang="en-US" sz="2400" dirty="0" err="1"/>
              <a:t>token_type”:”Bearer</a:t>
            </a:r>
            <a:r>
              <a:rPr lang="en-US" sz="2400" dirty="0"/>
              <a:t>”,</a:t>
            </a:r>
          </a:p>
          <a:p>
            <a:pPr marL="0" indent="0">
              <a:buNone/>
            </a:pPr>
            <a:r>
              <a:rPr lang="en-US" sz="2400" dirty="0"/>
              <a:t>	“expires_in”:3600,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“scope”: “api2.read”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34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80DCA-24D8-4C70-47C4-E00EC2A6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2F047E5-ABD3-2C37-E6B7-19C5ABF4096C}"/>
              </a:ext>
            </a:extLst>
          </p:cNvPr>
          <p:cNvSpPr/>
          <p:nvPr/>
        </p:nvSpPr>
        <p:spPr>
          <a:xfrm>
            <a:off x="3332655" y="5516756"/>
            <a:ext cx="4202609" cy="11493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09A4403-A1C2-2B30-9EF6-751BE3CB8B20}"/>
              </a:ext>
            </a:extLst>
          </p:cNvPr>
          <p:cNvSpPr/>
          <p:nvPr/>
        </p:nvSpPr>
        <p:spPr>
          <a:xfrm>
            <a:off x="1820254" y="3784366"/>
            <a:ext cx="3646099" cy="1111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F0DE53-BAB9-F003-A4C9-E1F26058543E}"/>
              </a:ext>
            </a:extLst>
          </p:cNvPr>
          <p:cNvSpPr/>
          <p:nvPr/>
        </p:nvSpPr>
        <p:spPr>
          <a:xfrm>
            <a:off x="5859976" y="2088251"/>
            <a:ext cx="404244" cy="3223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23351B-47AC-2A50-2861-82B96614656C}"/>
              </a:ext>
            </a:extLst>
          </p:cNvPr>
          <p:cNvSpPr/>
          <p:nvPr/>
        </p:nvSpPr>
        <p:spPr>
          <a:xfrm>
            <a:off x="1154643" y="2030410"/>
            <a:ext cx="423981" cy="450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ADF10B-51F1-36E9-8D45-C0553E06F3A1}"/>
              </a:ext>
            </a:extLst>
          </p:cNvPr>
          <p:cNvSpPr/>
          <p:nvPr/>
        </p:nvSpPr>
        <p:spPr>
          <a:xfrm>
            <a:off x="10642210" y="2085108"/>
            <a:ext cx="484414" cy="4529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211C40-A0D7-7194-FB41-0CAFC1128B46}"/>
              </a:ext>
            </a:extLst>
          </p:cNvPr>
          <p:cNvGrpSpPr/>
          <p:nvPr/>
        </p:nvGrpSpPr>
        <p:grpSpPr>
          <a:xfrm>
            <a:off x="5339178" y="476082"/>
            <a:ext cx="1412092" cy="1554328"/>
            <a:chOff x="2220685" y="907869"/>
            <a:chExt cx="1759091" cy="19362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C82CAFC-D217-8146-6E6E-6301F0ED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1CF2C1-3D6E-4B6A-1B1C-82DDF8BCE13D}"/>
                </a:ext>
              </a:extLst>
            </p:cNvPr>
            <p:cNvSpPr txBox="1"/>
            <p:nvPr/>
          </p:nvSpPr>
          <p:spPr>
            <a:xfrm>
              <a:off x="2220685" y="2495103"/>
              <a:ext cx="1670100" cy="34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Resource Owner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FF503B-951A-27C3-DF64-4B869524438C}"/>
              </a:ext>
            </a:extLst>
          </p:cNvPr>
          <p:cNvGrpSpPr/>
          <p:nvPr/>
        </p:nvGrpSpPr>
        <p:grpSpPr>
          <a:xfrm>
            <a:off x="10212646" y="406111"/>
            <a:ext cx="1573444" cy="1504523"/>
            <a:chOff x="2094304" y="4178231"/>
            <a:chExt cx="2179649" cy="19954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9CE2E4D-BBD8-5CA9-0595-174ED415F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2AF3FE-7127-D6F0-5645-E277DB843744}"/>
                </a:ext>
              </a:extLst>
            </p:cNvPr>
            <p:cNvSpPr txBox="1"/>
            <p:nvPr/>
          </p:nvSpPr>
          <p:spPr>
            <a:xfrm>
              <a:off x="2094304" y="5765465"/>
              <a:ext cx="2179649" cy="408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Client Application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EFFD3FB-DD08-3B1F-3174-9B4A9D9EEBB9}"/>
              </a:ext>
            </a:extLst>
          </p:cNvPr>
          <p:cNvGrpSpPr/>
          <p:nvPr/>
        </p:nvGrpSpPr>
        <p:grpSpPr>
          <a:xfrm>
            <a:off x="629786" y="245842"/>
            <a:ext cx="1642786" cy="1597540"/>
            <a:chOff x="8195442" y="689315"/>
            <a:chExt cx="2320234" cy="2256329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C138A07-CBE2-6793-C03D-8075AF39E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121514-5FB4-D0FE-FBBC-1125EF966FBC}"/>
                </a:ext>
              </a:extLst>
            </p:cNvPr>
            <p:cNvSpPr txBox="1"/>
            <p:nvPr/>
          </p:nvSpPr>
          <p:spPr>
            <a:xfrm>
              <a:off x="8195442" y="2537780"/>
              <a:ext cx="2320234" cy="40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Authorization Server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340C0B-CFB7-982C-1228-AE987D6C6FBF}"/>
              </a:ext>
            </a:extLst>
          </p:cNvPr>
          <p:cNvCxnSpPr>
            <a:cxnSpLocks/>
          </p:cNvCxnSpPr>
          <p:nvPr/>
        </p:nvCxnSpPr>
        <p:spPr>
          <a:xfrm>
            <a:off x="6264220" y="2572284"/>
            <a:ext cx="4377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49816-0126-FFA2-0688-DFAB1006C2D5}"/>
              </a:ext>
            </a:extLst>
          </p:cNvPr>
          <p:cNvGrpSpPr/>
          <p:nvPr/>
        </p:nvGrpSpPr>
        <p:grpSpPr>
          <a:xfrm>
            <a:off x="6264220" y="2749193"/>
            <a:ext cx="5084596" cy="335986"/>
            <a:chOff x="6264220" y="2749193"/>
            <a:chExt cx="5084596" cy="33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7BE2E9-A771-AFE1-EBCC-C77567A77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4220" y="2749193"/>
              <a:ext cx="4377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BC51A7-8B63-80CE-14F6-C4258102D460}"/>
                </a:ext>
              </a:extLst>
            </p:cNvPr>
            <p:cNvSpPr txBox="1"/>
            <p:nvPr/>
          </p:nvSpPr>
          <p:spPr>
            <a:xfrm>
              <a:off x="6554364" y="2777402"/>
              <a:ext cx="4794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auth-server,  </a:t>
              </a:r>
              <a:r>
                <a:rPr lang="en-US" sz="1400" dirty="0" err="1"/>
                <a:t>client_id</a:t>
              </a:r>
              <a:r>
                <a:rPr lang="en-US" sz="1400" dirty="0"/>
                <a:t>, </a:t>
              </a:r>
              <a:r>
                <a:rPr lang="en-US" sz="1400" dirty="0" err="1"/>
                <a:t>redirect_uri</a:t>
              </a:r>
              <a:r>
                <a:rPr lang="en-US" sz="1400" dirty="0"/>
                <a:t>, scopes, state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A4524C-FBFE-7495-11BD-8C8F68CE1268}"/>
              </a:ext>
            </a:extLst>
          </p:cNvPr>
          <p:cNvGrpSpPr/>
          <p:nvPr/>
        </p:nvGrpSpPr>
        <p:grpSpPr>
          <a:xfrm>
            <a:off x="1578624" y="2822682"/>
            <a:ext cx="4275245" cy="402867"/>
            <a:chOff x="1578624" y="2822682"/>
            <a:chExt cx="4275245" cy="40286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56ED7C-B331-DF43-7242-D2D6FE3A8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8624" y="3225549"/>
              <a:ext cx="4275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C1F7C5-0B67-24C8-0B4B-28FF55252F8D}"/>
                </a:ext>
              </a:extLst>
            </p:cNvPr>
            <p:cNvSpPr txBox="1"/>
            <p:nvPr/>
          </p:nvSpPr>
          <p:spPr>
            <a:xfrm>
              <a:off x="2006141" y="2822682"/>
              <a:ext cx="2951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client_id</a:t>
              </a:r>
              <a:r>
                <a:rPr lang="en-US" sz="1400" dirty="0"/>
                <a:t>, </a:t>
              </a:r>
              <a:r>
                <a:rPr lang="en-US" sz="1400" dirty="0" err="1"/>
                <a:t>redirect_uri</a:t>
              </a:r>
              <a:r>
                <a:rPr lang="en-US" sz="1400" dirty="0"/>
                <a:t>, scopes, state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87192A-0D74-0B63-215B-598C6E05D609}"/>
              </a:ext>
            </a:extLst>
          </p:cNvPr>
          <p:cNvGrpSpPr/>
          <p:nvPr/>
        </p:nvGrpSpPr>
        <p:grpSpPr>
          <a:xfrm>
            <a:off x="1578624" y="3280978"/>
            <a:ext cx="4275245" cy="307777"/>
            <a:chOff x="1578624" y="3280978"/>
            <a:chExt cx="4275245" cy="3077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93BB83-629A-F661-9728-AB2C603A281F}"/>
                </a:ext>
              </a:extLst>
            </p:cNvPr>
            <p:cNvCxnSpPr>
              <a:cxnSpLocks/>
            </p:cNvCxnSpPr>
            <p:nvPr/>
          </p:nvCxnSpPr>
          <p:spPr>
            <a:xfrm>
              <a:off x="1578624" y="3348526"/>
              <a:ext cx="4275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47F6EF-5AD1-B867-EFAE-A0A258C3B731}"/>
                </a:ext>
              </a:extLst>
            </p:cNvPr>
            <p:cNvSpPr txBox="1"/>
            <p:nvPr/>
          </p:nvSpPr>
          <p:spPr>
            <a:xfrm>
              <a:off x="2176355" y="3280978"/>
              <a:ext cx="19676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request authorization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4D1727D-88F6-1040-E1C5-33FAAEDE8C32}"/>
              </a:ext>
            </a:extLst>
          </p:cNvPr>
          <p:cNvSpPr txBox="1"/>
          <p:nvPr/>
        </p:nvSpPr>
        <p:spPr>
          <a:xfrm>
            <a:off x="31623" y="2960502"/>
            <a:ext cx="120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auth-server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94BA5F-E68F-90C6-214F-ACB8A9294173}"/>
              </a:ext>
            </a:extLst>
          </p:cNvPr>
          <p:cNvGrpSpPr/>
          <p:nvPr/>
        </p:nvGrpSpPr>
        <p:grpSpPr>
          <a:xfrm>
            <a:off x="1578624" y="3966097"/>
            <a:ext cx="4275245" cy="323841"/>
            <a:chOff x="1578624" y="3966097"/>
            <a:chExt cx="4275245" cy="32384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582277-489F-8F11-37E6-EBA7462AFA64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 flipV="1">
              <a:off x="1578624" y="4283047"/>
              <a:ext cx="4275245" cy="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5905C8-2057-EE47-88B2-8AFA7D613DB1}"/>
                </a:ext>
              </a:extLst>
            </p:cNvPr>
            <p:cNvSpPr txBox="1"/>
            <p:nvPr/>
          </p:nvSpPr>
          <p:spPr>
            <a:xfrm>
              <a:off x="2109688" y="3966097"/>
              <a:ext cx="3067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authorization  (username / password)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6FD0D-5D41-3DCB-6F61-89469B4A8FCE}"/>
              </a:ext>
            </a:extLst>
          </p:cNvPr>
          <p:cNvGrpSpPr/>
          <p:nvPr/>
        </p:nvGrpSpPr>
        <p:grpSpPr>
          <a:xfrm>
            <a:off x="1578624" y="4389688"/>
            <a:ext cx="4275245" cy="357301"/>
            <a:chOff x="1578624" y="4389688"/>
            <a:chExt cx="4275245" cy="3573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53CEC1-7B99-769B-78A8-AC2D3ED34E36}"/>
                </a:ext>
              </a:extLst>
            </p:cNvPr>
            <p:cNvCxnSpPr>
              <a:cxnSpLocks/>
            </p:cNvCxnSpPr>
            <p:nvPr/>
          </p:nvCxnSpPr>
          <p:spPr>
            <a:xfrm>
              <a:off x="1578624" y="4389688"/>
              <a:ext cx="4275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C11B0A-FC73-0966-BCC0-1F37F5574DCE}"/>
                </a:ext>
              </a:extLst>
            </p:cNvPr>
            <p:cNvSpPr txBox="1"/>
            <p:nvPr/>
          </p:nvSpPr>
          <p:spPr>
            <a:xfrm>
              <a:off x="2369085" y="4439212"/>
              <a:ext cx="2643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redirect_uri</a:t>
              </a:r>
              <a:r>
                <a:rPr lang="en-US" sz="1400" dirty="0"/>
                <a:t>, auth-code, state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D84D331-BBC4-6F12-060C-EB1E6974378E}"/>
              </a:ext>
            </a:extLst>
          </p:cNvPr>
          <p:cNvSpPr txBox="1"/>
          <p:nvPr/>
        </p:nvSpPr>
        <p:spPr>
          <a:xfrm>
            <a:off x="11126624" y="4910074"/>
            <a:ext cx="1137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redirect_uri</a:t>
            </a:r>
            <a:endParaRPr lang="en-US" sz="1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B2B34A-853A-14DD-D148-5DDEF6D6BAFE}"/>
              </a:ext>
            </a:extLst>
          </p:cNvPr>
          <p:cNvGrpSpPr/>
          <p:nvPr/>
        </p:nvGrpSpPr>
        <p:grpSpPr>
          <a:xfrm>
            <a:off x="6264220" y="4777292"/>
            <a:ext cx="4377990" cy="331666"/>
            <a:chOff x="6264220" y="4777292"/>
            <a:chExt cx="4377990" cy="33166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B0BE77-8848-0790-DF44-497B53657A5B}"/>
                </a:ext>
              </a:extLst>
            </p:cNvPr>
            <p:cNvCxnSpPr>
              <a:cxnSpLocks/>
            </p:cNvCxnSpPr>
            <p:nvPr/>
          </p:nvCxnSpPr>
          <p:spPr>
            <a:xfrm>
              <a:off x="6264220" y="5108958"/>
              <a:ext cx="4377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BCDF30F-13D6-F463-CAE2-CD18AF3A6998}"/>
                </a:ext>
              </a:extLst>
            </p:cNvPr>
            <p:cNvSpPr txBox="1"/>
            <p:nvPr/>
          </p:nvSpPr>
          <p:spPr>
            <a:xfrm>
              <a:off x="7535264" y="4777292"/>
              <a:ext cx="20189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auth-code, state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8137A0-1C39-B1FC-C37B-F4207CF15F00}"/>
              </a:ext>
            </a:extLst>
          </p:cNvPr>
          <p:cNvGrpSpPr/>
          <p:nvPr/>
        </p:nvGrpSpPr>
        <p:grpSpPr>
          <a:xfrm>
            <a:off x="1578624" y="5660885"/>
            <a:ext cx="9063586" cy="331667"/>
            <a:chOff x="1578624" y="5660885"/>
            <a:chExt cx="9063586" cy="3316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5C17F8-D16D-A0B3-90D9-34C4252E8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8624" y="5992552"/>
              <a:ext cx="9063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B925DC-6C8C-299A-929F-A8F3DD4BE6F7}"/>
                </a:ext>
              </a:extLst>
            </p:cNvPr>
            <p:cNvSpPr txBox="1"/>
            <p:nvPr/>
          </p:nvSpPr>
          <p:spPr>
            <a:xfrm>
              <a:off x="3636235" y="5660885"/>
              <a:ext cx="46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auth-code, </a:t>
              </a:r>
              <a:r>
                <a:rPr lang="en-US" sz="1400" dirty="0" err="1"/>
                <a:t>redirect_uri</a:t>
              </a:r>
              <a:r>
                <a:rPr lang="en-US" sz="1400" dirty="0"/>
                <a:t>, </a:t>
              </a:r>
              <a:r>
                <a:rPr lang="en-US" sz="1400" dirty="0" err="1"/>
                <a:t>client_id</a:t>
              </a:r>
              <a:r>
                <a:rPr lang="en-US" sz="1400" dirty="0"/>
                <a:t>, </a:t>
              </a:r>
              <a:r>
                <a:rPr lang="en-US" sz="1400" dirty="0" err="1"/>
                <a:t>client_secret</a:t>
              </a:r>
              <a:endParaRPr lang="en-US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F4506C-1AEA-91B3-B22F-1D6A7EB68614}"/>
              </a:ext>
            </a:extLst>
          </p:cNvPr>
          <p:cNvGrpSpPr/>
          <p:nvPr/>
        </p:nvGrpSpPr>
        <p:grpSpPr>
          <a:xfrm>
            <a:off x="1578624" y="6170064"/>
            <a:ext cx="9063586" cy="365619"/>
            <a:chOff x="1578624" y="6170064"/>
            <a:chExt cx="9063586" cy="36561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8E2005-F87C-07C0-551A-D86819E4FB99}"/>
                </a:ext>
              </a:extLst>
            </p:cNvPr>
            <p:cNvCxnSpPr>
              <a:cxnSpLocks/>
            </p:cNvCxnSpPr>
            <p:nvPr/>
          </p:nvCxnSpPr>
          <p:spPr>
            <a:xfrm>
              <a:off x="1578624" y="6170064"/>
              <a:ext cx="9063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949E8B-3BF6-DA18-2A4E-F722A73B7B9B}"/>
                </a:ext>
              </a:extLst>
            </p:cNvPr>
            <p:cNvSpPr txBox="1"/>
            <p:nvPr/>
          </p:nvSpPr>
          <p:spPr>
            <a:xfrm>
              <a:off x="3690709" y="6227906"/>
              <a:ext cx="3899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access_token</a:t>
              </a:r>
              <a:r>
                <a:rPr lang="en-US" sz="1400" dirty="0"/>
                <a:t>,  </a:t>
              </a:r>
              <a:r>
                <a:rPr lang="en-US" sz="1400" dirty="0" err="1"/>
                <a:t>token_type</a:t>
              </a:r>
              <a:r>
                <a:rPr lang="en-US" sz="1400" dirty="0"/>
                <a:t>, </a:t>
              </a:r>
              <a:r>
                <a:rPr lang="en-US" sz="1400" dirty="0" err="1"/>
                <a:t>expires_in</a:t>
              </a:r>
              <a:r>
                <a:rPr lang="en-US" sz="1400" dirty="0"/>
                <a:t>, scope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D6CB0CA-3824-E89E-9098-24C34190610A}"/>
              </a:ext>
            </a:extLst>
          </p:cNvPr>
          <p:cNvSpPr txBox="1"/>
          <p:nvPr/>
        </p:nvSpPr>
        <p:spPr>
          <a:xfrm>
            <a:off x="176902" y="5814773"/>
            <a:ext cx="88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token</a:t>
            </a:r>
          </a:p>
          <a:p>
            <a:pPr algn="ctr"/>
            <a:r>
              <a:rPr lang="en-US" sz="1400" dirty="0"/>
              <a:t>endpoint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8F0F72-1A07-18C0-0F52-9991D53D1A8F}"/>
              </a:ext>
            </a:extLst>
          </p:cNvPr>
          <p:cNvSpPr txBox="1"/>
          <p:nvPr/>
        </p:nvSpPr>
        <p:spPr>
          <a:xfrm>
            <a:off x="2250077" y="96864"/>
            <a:ext cx="338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Authorization-Code</a:t>
            </a:r>
          </a:p>
        </p:txBody>
      </p:sp>
    </p:spTree>
    <p:extLst>
      <p:ext uri="{BB962C8B-B14F-4D97-AF65-F5344CB8AC3E}">
        <p14:creationId xmlns:p14="http://schemas.microsoft.com/office/powerpoint/2010/main" val="4831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0" grpId="0" animBg="1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EA9E85-F903-81CD-D16E-5A14B0A9C0BF}"/>
              </a:ext>
            </a:extLst>
          </p:cNvPr>
          <p:cNvSpPr/>
          <p:nvPr/>
        </p:nvSpPr>
        <p:spPr>
          <a:xfrm>
            <a:off x="0" y="0"/>
            <a:ext cx="12192000" cy="1719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3276A-679C-B07A-F206-9176FD20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2323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Confidential vs Public Clients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45AD-F20F-3314-3C4A-E3C487BA2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9EC84-B76F-FDF1-7329-F748B3C13B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keep a secret</a:t>
            </a:r>
          </a:p>
          <a:p>
            <a:r>
              <a:rPr lang="en-US" dirty="0"/>
              <a:t>Hosted away from user</a:t>
            </a:r>
          </a:p>
          <a:p>
            <a:pPr lvl="1"/>
            <a:r>
              <a:rPr lang="en-US" dirty="0"/>
              <a:t>On-site</a:t>
            </a:r>
          </a:p>
          <a:p>
            <a:pPr lvl="1"/>
            <a:r>
              <a:rPr lang="en-US" dirty="0"/>
              <a:t>In the cloud</a:t>
            </a:r>
          </a:p>
          <a:p>
            <a:r>
              <a:rPr lang="en-US" dirty="0"/>
              <a:t>Back channel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CA77F-8045-860B-BA43-094FBDA3A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Public Client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CC6C7-7CF7-6647-F593-7A08BDC073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Cannot keep a secret</a:t>
            </a:r>
          </a:p>
          <a:p>
            <a:r>
              <a:rPr lang="en-US" dirty="0"/>
              <a:t>Browser / User accessible</a:t>
            </a:r>
          </a:p>
          <a:p>
            <a:pPr lvl="1"/>
            <a:r>
              <a:rPr lang="en-US" dirty="0"/>
              <a:t>Mobile App</a:t>
            </a:r>
          </a:p>
          <a:p>
            <a:pPr lvl="1"/>
            <a:r>
              <a:rPr lang="en-US" dirty="0"/>
              <a:t>SPA</a:t>
            </a:r>
          </a:p>
          <a:p>
            <a:r>
              <a:rPr lang="en-US" dirty="0"/>
              <a:t>Front channel</a:t>
            </a:r>
          </a:p>
        </p:txBody>
      </p:sp>
    </p:spTree>
    <p:extLst>
      <p:ext uri="{BB962C8B-B14F-4D97-AF65-F5344CB8AC3E}">
        <p14:creationId xmlns:p14="http://schemas.microsoft.com/office/powerpoint/2010/main" val="36851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083D8-9516-12F8-5E57-3CED17B23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7EC465-F8FF-45F0-CFCA-CDF8EAE6B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D6931A-B018-6687-8E29-E93BF445B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721B04-5B74-12BE-070A-0469FD04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6B10E-5696-8EF8-A6D8-51BE590C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AAD98-4845-B14A-1B79-D220D69AD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FACBC0-49BD-997D-8F50-057A6EA97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65D9F4-A051-0D57-8DC6-88DE824C9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DC91A-6744-927D-177A-556CB4B5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Grant Types (Flows)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DC99-1756-0712-5919-A37A0A11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Authorization Code</a:t>
            </a:r>
          </a:p>
          <a:p>
            <a:r>
              <a:rPr lang="en-US" sz="3600" dirty="0"/>
              <a:t>Implicit Flow</a:t>
            </a:r>
          </a:p>
          <a:p>
            <a:r>
              <a:rPr lang="en-US" sz="3600" dirty="0"/>
              <a:t>Proof Key for Code Exchange (PKCE)</a:t>
            </a:r>
          </a:p>
          <a:p>
            <a:r>
              <a:rPr lang="en-US" sz="3600" dirty="0"/>
              <a:t>Client Credentials</a:t>
            </a:r>
          </a:p>
          <a:p>
            <a:r>
              <a:rPr lang="en-US" sz="3600" dirty="0"/>
              <a:t>Refresh Flow</a:t>
            </a:r>
          </a:p>
          <a:p>
            <a:r>
              <a:rPr lang="en-US" sz="3600" dirty="0"/>
              <a:t>Device Flow</a:t>
            </a:r>
          </a:p>
          <a:p>
            <a:r>
              <a:rPr lang="en-US" sz="3600" dirty="0"/>
              <a:t>Backend for Frontend</a:t>
            </a:r>
          </a:p>
          <a:p>
            <a:r>
              <a:rPr lang="en-US" sz="3600" dirty="0"/>
              <a:t>Hybrid Flow</a:t>
            </a:r>
          </a:p>
        </p:txBody>
      </p:sp>
    </p:spTree>
    <p:extLst>
      <p:ext uri="{BB962C8B-B14F-4D97-AF65-F5344CB8AC3E}">
        <p14:creationId xmlns:p14="http://schemas.microsoft.com/office/powerpoint/2010/main" val="36826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F311A-FB02-D0C9-B853-EF37340F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Implicit Flow (Grant Type)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D3EAD-E1D1-26D8-43F5-FCCEF8229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5457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66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8EF2FB-D57D-413E-865F-ECB8001B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3DC7BE-D2CD-48AD-88B4-40D8B4125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1702C1-DBB5-476D-80F9-7D94A7A11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875E7-4786-D1F1-D89D-3454CEDE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C7B187-710D-143C-50DC-CD8EA0DED39B}"/>
              </a:ext>
            </a:extLst>
          </p:cNvPr>
          <p:cNvSpPr/>
          <p:nvPr/>
        </p:nvSpPr>
        <p:spPr>
          <a:xfrm>
            <a:off x="1893483" y="3773349"/>
            <a:ext cx="3584040" cy="13029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E2FE68-F924-068F-1462-A10AF1410130}"/>
              </a:ext>
            </a:extLst>
          </p:cNvPr>
          <p:cNvSpPr txBox="1"/>
          <p:nvPr/>
        </p:nvSpPr>
        <p:spPr>
          <a:xfrm>
            <a:off x="3636235" y="5660885"/>
            <a:ext cx="389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auth-code, </a:t>
            </a:r>
            <a:r>
              <a:rPr lang="en-US" sz="1400" dirty="0" err="1"/>
              <a:t>redirect_uri</a:t>
            </a:r>
            <a:r>
              <a:rPr lang="en-US" sz="1400" dirty="0"/>
              <a:t>, </a:t>
            </a:r>
            <a:r>
              <a:rPr lang="en-US" sz="1400" dirty="0" err="1"/>
              <a:t>client_id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42EDCD-1DBF-9951-BF08-23111107DE3A}"/>
              </a:ext>
            </a:extLst>
          </p:cNvPr>
          <p:cNvSpPr/>
          <p:nvPr/>
        </p:nvSpPr>
        <p:spPr>
          <a:xfrm>
            <a:off x="5859976" y="2088251"/>
            <a:ext cx="404244" cy="3223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F4F869-8D04-55A7-A4B6-5F0862FA9072}"/>
              </a:ext>
            </a:extLst>
          </p:cNvPr>
          <p:cNvSpPr/>
          <p:nvPr/>
        </p:nvSpPr>
        <p:spPr>
          <a:xfrm>
            <a:off x="1154643" y="2030410"/>
            <a:ext cx="423981" cy="450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DB381-5479-5664-9E48-6EB22FBC1B5B}"/>
              </a:ext>
            </a:extLst>
          </p:cNvPr>
          <p:cNvSpPr/>
          <p:nvPr/>
        </p:nvSpPr>
        <p:spPr>
          <a:xfrm>
            <a:off x="10642210" y="2085108"/>
            <a:ext cx="484414" cy="4529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1ABC53-5308-EF99-C1EF-9DB620E41754}"/>
              </a:ext>
            </a:extLst>
          </p:cNvPr>
          <p:cNvGrpSpPr/>
          <p:nvPr/>
        </p:nvGrpSpPr>
        <p:grpSpPr>
          <a:xfrm>
            <a:off x="5339178" y="476082"/>
            <a:ext cx="1412092" cy="1554328"/>
            <a:chOff x="2220685" y="907869"/>
            <a:chExt cx="1759091" cy="19362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C1FDAD5-1489-B00F-FA25-2025286CB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1984AE-B9AC-C251-B494-CD494E4252B3}"/>
                </a:ext>
              </a:extLst>
            </p:cNvPr>
            <p:cNvSpPr txBox="1"/>
            <p:nvPr/>
          </p:nvSpPr>
          <p:spPr>
            <a:xfrm>
              <a:off x="2220685" y="2495103"/>
              <a:ext cx="1670100" cy="34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Resource Owner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87128C-0963-0342-1EBE-542EEC571498}"/>
              </a:ext>
            </a:extLst>
          </p:cNvPr>
          <p:cNvGrpSpPr/>
          <p:nvPr/>
        </p:nvGrpSpPr>
        <p:grpSpPr>
          <a:xfrm>
            <a:off x="10212646" y="406111"/>
            <a:ext cx="1573444" cy="1504523"/>
            <a:chOff x="2094304" y="4178231"/>
            <a:chExt cx="2179649" cy="19954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7E9111-2C78-3FD8-4B28-8241B4DD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3E1376-AF5E-406E-1560-3EA65D2AD568}"/>
                </a:ext>
              </a:extLst>
            </p:cNvPr>
            <p:cNvSpPr txBox="1"/>
            <p:nvPr/>
          </p:nvSpPr>
          <p:spPr>
            <a:xfrm>
              <a:off x="2094304" y="5765465"/>
              <a:ext cx="2179649" cy="408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Client Application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D9E5C8-791B-B999-DFD5-2F2068E6597C}"/>
              </a:ext>
            </a:extLst>
          </p:cNvPr>
          <p:cNvGrpSpPr/>
          <p:nvPr/>
        </p:nvGrpSpPr>
        <p:grpSpPr>
          <a:xfrm>
            <a:off x="629786" y="245842"/>
            <a:ext cx="1642786" cy="1597540"/>
            <a:chOff x="8195442" y="689315"/>
            <a:chExt cx="2320234" cy="2256329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9DAFF08-ACE4-90B9-C477-8E3D5DFB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943279-4936-DE7E-9159-DBCAA869D08F}"/>
                </a:ext>
              </a:extLst>
            </p:cNvPr>
            <p:cNvSpPr txBox="1"/>
            <p:nvPr/>
          </p:nvSpPr>
          <p:spPr>
            <a:xfrm>
              <a:off x="8195442" y="2537780"/>
              <a:ext cx="2320234" cy="40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Authorization Server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86D507-25B3-7EC7-C4ED-DA29B55D11ED}"/>
              </a:ext>
            </a:extLst>
          </p:cNvPr>
          <p:cNvCxnSpPr>
            <a:cxnSpLocks/>
          </p:cNvCxnSpPr>
          <p:nvPr/>
        </p:nvCxnSpPr>
        <p:spPr>
          <a:xfrm>
            <a:off x="6264220" y="2572284"/>
            <a:ext cx="4377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4016C9-1293-2929-27DA-76716AE92908}"/>
              </a:ext>
            </a:extLst>
          </p:cNvPr>
          <p:cNvCxnSpPr>
            <a:cxnSpLocks/>
          </p:cNvCxnSpPr>
          <p:nvPr/>
        </p:nvCxnSpPr>
        <p:spPr>
          <a:xfrm flipH="1">
            <a:off x="6264220" y="2749193"/>
            <a:ext cx="4377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0E72E-2E62-41EB-220C-51D1E382958D}"/>
              </a:ext>
            </a:extLst>
          </p:cNvPr>
          <p:cNvCxnSpPr>
            <a:cxnSpLocks/>
          </p:cNvCxnSpPr>
          <p:nvPr/>
        </p:nvCxnSpPr>
        <p:spPr>
          <a:xfrm flipH="1">
            <a:off x="1578624" y="3225549"/>
            <a:ext cx="4275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B6F299-FA4A-032D-ACA4-6FE48A41CFBB}"/>
              </a:ext>
            </a:extLst>
          </p:cNvPr>
          <p:cNvCxnSpPr>
            <a:cxnSpLocks/>
          </p:cNvCxnSpPr>
          <p:nvPr/>
        </p:nvCxnSpPr>
        <p:spPr>
          <a:xfrm>
            <a:off x="1578624" y="3348526"/>
            <a:ext cx="4275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F45901-FA15-42C9-82AD-4A3AFF14BADB}"/>
              </a:ext>
            </a:extLst>
          </p:cNvPr>
          <p:cNvCxnSpPr>
            <a:cxnSpLocks/>
            <a:endCxn id="79" idx="3"/>
          </p:cNvCxnSpPr>
          <p:nvPr/>
        </p:nvCxnSpPr>
        <p:spPr>
          <a:xfrm flipH="1" flipV="1">
            <a:off x="1578624" y="4283047"/>
            <a:ext cx="4275245" cy="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693D07-4F60-E2C6-5826-58B080BB8698}"/>
              </a:ext>
            </a:extLst>
          </p:cNvPr>
          <p:cNvCxnSpPr>
            <a:cxnSpLocks/>
          </p:cNvCxnSpPr>
          <p:nvPr/>
        </p:nvCxnSpPr>
        <p:spPr>
          <a:xfrm>
            <a:off x="1578624" y="4389688"/>
            <a:ext cx="4275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6AC1F-EBFC-6712-DB3C-56764944D170}"/>
              </a:ext>
            </a:extLst>
          </p:cNvPr>
          <p:cNvCxnSpPr>
            <a:cxnSpLocks/>
          </p:cNvCxnSpPr>
          <p:nvPr/>
        </p:nvCxnSpPr>
        <p:spPr>
          <a:xfrm>
            <a:off x="6264220" y="5108958"/>
            <a:ext cx="4377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919F9-F766-08AA-98F5-980AA4237254}"/>
              </a:ext>
            </a:extLst>
          </p:cNvPr>
          <p:cNvCxnSpPr>
            <a:cxnSpLocks/>
          </p:cNvCxnSpPr>
          <p:nvPr/>
        </p:nvCxnSpPr>
        <p:spPr>
          <a:xfrm flipH="1">
            <a:off x="1578624" y="5992552"/>
            <a:ext cx="9063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324DF-4E2C-6949-305C-AD716A40BEB8}"/>
              </a:ext>
            </a:extLst>
          </p:cNvPr>
          <p:cNvCxnSpPr>
            <a:cxnSpLocks/>
          </p:cNvCxnSpPr>
          <p:nvPr/>
        </p:nvCxnSpPr>
        <p:spPr>
          <a:xfrm>
            <a:off x="1578624" y="6170064"/>
            <a:ext cx="9063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C34890-2E9D-F3A5-E96D-032F925320DC}"/>
              </a:ext>
            </a:extLst>
          </p:cNvPr>
          <p:cNvSpPr txBox="1"/>
          <p:nvPr/>
        </p:nvSpPr>
        <p:spPr>
          <a:xfrm>
            <a:off x="6554364" y="2777402"/>
            <a:ext cx="479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auth-server,  </a:t>
            </a:r>
            <a:r>
              <a:rPr lang="en-US" sz="1400" dirty="0" err="1"/>
              <a:t>client_id</a:t>
            </a:r>
            <a:r>
              <a:rPr lang="en-US" sz="1400" dirty="0"/>
              <a:t>, </a:t>
            </a:r>
            <a:r>
              <a:rPr lang="en-US" sz="1400" dirty="0" err="1"/>
              <a:t>redirect_uri</a:t>
            </a:r>
            <a:r>
              <a:rPr lang="en-US" sz="1400" dirty="0"/>
              <a:t>, scopes, state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66FDB4-7CDB-EC7C-FB04-73E8D08B32F4}"/>
              </a:ext>
            </a:extLst>
          </p:cNvPr>
          <p:cNvSpPr txBox="1"/>
          <p:nvPr/>
        </p:nvSpPr>
        <p:spPr>
          <a:xfrm>
            <a:off x="2006141" y="2822682"/>
            <a:ext cx="295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client_id</a:t>
            </a:r>
            <a:r>
              <a:rPr lang="en-US" sz="1400" dirty="0"/>
              <a:t>, </a:t>
            </a:r>
            <a:r>
              <a:rPr lang="en-US" sz="1400" dirty="0" err="1"/>
              <a:t>redirect_uri</a:t>
            </a:r>
            <a:r>
              <a:rPr lang="en-US" sz="1400" dirty="0"/>
              <a:t>, scopes, state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79C379-D52C-EA8A-FCB5-BBE7B7DF8971}"/>
              </a:ext>
            </a:extLst>
          </p:cNvPr>
          <p:cNvSpPr txBox="1"/>
          <p:nvPr/>
        </p:nvSpPr>
        <p:spPr>
          <a:xfrm>
            <a:off x="2176355" y="3280978"/>
            <a:ext cx="1967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request authorization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C268-C1D5-C959-AA25-5F9CDB6DC51E}"/>
              </a:ext>
            </a:extLst>
          </p:cNvPr>
          <p:cNvSpPr txBox="1"/>
          <p:nvPr/>
        </p:nvSpPr>
        <p:spPr>
          <a:xfrm>
            <a:off x="31623" y="2960502"/>
            <a:ext cx="120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auth-server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09A187-A617-4979-8A33-68BF0F43E231}"/>
              </a:ext>
            </a:extLst>
          </p:cNvPr>
          <p:cNvSpPr txBox="1"/>
          <p:nvPr/>
        </p:nvSpPr>
        <p:spPr>
          <a:xfrm>
            <a:off x="2109688" y="3966097"/>
            <a:ext cx="306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authorization  (username / password)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F77DD-5529-82BF-A992-4F21B7C7CF1D}"/>
              </a:ext>
            </a:extLst>
          </p:cNvPr>
          <p:cNvSpPr txBox="1"/>
          <p:nvPr/>
        </p:nvSpPr>
        <p:spPr>
          <a:xfrm>
            <a:off x="2369085" y="4439212"/>
            <a:ext cx="153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redirect_uri</a:t>
            </a:r>
            <a:r>
              <a:rPr lang="en-US" sz="1400" dirty="0"/>
              <a:t>, state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1952B7-EEA1-01BD-5A35-755C5757B740}"/>
              </a:ext>
            </a:extLst>
          </p:cNvPr>
          <p:cNvSpPr txBox="1"/>
          <p:nvPr/>
        </p:nvSpPr>
        <p:spPr>
          <a:xfrm>
            <a:off x="11126624" y="4910074"/>
            <a:ext cx="1137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redirect_uri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68CC1E-F0B5-4DAC-38AE-F22D45AAE0A9}"/>
              </a:ext>
            </a:extLst>
          </p:cNvPr>
          <p:cNvSpPr txBox="1"/>
          <p:nvPr/>
        </p:nvSpPr>
        <p:spPr>
          <a:xfrm>
            <a:off x="7535264" y="4777292"/>
            <a:ext cx="682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C46BE5-BF4A-74C4-AAC8-C85378A70BEA}"/>
              </a:ext>
            </a:extLst>
          </p:cNvPr>
          <p:cNvSpPr txBox="1"/>
          <p:nvPr/>
        </p:nvSpPr>
        <p:spPr>
          <a:xfrm>
            <a:off x="3690709" y="6227906"/>
            <a:ext cx="364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access_token</a:t>
            </a:r>
            <a:r>
              <a:rPr lang="en-US" sz="1400" dirty="0"/>
              <a:t>,  </a:t>
            </a:r>
            <a:r>
              <a:rPr lang="en-US" sz="1400" dirty="0" err="1"/>
              <a:t>token_type</a:t>
            </a:r>
            <a:r>
              <a:rPr lang="en-US" sz="1400" dirty="0"/>
              <a:t>, </a:t>
            </a:r>
            <a:r>
              <a:rPr lang="en-US" sz="1400" dirty="0" err="1"/>
              <a:t>expires_in</a:t>
            </a:r>
            <a:r>
              <a:rPr lang="en-US" sz="1400" dirty="0"/>
              <a:t>, scope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0F302B4-A464-FA5D-1C98-F567CB3079C6}"/>
              </a:ext>
            </a:extLst>
          </p:cNvPr>
          <p:cNvSpPr txBox="1"/>
          <p:nvPr/>
        </p:nvSpPr>
        <p:spPr>
          <a:xfrm>
            <a:off x="176902" y="5814773"/>
            <a:ext cx="88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token</a:t>
            </a:r>
          </a:p>
          <a:p>
            <a:pPr algn="ctr"/>
            <a:r>
              <a:rPr lang="en-US" sz="1400" dirty="0"/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DDFF1-1AF1-846C-E137-2504E547A66C}"/>
              </a:ext>
            </a:extLst>
          </p:cNvPr>
          <p:cNvSpPr txBox="1"/>
          <p:nvPr/>
        </p:nvSpPr>
        <p:spPr>
          <a:xfrm>
            <a:off x="6144997" y="5635848"/>
            <a:ext cx="130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 </a:t>
            </a:r>
            <a:r>
              <a:rPr lang="en-US" sz="1400" dirty="0" err="1"/>
              <a:t>client_secret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BBE02-BF35-9AF2-44BF-E50F5AFEB129}"/>
              </a:ext>
            </a:extLst>
          </p:cNvPr>
          <p:cNvSpPr txBox="1"/>
          <p:nvPr/>
        </p:nvSpPr>
        <p:spPr>
          <a:xfrm>
            <a:off x="2685082" y="175278"/>
            <a:ext cx="187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Implicit 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2A950-B18A-76D3-B84D-405C99D2E2C0}"/>
              </a:ext>
            </a:extLst>
          </p:cNvPr>
          <p:cNvSpPr txBox="1"/>
          <p:nvPr/>
        </p:nvSpPr>
        <p:spPr>
          <a:xfrm>
            <a:off x="3704978" y="4432591"/>
            <a:ext cx="133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 auth-code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D2C4B-C7E8-953A-DEA3-5ED839E38960}"/>
              </a:ext>
            </a:extLst>
          </p:cNvPr>
          <p:cNvSpPr txBox="1"/>
          <p:nvPr/>
        </p:nvSpPr>
        <p:spPr>
          <a:xfrm>
            <a:off x="3690708" y="6227906"/>
            <a:ext cx="364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access_token</a:t>
            </a:r>
            <a:r>
              <a:rPr lang="en-US" sz="1400" dirty="0"/>
              <a:t>,  </a:t>
            </a:r>
            <a:r>
              <a:rPr lang="en-US" sz="1400" dirty="0" err="1"/>
              <a:t>token_type</a:t>
            </a:r>
            <a:r>
              <a:rPr lang="en-US" sz="1400" dirty="0"/>
              <a:t>, </a:t>
            </a:r>
            <a:r>
              <a:rPr lang="en-US" sz="1400" dirty="0" err="1"/>
              <a:t>expires_in</a:t>
            </a:r>
            <a:r>
              <a:rPr lang="en-US" sz="1400" dirty="0"/>
              <a:t>, scope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B4857-487D-772B-30B7-765FB7E45C34}"/>
              </a:ext>
            </a:extLst>
          </p:cNvPr>
          <p:cNvSpPr txBox="1"/>
          <p:nvPr/>
        </p:nvSpPr>
        <p:spPr>
          <a:xfrm>
            <a:off x="7942122" y="4772973"/>
            <a:ext cx="1166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, auth-code</a:t>
            </a:r>
          </a:p>
        </p:txBody>
      </p:sp>
    </p:spTree>
    <p:extLst>
      <p:ext uri="{BB962C8B-B14F-4D97-AF65-F5344CB8AC3E}">
        <p14:creationId xmlns:p14="http://schemas.microsoft.com/office/powerpoint/2010/main" val="127092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4726 -0.2298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-1150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22878 -0.1641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6" grpId="0"/>
      <p:bldP spid="77" grpId="0"/>
      <p:bldP spid="2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0178F-1536-52DA-8B38-023C415A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DA83-3F43-6031-43BB-ADD61970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1825625"/>
            <a:ext cx="6792685" cy="33995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Dean Rettig</a:t>
            </a:r>
          </a:p>
          <a:p>
            <a:r>
              <a:rPr lang="en-US" dirty="0"/>
              <a:t>Cincinnati, OH</a:t>
            </a:r>
          </a:p>
          <a:p>
            <a:r>
              <a:rPr lang="en-US" dirty="0"/>
              <a:t>Consultant at Inferno Red Technologies</a:t>
            </a:r>
          </a:p>
          <a:p>
            <a:r>
              <a:rPr lang="en-US" dirty="0"/>
              <a:t>.NET Developer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Contact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dean.rettig@infernored.com</a:t>
            </a:r>
            <a:endParaRPr lang="en-US" dirty="0"/>
          </a:p>
          <a:p>
            <a:pPr lvl="1"/>
            <a:r>
              <a:rPr lang="en-US" dirty="0"/>
              <a:t>github.com/</a:t>
            </a:r>
            <a:r>
              <a:rPr lang="en-US" dirty="0" err="1"/>
              <a:t>rettigcd</a:t>
            </a:r>
            <a:endParaRPr lang="en-US" dirty="0"/>
          </a:p>
        </p:txBody>
      </p:sp>
      <p:pic>
        <p:nvPicPr>
          <p:cNvPr id="5" name="Picture 4" descr="A person standing on a bridge with a lighthouse in the background&#10;&#10;Description automatically generated">
            <a:extLst>
              <a:ext uri="{FF2B5EF4-FFF2-40B4-BE49-F238E27FC236}">
                <a16:creationId xmlns:a16="http://schemas.microsoft.com/office/drawing/2014/main" id="{2EDDF158-E494-8FD5-470B-CA5E356EC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7553042" y="758514"/>
            <a:ext cx="3944115" cy="394411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AF329-F742-BAF3-3320-76BBEC2C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5545710"/>
            <a:ext cx="3868057" cy="7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17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4D-4947-58A7-2C7D-F3DF61B0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 -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8B82-1FF8-C216-AE7C-86D6CEFE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tokens exposed to resource owner.</a:t>
            </a:r>
          </a:p>
          <a:p>
            <a:r>
              <a:rPr lang="en-US" dirty="0"/>
              <a:t>Access tokens assessable to 3</a:t>
            </a:r>
            <a:r>
              <a:rPr lang="en-US" baseline="30000" dirty="0"/>
              <a:t>rd</a:t>
            </a:r>
            <a:r>
              <a:rPr lang="en-US" dirty="0"/>
              <a:t> party JavaScript</a:t>
            </a:r>
          </a:p>
          <a:p>
            <a:r>
              <a:rPr lang="en-US" dirty="0"/>
              <a:t>No validation that access tokens are intended for client.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Recommended.</a:t>
            </a:r>
          </a:p>
        </p:txBody>
      </p:sp>
    </p:spTree>
    <p:extLst>
      <p:ext uri="{BB962C8B-B14F-4D97-AF65-F5344CB8AC3E}">
        <p14:creationId xmlns:p14="http://schemas.microsoft.com/office/powerpoint/2010/main" val="14652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8E96-E2F7-48F2-4B9D-F7EE6F28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58E2-2DA8-45FA-B875-F7BA6433D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607" y="4305670"/>
            <a:ext cx="3590169" cy="5681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Mobile applications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43FA-3C1C-5F47-A31E-27A5E771C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7185" y="4129688"/>
            <a:ext cx="4081509" cy="6642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Desktop applications</a:t>
            </a:r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CEEB3A25-F2C0-9AC2-F056-2A59A4D0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546" y="1924235"/>
            <a:ext cx="2292658" cy="2292658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EB9B714-D4E9-1CD1-26B3-584C4E9EF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3715" y="1797220"/>
            <a:ext cx="2508450" cy="2508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B3897-D36B-B3D0-2DCE-F98D121D0890}"/>
              </a:ext>
            </a:extLst>
          </p:cNvPr>
          <p:cNvSpPr txBox="1"/>
          <p:nvPr/>
        </p:nvSpPr>
        <p:spPr>
          <a:xfrm>
            <a:off x="3029875" y="5370990"/>
            <a:ext cx="539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Native apps = Public clients</a:t>
            </a:r>
          </a:p>
        </p:txBody>
      </p:sp>
    </p:spTree>
    <p:extLst>
      <p:ext uri="{BB962C8B-B14F-4D97-AF65-F5344CB8AC3E}">
        <p14:creationId xmlns:p14="http://schemas.microsoft.com/office/powerpoint/2010/main" val="1312458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2BD9-7C6A-B232-FA84-F751DC75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E69B-F23B-2772-7EE9-DAC4034FF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F4C2C-B81E-8AAD-22A6-0548CD3DC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836525"/>
          </a:xfrm>
        </p:spPr>
        <p:txBody>
          <a:bodyPr>
            <a:normAutofit/>
          </a:bodyPr>
          <a:lstStyle/>
          <a:p>
            <a:r>
              <a:rPr lang="en-US" sz="2000" dirty="0"/>
              <a:t>Make secure back-channel requests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320CF-DC54-5876-017C-7928ADBA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Can’t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00F5B-73C7-A592-B0EB-9786951E9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12525"/>
          </a:xfrm>
        </p:spPr>
        <p:txBody>
          <a:bodyPr>
            <a:normAutofit/>
          </a:bodyPr>
          <a:lstStyle/>
          <a:p>
            <a:r>
              <a:rPr lang="en-US" sz="2000" dirty="0"/>
              <a:t>Authenticate</a:t>
            </a:r>
          </a:p>
          <a:p>
            <a:r>
              <a:rPr lang="en-US" sz="2000" dirty="0"/>
              <a:t>Keep a secret</a:t>
            </a:r>
          </a:p>
        </p:txBody>
      </p:sp>
    </p:spTree>
    <p:extLst>
      <p:ext uri="{BB962C8B-B14F-4D97-AF65-F5344CB8AC3E}">
        <p14:creationId xmlns:p14="http://schemas.microsoft.com/office/powerpoint/2010/main" val="439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CC44-5E82-29DB-296F-BA3AE9E3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47B3F-843D-EE3C-27E9-C4E2181E5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we to do?</a:t>
            </a:r>
          </a:p>
        </p:txBody>
      </p:sp>
    </p:spTree>
    <p:extLst>
      <p:ext uri="{BB962C8B-B14F-4D97-AF65-F5344CB8AC3E}">
        <p14:creationId xmlns:p14="http://schemas.microsoft.com/office/powerpoint/2010/main" val="252504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496F7-6327-F08C-D77A-EBA7C1F3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E629A6B-55CA-A3BD-6523-6AD9E7E39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0374997-FC7C-E647-C18E-E52548AEA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94AF4-666A-2E4E-1974-84B25FDA8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A5D652-786B-143E-F56D-ECF6C3914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AE9EEF-1F45-0FDF-AC7E-62023B68B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BE0BCF-2105-F0AE-A5B4-2C7568D5C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916A42-B6E9-3242-F241-DB494C02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AD5EA-C4BA-C7AD-8B00-F9C2B957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Grant Types (Flows)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18E5-276A-B9E4-CD2E-E8B9B291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Authorization Code</a:t>
            </a:r>
          </a:p>
          <a:p>
            <a:r>
              <a:rPr lang="en-US" sz="3600" dirty="0"/>
              <a:t>Implicit Flow</a:t>
            </a:r>
          </a:p>
          <a:p>
            <a:r>
              <a:rPr lang="en-US" sz="3600" dirty="0"/>
              <a:t>Proof Key for Code Exchange (PKCE)</a:t>
            </a:r>
          </a:p>
          <a:p>
            <a:r>
              <a:rPr lang="en-US" sz="3600" dirty="0"/>
              <a:t>Client Credentials</a:t>
            </a:r>
          </a:p>
          <a:p>
            <a:r>
              <a:rPr lang="en-US" sz="3600" dirty="0"/>
              <a:t>Refresh Flow</a:t>
            </a:r>
          </a:p>
          <a:p>
            <a:r>
              <a:rPr lang="en-US" sz="3600" dirty="0"/>
              <a:t>Device Flow</a:t>
            </a:r>
          </a:p>
          <a:p>
            <a:r>
              <a:rPr lang="en-US" sz="3600" dirty="0"/>
              <a:t>Backend for Frontend</a:t>
            </a:r>
          </a:p>
          <a:p>
            <a:r>
              <a:rPr lang="en-US" sz="3600" dirty="0"/>
              <a:t>Hybrid Flow</a:t>
            </a:r>
          </a:p>
        </p:txBody>
      </p:sp>
    </p:spTree>
    <p:extLst>
      <p:ext uri="{BB962C8B-B14F-4D97-AF65-F5344CB8AC3E}">
        <p14:creationId xmlns:p14="http://schemas.microsoft.com/office/powerpoint/2010/main" val="35411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00039 0.146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DAD280-B721-2C2A-596A-06CE1B854CD2}"/>
              </a:ext>
            </a:extLst>
          </p:cNvPr>
          <p:cNvSpPr/>
          <p:nvPr/>
        </p:nvSpPr>
        <p:spPr>
          <a:xfrm>
            <a:off x="0" y="0"/>
            <a:ext cx="12192000" cy="1719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81EF-A5B0-23C9-DA3F-78C74E1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Proof Key for Code Exchange (PKCE)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FCCEA-6017-7A69-99B7-5FE252527655}"/>
              </a:ext>
            </a:extLst>
          </p:cNvPr>
          <p:cNvSpPr/>
          <p:nvPr/>
        </p:nvSpPr>
        <p:spPr>
          <a:xfrm>
            <a:off x="2299445" y="2327400"/>
            <a:ext cx="2498756" cy="158287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Configured</a:t>
            </a:r>
          </a:p>
          <a:p>
            <a:pPr algn="ctr"/>
            <a:r>
              <a:rPr lang="en-US" dirty="0"/>
              <a:t>Client Secret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CD1596-9E08-3357-81FC-BD613C95130B}"/>
              </a:ext>
            </a:extLst>
          </p:cNvPr>
          <p:cNvSpPr/>
          <p:nvPr/>
        </p:nvSpPr>
        <p:spPr>
          <a:xfrm>
            <a:off x="6129852" y="2323500"/>
            <a:ext cx="2498756" cy="15867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</a:t>
            </a:r>
          </a:p>
          <a:p>
            <a:pPr algn="ctr"/>
            <a:r>
              <a:rPr lang="en-US" dirty="0"/>
              <a:t>Client Secret</a:t>
            </a:r>
          </a:p>
          <a:p>
            <a:pPr algn="ctr"/>
            <a:r>
              <a:rPr lang="en-US" dirty="0"/>
              <a:t>“code verifier”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7BBB2B-0ADE-8FF8-D086-66B21CD209B2}"/>
              </a:ext>
            </a:extLst>
          </p:cNvPr>
          <p:cNvCxnSpPr/>
          <p:nvPr/>
        </p:nvCxnSpPr>
        <p:spPr>
          <a:xfrm>
            <a:off x="4917098" y="3115220"/>
            <a:ext cx="11452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2DCB4B-F264-CE0A-D6FA-4EF91732B1E1}"/>
              </a:ext>
            </a:extLst>
          </p:cNvPr>
          <p:cNvSpPr txBox="1"/>
          <p:nvPr/>
        </p:nvSpPr>
        <p:spPr>
          <a:xfrm>
            <a:off x="6719205" y="4043440"/>
            <a:ext cx="146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“Proof Key”</a:t>
            </a:r>
          </a:p>
        </p:txBody>
      </p:sp>
    </p:spTree>
    <p:extLst>
      <p:ext uri="{BB962C8B-B14F-4D97-AF65-F5344CB8AC3E}">
        <p14:creationId xmlns:p14="http://schemas.microsoft.com/office/powerpoint/2010/main" val="40237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36C73-0082-DF38-55DA-6DEF0231F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A1046A6-D274-6495-E8AB-C81E314A510E}"/>
              </a:ext>
            </a:extLst>
          </p:cNvPr>
          <p:cNvSpPr/>
          <p:nvPr/>
        </p:nvSpPr>
        <p:spPr>
          <a:xfrm>
            <a:off x="5859976" y="2088252"/>
            <a:ext cx="404244" cy="2853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4062E0-F7F6-E1C2-5891-ADC4A2D5A4A3}"/>
              </a:ext>
            </a:extLst>
          </p:cNvPr>
          <p:cNvSpPr/>
          <p:nvPr/>
        </p:nvSpPr>
        <p:spPr>
          <a:xfrm>
            <a:off x="1565074" y="2032707"/>
            <a:ext cx="417874" cy="3943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2ABA7D-FDC4-14CD-ED2E-1102245EF675}"/>
              </a:ext>
            </a:extLst>
          </p:cNvPr>
          <p:cNvSpPr/>
          <p:nvPr/>
        </p:nvSpPr>
        <p:spPr>
          <a:xfrm>
            <a:off x="10195810" y="2085108"/>
            <a:ext cx="484414" cy="3888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D91221-55B4-7957-A25C-F90DF07DFBD6}"/>
              </a:ext>
            </a:extLst>
          </p:cNvPr>
          <p:cNvGrpSpPr/>
          <p:nvPr/>
        </p:nvGrpSpPr>
        <p:grpSpPr>
          <a:xfrm>
            <a:off x="5339178" y="476082"/>
            <a:ext cx="1412092" cy="1554328"/>
            <a:chOff x="2220685" y="907869"/>
            <a:chExt cx="1759091" cy="19362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C9C2FFD-43DC-1B5C-1426-FD7671F8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85B02B-391E-E4A4-B297-ECE443AAFBA5}"/>
                </a:ext>
              </a:extLst>
            </p:cNvPr>
            <p:cNvSpPr txBox="1"/>
            <p:nvPr/>
          </p:nvSpPr>
          <p:spPr>
            <a:xfrm>
              <a:off x="2220685" y="2495103"/>
              <a:ext cx="1670100" cy="34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Resource Owner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5BAD43-3109-2F14-BF05-153CC3380586}"/>
              </a:ext>
            </a:extLst>
          </p:cNvPr>
          <p:cNvGrpSpPr/>
          <p:nvPr/>
        </p:nvGrpSpPr>
        <p:grpSpPr>
          <a:xfrm>
            <a:off x="9672646" y="406111"/>
            <a:ext cx="1573444" cy="1504523"/>
            <a:chOff x="2094304" y="4178231"/>
            <a:chExt cx="2179649" cy="19954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0A94B65-851E-D63E-C07D-2A17EE1FE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139EE0-CCE4-BB60-3FE5-DECDA555C6EA}"/>
                </a:ext>
              </a:extLst>
            </p:cNvPr>
            <p:cNvSpPr txBox="1"/>
            <p:nvPr/>
          </p:nvSpPr>
          <p:spPr>
            <a:xfrm>
              <a:off x="2094304" y="5765465"/>
              <a:ext cx="2179649" cy="408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Client Application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6FCAA4-5FA4-CFAB-3045-2004D0DD400D}"/>
              </a:ext>
            </a:extLst>
          </p:cNvPr>
          <p:cNvGrpSpPr/>
          <p:nvPr/>
        </p:nvGrpSpPr>
        <p:grpSpPr>
          <a:xfrm>
            <a:off x="1078435" y="181924"/>
            <a:ext cx="1642786" cy="1597540"/>
            <a:chOff x="8195442" y="689315"/>
            <a:chExt cx="2320234" cy="2256329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8F4EF4B-BC10-67BA-AE1C-C85F860D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AD0854-C2CF-98F5-3249-2A7AC4F287B8}"/>
                </a:ext>
              </a:extLst>
            </p:cNvPr>
            <p:cNvSpPr txBox="1"/>
            <p:nvPr/>
          </p:nvSpPr>
          <p:spPr>
            <a:xfrm>
              <a:off x="8195442" y="2537780"/>
              <a:ext cx="2320234" cy="40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Authorization Server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F7B57-FFEF-910D-AD3F-6036287A8AA4}"/>
              </a:ext>
            </a:extLst>
          </p:cNvPr>
          <p:cNvCxnSpPr>
            <a:cxnSpLocks/>
          </p:cNvCxnSpPr>
          <p:nvPr/>
        </p:nvCxnSpPr>
        <p:spPr>
          <a:xfrm>
            <a:off x="6264220" y="2572284"/>
            <a:ext cx="39315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FDD980C-69C7-6A16-BF5C-50BEABFDC1A6}"/>
              </a:ext>
            </a:extLst>
          </p:cNvPr>
          <p:cNvGrpSpPr/>
          <p:nvPr/>
        </p:nvGrpSpPr>
        <p:grpSpPr>
          <a:xfrm>
            <a:off x="6264220" y="2749193"/>
            <a:ext cx="4147012" cy="394134"/>
            <a:chOff x="6264220" y="2749193"/>
            <a:chExt cx="4147012" cy="39413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339493-D80B-02D4-6B0D-6B55BB500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4220" y="2749193"/>
              <a:ext cx="3931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4DCD75-277B-B286-065D-CF82FBF63EF3}"/>
                </a:ext>
              </a:extLst>
            </p:cNvPr>
            <p:cNvSpPr txBox="1"/>
            <p:nvPr/>
          </p:nvSpPr>
          <p:spPr>
            <a:xfrm>
              <a:off x="6323996" y="2835550"/>
              <a:ext cx="408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auth-server,  </a:t>
              </a:r>
              <a:r>
                <a:rPr lang="en-US" sz="1400" dirty="0" err="1"/>
                <a:t>client_id</a:t>
              </a:r>
              <a:r>
                <a:rPr lang="en-US" sz="1400" dirty="0"/>
                <a:t>, </a:t>
              </a:r>
              <a:r>
                <a:rPr lang="en-US" sz="1400" dirty="0" err="1"/>
                <a:t>redirect_uri</a:t>
              </a:r>
              <a:r>
                <a:rPr lang="en-US" sz="1400" dirty="0"/>
                <a:t>, scopes, state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557777-06D0-B387-5BBD-DCD47B9CCDEE}"/>
              </a:ext>
            </a:extLst>
          </p:cNvPr>
          <p:cNvCxnSpPr>
            <a:cxnSpLocks/>
          </p:cNvCxnSpPr>
          <p:nvPr/>
        </p:nvCxnSpPr>
        <p:spPr>
          <a:xfrm flipH="1">
            <a:off x="1982948" y="3225549"/>
            <a:ext cx="38709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DA2A19-2419-AED9-744C-78BCF15175B7}"/>
              </a:ext>
            </a:extLst>
          </p:cNvPr>
          <p:cNvCxnSpPr>
            <a:cxnSpLocks/>
          </p:cNvCxnSpPr>
          <p:nvPr/>
        </p:nvCxnSpPr>
        <p:spPr>
          <a:xfrm>
            <a:off x="1982948" y="3347868"/>
            <a:ext cx="3870921" cy="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26FF05-50E0-C36F-FF28-6EB365C6EF30}"/>
              </a:ext>
            </a:extLst>
          </p:cNvPr>
          <p:cNvGrpSpPr/>
          <p:nvPr/>
        </p:nvGrpSpPr>
        <p:grpSpPr>
          <a:xfrm>
            <a:off x="1982948" y="3984400"/>
            <a:ext cx="3870921" cy="773126"/>
            <a:chOff x="1982948" y="3984400"/>
            <a:chExt cx="3870921" cy="77312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DC02F9-C6CB-E654-A526-35A252082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2948" y="4277715"/>
              <a:ext cx="3870921" cy="1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752BAA-E83E-2C1E-38DB-3F791E97211F}"/>
                </a:ext>
              </a:extLst>
            </p:cNvPr>
            <p:cNvSpPr txBox="1"/>
            <p:nvPr/>
          </p:nvSpPr>
          <p:spPr>
            <a:xfrm>
              <a:off x="2176355" y="3984400"/>
              <a:ext cx="3067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authorization  (username / password)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377E11-F58C-01C6-B3E2-BBBE6C594A44}"/>
                </a:ext>
              </a:extLst>
            </p:cNvPr>
            <p:cNvCxnSpPr>
              <a:cxnSpLocks/>
            </p:cNvCxnSpPr>
            <p:nvPr/>
          </p:nvCxnSpPr>
          <p:spPr>
            <a:xfrm>
              <a:off x="1982948" y="4389688"/>
              <a:ext cx="3870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11EAE63-758C-CABC-ED29-C5709626E3C1}"/>
                </a:ext>
              </a:extLst>
            </p:cNvPr>
            <p:cNvSpPr txBox="1"/>
            <p:nvPr/>
          </p:nvSpPr>
          <p:spPr>
            <a:xfrm>
              <a:off x="2387192" y="4449749"/>
              <a:ext cx="2643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redirect_uri</a:t>
              </a:r>
              <a:r>
                <a:rPr lang="en-US" sz="1400" dirty="0"/>
                <a:t>, auth-code, state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B0091-51FE-B2B1-68E9-D58DB8846E1F}"/>
              </a:ext>
            </a:extLst>
          </p:cNvPr>
          <p:cNvGrpSpPr/>
          <p:nvPr/>
        </p:nvGrpSpPr>
        <p:grpSpPr>
          <a:xfrm>
            <a:off x="6264220" y="4381292"/>
            <a:ext cx="3931590" cy="331666"/>
            <a:chOff x="6264220" y="4381292"/>
            <a:chExt cx="3931590" cy="33166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2556B-B735-AEC1-C822-ABB1AC3F4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220" y="4689069"/>
              <a:ext cx="3931590" cy="2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8C8691-6336-BBDD-6031-FDC3BBE979B3}"/>
                </a:ext>
              </a:extLst>
            </p:cNvPr>
            <p:cNvSpPr txBox="1"/>
            <p:nvPr/>
          </p:nvSpPr>
          <p:spPr>
            <a:xfrm>
              <a:off x="7535264" y="4381292"/>
              <a:ext cx="20189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auth-code, state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89978D-2410-CFA6-2B47-AE47945D7EA4}"/>
              </a:ext>
            </a:extLst>
          </p:cNvPr>
          <p:cNvCxnSpPr>
            <a:cxnSpLocks/>
          </p:cNvCxnSpPr>
          <p:nvPr/>
        </p:nvCxnSpPr>
        <p:spPr>
          <a:xfrm flipH="1">
            <a:off x="1982948" y="5452552"/>
            <a:ext cx="8212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A29541B-64C8-78DE-6672-341EFEE63B06}"/>
              </a:ext>
            </a:extLst>
          </p:cNvPr>
          <p:cNvSpPr txBox="1"/>
          <p:nvPr/>
        </p:nvSpPr>
        <p:spPr>
          <a:xfrm>
            <a:off x="3636235" y="5120885"/>
            <a:ext cx="276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auth-code, </a:t>
            </a:r>
            <a:r>
              <a:rPr lang="en-US" sz="1400" dirty="0" err="1"/>
              <a:t>redirect_uri</a:t>
            </a:r>
            <a:r>
              <a:rPr lang="en-US" sz="1400" dirty="0"/>
              <a:t>, </a:t>
            </a:r>
            <a:r>
              <a:rPr lang="en-US" sz="1400" dirty="0" err="1"/>
              <a:t>client_id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719622-430D-0CE7-B1A1-BD3F120A29FA}"/>
              </a:ext>
            </a:extLst>
          </p:cNvPr>
          <p:cNvCxnSpPr>
            <a:cxnSpLocks/>
          </p:cNvCxnSpPr>
          <p:nvPr/>
        </p:nvCxnSpPr>
        <p:spPr>
          <a:xfrm>
            <a:off x="1982948" y="5603136"/>
            <a:ext cx="8212862" cy="12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A2F6E7-9372-D866-8428-BD5CCB14E169}"/>
              </a:ext>
            </a:extLst>
          </p:cNvPr>
          <p:cNvSpPr txBox="1"/>
          <p:nvPr/>
        </p:nvSpPr>
        <p:spPr>
          <a:xfrm>
            <a:off x="3690709" y="5615906"/>
            <a:ext cx="389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access_token</a:t>
            </a:r>
            <a:r>
              <a:rPr lang="en-US" sz="1400" dirty="0"/>
              <a:t>,  </a:t>
            </a:r>
            <a:r>
              <a:rPr lang="en-US" sz="1400" dirty="0" err="1"/>
              <a:t>token_type</a:t>
            </a:r>
            <a:r>
              <a:rPr lang="en-US" sz="1400" dirty="0"/>
              <a:t>, </a:t>
            </a:r>
            <a:r>
              <a:rPr lang="en-US" sz="1400" dirty="0" err="1"/>
              <a:t>expires_in</a:t>
            </a:r>
            <a:r>
              <a:rPr lang="en-US" sz="1400" dirty="0"/>
              <a:t>, scope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9641703-F4E7-64BF-3D29-AD1008CDDF78}"/>
              </a:ext>
            </a:extLst>
          </p:cNvPr>
          <p:cNvSpPr txBox="1"/>
          <p:nvPr/>
        </p:nvSpPr>
        <p:spPr>
          <a:xfrm>
            <a:off x="3070636" y="75264"/>
            <a:ext cx="180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PKCE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0F3068-A86A-B709-4C9E-39B0EBDD59FD}"/>
              </a:ext>
            </a:extLst>
          </p:cNvPr>
          <p:cNvSpPr txBox="1"/>
          <p:nvPr/>
        </p:nvSpPr>
        <p:spPr>
          <a:xfrm>
            <a:off x="10801841" y="2595304"/>
            <a:ext cx="118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00FF00"/>
                </a:highlight>
              </a:rPr>
              <a:t>code_verifier</a:t>
            </a:r>
            <a:endParaRPr lang="en-US" sz="1400" dirty="0">
              <a:highlight>
                <a:srgbClr val="00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F7428-B06F-01B3-8BA0-56FF9FFF68B4}"/>
              </a:ext>
            </a:extLst>
          </p:cNvPr>
          <p:cNvSpPr txBox="1"/>
          <p:nvPr/>
        </p:nvSpPr>
        <p:spPr>
          <a:xfrm>
            <a:off x="10680224" y="3192533"/>
            <a:ext cx="142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code_challenge</a:t>
            </a:r>
            <a:endParaRPr lang="en-US" sz="1400" dirty="0">
              <a:highlight>
                <a:srgbClr val="00FFFF"/>
              </a:highlight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40856D8-02F2-C6E1-6362-0FD6DD93B67C}"/>
              </a:ext>
            </a:extLst>
          </p:cNvPr>
          <p:cNvSpPr/>
          <p:nvPr/>
        </p:nvSpPr>
        <p:spPr>
          <a:xfrm>
            <a:off x="11246090" y="2929186"/>
            <a:ext cx="281110" cy="263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37B047-4609-368A-121C-AA790CD65BC1}"/>
              </a:ext>
            </a:extLst>
          </p:cNvPr>
          <p:cNvSpPr txBox="1"/>
          <p:nvPr/>
        </p:nvSpPr>
        <p:spPr>
          <a:xfrm>
            <a:off x="6313762" y="3040667"/>
            <a:ext cx="142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code_challenge</a:t>
            </a:r>
            <a:endParaRPr lang="en-US" sz="1400" dirty="0">
              <a:highlight>
                <a:srgbClr val="00FFFF"/>
              </a:highligh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0AFBC-608D-E291-9C46-5A5FA3B7BEB0}"/>
              </a:ext>
            </a:extLst>
          </p:cNvPr>
          <p:cNvGrpSpPr/>
          <p:nvPr/>
        </p:nvGrpSpPr>
        <p:grpSpPr>
          <a:xfrm>
            <a:off x="2103201" y="2635373"/>
            <a:ext cx="2951914" cy="983429"/>
            <a:chOff x="2103201" y="2635373"/>
            <a:chExt cx="2951914" cy="9834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CD9D76-B58A-C0F2-140A-2B1582796E01}"/>
                </a:ext>
              </a:extLst>
            </p:cNvPr>
            <p:cNvSpPr txBox="1"/>
            <p:nvPr/>
          </p:nvSpPr>
          <p:spPr>
            <a:xfrm>
              <a:off x="2103201" y="2867897"/>
              <a:ext cx="2951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client_id</a:t>
              </a:r>
              <a:r>
                <a:rPr lang="en-US" sz="1400" dirty="0"/>
                <a:t>, </a:t>
              </a:r>
              <a:r>
                <a:rPr lang="en-US" sz="1400" dirty="0" err="1"/>
                <a:t>redirect_uri</a:t>
              </a:r>
              <a:r>
                <a:rPr lang="en-US" sz="1400" dirty="0"/>
                <a:t>, scopes, state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E56CA-E27F-E6F8-A056-3637AD1E135A}"/>
                </a:ext>
              </a:extLst>
            </p:cNvPr>
            <p:cNvSpPr txBox="1"/>
            <p:nvPr/>
          </p:nvSpPr>
          <p:spPr>
            <a:xfrm>
              <a:off x="2918265" y="3311025"/>
              <a:ext cx="19676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request authorization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0571ED-4B8C-2331-516C-5BAC354C27A0}"/>
                </a:ext>
              </a:extLst>
            </p:cNvPr>
            <p:cNvSpPr txBox="1"/>
            <p:nvPr/>
          </p:nvSpPr>
          <p:spPr>
            <a:xfrm>
              <a:off x="2108663" y="2635373"/>
              <a:ext cx="1429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highlight>
                    <a:srgbClr val="00FFFF"/>
                  </a:highlight>
                </a:rPr>
                <a:t>code_challenge</a:t>
              </a:r>
              <a:endParaRPr lang="en-US" sz="1400" dirty="0">
                <a:highlight>
                  <a:srgbClr val="00FFFF"/>
                </a:highlight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04C51F-5A79-9E91-6AA3-9ACA1966B807}"/>
              </a:ext>
            </a:extLst>
          </p:cNvPr>
          <p:cNvSpPr txBox="1"/>
          <p:nvPr/>
        </p:nvSpPr>
        <p:spPr>
          <a:xfrm>
            <a:off x="252944" y="5268646"/>
            <a:ext cx="118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00FF00"/>
                </a:highlight>
              </a:rPr>
              <a:t>code_verifier</a:t>
            </a:r>
            <a:endParaRPr lang="en-US" sz="1400" dirty="0">
              <a:highlight>
                <a:srgbClr val="00FF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3FEC9A-E888-DFDE-D2EB-AFACB35A5BEA}"/>
              </a:ext>
            </a:extLst>
          </p:cNvPr>
          <p:cNvSpPr txBox="1"/>
          <p:nvPr/>
        </p:nvSpPr>
        <p:spPr>
          <a:xfrm>
            <a:off x="104170" y="3050473"/>
            <a:ext cx="142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code_challenge</a:t>
            </a:r>
            <a:endParaRPr lang="en-US" sz="1400" dirty="0">
              <a:highlight>
                <a:srgbClr val="00FFFF"/>
              </a:highligh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2F779E-7C31-40FF-D67C-6347966E80E7}"/>
              </a:ext>
            </a:extLst>
          </p:cNvPr>
          <p:cNvGrpSpPr/>
          <p:nvPr/>
        </p:nvGrpSpPr>
        <p:grpSpPr>
          <a:xfrm>
            <a:off x="104170" y="4593100"/>
            <a:ext cx="1429650" cy="656779"/>
            <a:chOff x="104170" y="4593100"/>
            <a:chExt cx="1429650" cy="656779"/>
          </a:xfrm>
        </p:grpSpPr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81E19599-8E19-33C5-027E-CF18AA213FB4}"/>
                </a:ext>
              </a:extLst>
            </p:cNvPr>
            <p:cNvSpPr/>
            <p:nvPr/>
          </p:nvSpPr>
          <p:spPr>
            <a:xfrm>
              <a:off x="640423" y="4942102"/>
              <a:ext cx="348147" cy="307777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C13713-6F5D-C40A-982E-BCEC6E632728}"/>
                </a:ext>
              </a:extLst>
            </p:cNvPr>
            <p:cNvSpPr txBox="1"/>
            <p:nvPr/>
          </p:nvSpPr>
          <p:spPr>
            <a:xfrm>
              <a:off x="104170" y="4593100"/>
              <a:ext cx="1429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highlight>
                    <a:srgbClr val="00FFFF"/>
                  </a:highlight>
                </a:rPr>
                <a:t>code_challenge</a:t>
              </a:r>
              <a:endParaRPr lang="en-US" sz="1400" dirty="0">
                <a:highlight>
                  <a:srgbClr val="00FFFF"/>
                </a:highlight>
              </a:endParaRP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E2DB0BA8-5D44-4F54-ACA6-7C719F0424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8618" y="3529629"/>
            <a:ext cx="972115" cy="8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37032 0.3645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16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24" grpId="0"/>
      <p:bldP spid="24" grpId="1"/>
      <p:bldP spid="26" grpId="0"/>
      <p:bldP spid="33" grpId="0" animBg="1"/>
      <p:bldP spid="34" grpId="0"/>
      <p:bldP spid="51" grpId="0"/>
      <p:bldP spid="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E233-8E34-D510-E027-8D4CEB4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URI Options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31ABA-7A9B-4E6D-6DD6-031841720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32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314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0B03-A2D2-E1EF-A3EC-D4C4AD2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User-Agent (Browser)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CD05FD-7C06-5CA6-8A31-1583B2F12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236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66E61-163A-AF09-C821-1F592345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In-App Browser Tabs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7F5FD1C-00DD-8E0F-2291-11F1E0D29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6116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6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AD0D-64F7-AEDF-174F-ABEEE72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8FA1-0A0F-70E3-0020-BC00559E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169"/>
          </a:xfrm>
        </p:spPr>
        <p:txBody>
          <a:bodyPr>
            <a:normAutofit/>
          </a:bodyPr>
          <a:lstStyle/>
          <a:p>
            <a:r>
              <a:rPr lang="en-US" dirty="0"/>
              <a:t>The Gold Standard for API Authorization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BE3E50-86A9-D8E7-9071-AF1155C16940}"/>
              </a:ext>
            </a:extLst>
          </p:cNvPr>
          <p:cNvGrpSpPr/>
          <p:nvPr/>
        </p:nvGrpSpPr>
        <p:grpSpPr>
          <a:xfrm>
            <a:off x="1341170" y="3334235"/>
            <a:ext cx="2613327" cy="902696"/>
            <a:chOff x="3222447" y="1825625"/>
            <a:chExt cx="5358283" cy="185086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A2EB329-8A6A-E2F1-576D-08D1C849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1874" y="2139857"/>
              <a:ext cx="1718856" cy="128914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3416E35-E3F5-9DFE-079C-6131A4BB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2447" y="1825625"/>
              <a:ext cx="1989973" cy="1850860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D62FD87-B630-8C76-D877-CDAEC837F790}"/>
                </a:ext>
              </a:extLst>
            </p:cNvPr>
            <p:cNvSpPr/>
            <p:nvPr/>
          </p:nvSpPr>
          <p:spPr>
            <a:xfrm>
              <a:off x="5516252" y="2439238"/>
              <a:ext cx="818711" cy="8379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605956-873D-77AA-59FD-E43F0548F67A}"/>
              </a:ext>
            </a:extLst>
          </p:cNvPr>
          <p:cNvGrpSpPr/>
          <p:nvPr/>
        </p:nvGrpSpPr>
        <p:grpSpPr>
          <a:xfrm>
            <a:off x="6856904" y="5093567"/>
            <a:ext cx="2493890" cy="963203"/>
            <a:chOff x="6856904" y="5093567"/>
            <a:chExt cx="2493890" cy="96320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4F2E403-32CF-EE3E-C350-8CF2B21A2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6904" y="5093567"/>
              <a:ext cx="963203" cy="963203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9862E199-F451-20BB-B6B9-86CAB873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76361" y="5209131"/>
              <a:ext cx="674433" cy="674433"/>
            </a:xfrm>
            <a:prstGeom prst="rect">
              <a:avLst/>
            </a:prstGeom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C16AC61-D5E7-428F-9EBE-31C32A5EE39F}"/>
                </a:ext>
              </a:extLst>
            </p:cNvPr>
            <p:cNvSpPr/>
            <p:nvPr/>
          </p:nvSpPr>
          <p:spPr>
            <a:xfrm>
              <a:off x="8004802" y="5299668"/>
              <a:ext cx="497312" cy="5090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600A-1C5F-77BB-4A06-6AE1621CC2EC}"/>
              </a:ext>
            </a:extLst>
          </p:cNvPr>
          <p:cNvGrpSpPr/>
          <p:nvPr/>
        </p:nvGrpSpPr>
        <p:grpSpPr>
          <a:xfrm>
            <a:off x="1408397" y="5199077"/>
            <a:ext cx="2360950" cy="857693"/>
            <a:chOff x="1437197" y="5371221"/>
            <a:chExt cx="2360950" cy="857693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FB2CF63A-57A4-68DE-F01C-DFD994542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92406" y="5371221"/>
              <a:ext cx="805741" cy="80574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1A645CB-32F0-AEB4-F319-D657AC8C5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37197" y="5381275"/>
              <a:ext cx="821150" cy="847639"/>
            </a:xfrm>
            <a:prstGeom prst="rect">
              <a:avLst/>
            </a:prstGeom>
          </p:spPr>
        </p:pic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9EE2034-33A7-E2BF-2518-B752D45801BA}"/>
                </a:ext>
              </a:extLst>
            </p:cNvPr>
            <p:cNvSpPr/>
            <p:nvPr/>
          </p:nvSpPr>
          <p:spPr>
            <a:xfrm>
              <a:off x="2453485" y="5575169"/>
              <a:ext cx="388699" cy="39784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DC8A7C-C8BB-EB59-03CF-22B83C73FB34}"/>
              </a:ext>
            </a:extLst>
          </p:cNvPr>
          <p:cNvGrpSpPr/>
          <p:nvPr/>
        </p:nvGrpSpPr>
        <p:grpSpPr>
          <a:xfrm>
            <a:off x="6671556" y="3227779"/>
            <a:ext cx="2933244" cy="1174325"/>
            <a:chOff x="6671556" y="3227779"/>
            <a:chExt cx="2933244" cy="117432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FBD1A47-F3D3-5A7B-6319-77E9C59C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71556" y="3378245"/>
              <a:ext cx="1027515" cy="800380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B208438-42A0-1806-A793-320004DC2439}"/>
                </a:ext>
              </a:extLst>
            </p:cNvPr>
            <p:cNvSpPr/>
            <p:nvPr/>
          </p:nvSpPr>
          <p:spPr>
            <a:xfrm>
              <a:off x="7820107" y="3548929"/>
              <a:ext cx="494232" cy="5058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C64094F6-2AAF-E7CB-DA71-5C9DC503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30475" y="3227779"/>
              <a:ext cx="1174325" cy="117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3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EFAE-9599-B42F-ED2A-93DF4C7C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2343-9DFA-CB14-1E22-92FFCC49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16" y="2527524"/>
            <a:ext cx="10515600" cy="209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oauth.com/playground</a:t>
            </a:r>
          </a:p>
        </p:txBody>
      </p:sp>
    </p:spTree>
    <p:extLst>
      <p:ext uri="{BB962C8B-B14F-4D97-AF65-F5344CB8AC3E}">
        <p14:creationId xmlns:p14="http://schemas.microsoft.com/office/powerpoint/2010/main" val="4069550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DB3C808-7836-CC1D-37EF-182987A7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492D8-88A8-14D7-4245-9D582BC9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Other Grant Types</a:t>
            </a:r>
          </a:p>
        </p:txBody>
      </p:sp>
    </p:spTree>
    <p:extLst>
      <p:ext uri="{BB962C8B-B14F-4D97-AF65-F5344CB8AC3E}">
        <p14:creationId xmlns:p14="http://schemas.microsoft.com/office/powerpoint/2010/main" val="2727598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EFD1F-383E-4924-B3BB-21CFE1C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Client Credentials (Grant-Type)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4446DDD-C41F-85F8-9F1A-DD83FFFFE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0823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653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0A543-90D3-2943-CD3E-73C3B639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1C257B1-C9D1-C068-1EAD-B8A0AE63DB17}"/>
              </a:ext>
            </a:extLst>
          </p:cNvPr>
          <p:cNvGrpSpPr/>
          <p:nvPr/>
        </p:nvGrpSpPr>
        <p:grpSpPr>
          <a:xfrm>
            <a:off x="2157494" y="819930"/>
            <a:ext cx="1837426" cy="1956566"/>
            <a:chOff x="2220685" y="907869"/>
            <a:chExt cx="1837426" cy="195656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FEB5D82-F190-4469-BA12-1F842943B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A61F97-BCE4-9883-9BF3-28CCB4325E34}"/>
                </a:ext>
              </a:extLst>
            </p:cNvPr>
            <p:cNvSpPr txBox="1"/>
            <p:nvPr/>
          </p:nvSpPr>
          <p:spPr>
            <a:xfrm>
              <a:off x="2220685" y="2495103"/>
              <a:ext cx="1837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 Owner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2513BA-690E-8550-2FAD-99737B8F32BC}"/>
              </a:ext>
            </a:extLst>
          </p:cNvPr>
          <p:cNvGrpSpPr/>
          <p:nvPr/>
        </p:nvGrpSpPr>
        <p:grpSpPr>
          <a:xfrm>
            <a:off x="2094304" y="4178231"/>
            <a:ext cx="1963807" cy="1956566"/>
            <a:chOff x="2094304" y="4178231"/>
            <a:chExt cx="1963807" cy="19565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D066FAF-33B9-6F07-C01F-90B8110D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246D7-1586-A3E6-E664-A9BCE5A75BE0}"/>
                </a:ext>
              </a:extLst>
            </p:cNvPr>
            <p:cNvSpPr txBox="1"/>
            <p:nvPr/>
          </p:nvSpPr>
          <p:spPr>
            <a:xfrm>
              <a:off x="2094304" y="5765465"/>
              <a:ext cx="196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Application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23DFE2-F15D-90FB-CC26-FC39B70AEFB9}"/>
              </a:ext>
            </a:extLst>
          </p:cNvPr>
          <p:cNvGrpSpPr/>
          <p:nvPr/>
        </p:nvGrpSpPr>
        <p:grpSpPr>
          <a:xfrm>
            <a:off x="8160361" y="689315"/>
            <a:ext cx="2192844" cy="2217796"/>
            <a:chOff x="8195442" y="689315"/>
            <a:chExt cx="2192844" cy="2217796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C7BCDE5-CDBC-EF55-010C-4F22CA02E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357C42-52C3-F3FF-2195-412072573210}"/>
                </a:ext>
              </a:extLst>
            </p:cNvPr>
            <p:cNvSpPr txBox="1"/>
            <p:nvPr/>
          </p:nvSpPr>
          <p:spPr>
            <a:xfrm>
              <a:off x="8195442" y="2537779"/>
              <a:ext cx="219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Authorization Server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93805A-F36E-2C72-4382-E8F384791924}"/>
              </a:ext>
            </a:extLst>
          </p:cNvPr>
          <p:cNvGrpSpPr/>
          <p:nvPr/>
        </p:nvGrpSpPr>
        <p:grpSpPr>
          <a:xfrm>
            <a:off x="8180815" y="4207671"/>
            <a:ext cx="2151936" cy="1897686"/>
            <a:chOff x="7548739" y="4372013"/>
            <a:chExt cx="2151936" cy="1897686"/>
          </a:xfrm>
        </p:grpSpPr>
        <p:grpSp>
          <p:nvGrpSpPr>
            <p:cNvPr id="16" name="Graphic 14">
              <a:extLst>
                <a:ext uri="{FF2B5EF4-FFF2-40B4-BE49-F238E27FC236}">
                  <a16:creationId xmlns:a16="http://schemas.microsoft.com/office/drawing/2014/main" id="{F2303C39-484C-183E-24E9-6E42927F1A9E}"/>
                </a:ext>
              </a:extLst>
            </p:cNvPr>
            <p:cNvGrpSpPr/>
            <p:nvPr/>
          </p:nvGrpSpPr>
          <p:grpSpPr>
            <a:xfrm>
              <a:off x="7982682" y="4372013"/>
              <a:ext cx="1284051" cy="1528354"/>
              <a:chOff x="6524625" y="2984496"/>
              <a:chExt cx="1571625" cy="185737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6462FD-FC0F-7C25-7A4D-05D070188D89}"/>
                  </a:ext>
                </a:extLst>
              </p:cNvPr>
              <p:cNvSpPr/>
              <p:nvPr/>
            </p:nvSpPr>
            <p:spPr>
              <a:xfrm>
                <a:off x="6524625" y="415607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931D428-D25C-8F8F-B6B2-6D7610CE18BB}"/>
                  </a:ext>
                </a:extLst>
              </p:cNvPr>
              <p:cNvSpPr/>
              <p:nvPr/>
            </p:nvSpPr>
            <p:spPr>
              <a:xfrm>
                <a:off x="6524625" y="415607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B8C36E-3064-E1A2-668F-97CD296879F5}"/>
                  </a:ext>
                </a:extLst>
              </p:cNvPr>
              <p:cNvSpPr/>
              <p:nvPr/>
            </p:nvSpPr>
            <p:spPr>
              <a:xfrm>
                <a:off x="6524625" y="3689347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E5327B3-E3F5-BECD-1D29-637FFC7D5650}"/>
                  </a:ext>
                </a:extLst>
              </p:cNvPr>
              <p:cNvSpPr/>
              <p:nvPr/>
            </p:nvSpPr>
            <p:spPr>
              <a:xfrm>
                <a:off x="6524625" y="3689346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C3B9272-5BF7-5471-B845-55809EFC3A80}"/>
                  </a:ext>
                </a:extLst>
              </p:cNvPr>
              <p:cNvSpPr/>
              <p:nvPr/>
            </p:nvSpPr>
            <p:spPr>
              <a:xfrm>
                <a:off x="6524625" y="322262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218070-53C1-A752-89D3-D1C9A5E672F0}"/>
                  </a:ext>
                </a:extLst>
              </p:cNvPr>
              <p:cNvSpPr/>
              <p:nvPr/>
            </p:nvSpPr>
            <p:spPr>
              <a:xfrm>
                <a:off x="6524625" y="322262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4BB3FD-7F17-05B0-0765-CF7BBAB41DAD}"/>
                  </a:ext>
                </a:extLst>
              </p:cNvPr>
              <p:cNvSpPr/>
              <p:nvPr/>
            </p:nvSpPr>
            <p:spPr>
              <a:xfrm>
                <a:off x="6524625" y="2984496"/>
                <a:ext cx="1571625" cy="495300"/>
              </a:xfrm>
              <a:custGeom>
                <a:avLst/>
                <a:gdLst>
                  <a:gd name="connsiteX0" fmla="*/ 785813 w 1571625"/>
                  <a:gd name="connsiteY0" fmla="*/ 495300 h 495300"/>
                  <a:gd name="connsiteX1" fmla="*/ 1571625 w 1571625"/>
                  <a:gd name="connsiteY1" fmla="*/ 247650 h 495300"/>
                  <a:gd name="connsiteX2" fmla="*/ 785813 w 1571625"/>
                  <a:gd name="connsiteY2" fmla="*/ 0 h 495300"/>
                  <a:gd name="connsiteX3" fmla="*/ 0 w 1571625"/>
                  <a:gd name="connsiteY3" fmla="*/ 247650 h 495300"/>
                  <a:gd name="connsiteX4" fmla="*/ 785813 w 1571625"/>
                  <a:gd name="connsiteY4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495300">
                    <a:moveTo>
                      <a:pt x="785813" y="495300"/>
                    </a:moveTo>
                    <a:cubicBezTo>
                      <a:pt x="1219800" y="495300"/>
                      <a:pt x="1571625" y="384420"/>
                      <a:pt x="1571625" y="247650"/>
                    </a:cubicBezTo>
                    <a:cubicBezTo>
                      <a:pt x="1571625" y="110881"/>
                      <a:pt x="1219800" y="0"/>
                      <a:pt x="785813" y="0"/>
                    </a:cubicBezTo>
                    <a:cubicBezTo>
                      <a:pt x="351825" y="0"/>
                      <a:pt x="0" y="110881"/>
                      <a:pt x="0" y="247650"/>
                    </a:cubicBezTo>
                    <a:cubicBezTo>
                      <a:pt x="0" y="384420"/>
                      <a:pt x="351825" y="495300"/>
                      <a:pt x="785813" y="495300"/>
                    </a:cubicBezTo>
                    <a:close/>
                  </a:path>
                </a:pathLst>
              </a:custGeom>
              <a:solidFill>
                <a:srgbClr val="1993D8"/>
              </a:solidFill>
              <a:ln w="19050" cap="flat">
                <a:solidFill>
                  <a:srgbClr val="00184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C7C1539-4B7F-4E2B-4129-A21C0FA45B21}"/>
                  </a:ext>
                </a:extLst>
              </p:cNvPr>
              <p:cNvSpPr/>
              <p:nvPr/>
            </p:nvSpPr>
            <p:spPr>
              <a:xfrm>
                <a:off x="7905750" y="35274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1C60824-26BD-5CAD-C6B3-BE03F735BB64}"/>
                  </a:ext>
                </a:extLst>
              </p:cNvPr>
              <p:cNvSpPr/>
              <p:nvPr/>
            </p:nvSpPr>
            <p:spPr>
              <a:xfrm>
                <a:off x="7800975" y="35655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C8A9A95-6B5F-083B-36D3-56E35E3761EF}"/>
                  </a:ext>
                </a:extLst>
              </p:cNvPr>
              <p:cNvSpPr/>
              <p:nvPr/>
            </p:nvSpPr>
            <p:spPr>
              <a:xfrm>
                <a:off x="7686675" y="358457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D3CC4E-0C7C-33D4-FD83-B6592FF48FD7}"/>
                </a:ext>
              </a:extLst>
            </p:cNvPr>
            <p:cNvSpPr txBox="1"/>
            <p:nvPr/>
          </p:nvSpPr>
          <p:spPr>
            <a:xfrm>
              <a:off x="7548739" y="5900367"/>
              <a:ext cx="215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Protected Resource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A92854-AC8E-5C43-8EF9-3965D6BB9FC2}"/>
              </a:ext>
            </a:extLst>
          </p:cNvPr>
          <p:cNvCxnSpPr>
            <a:cxnSpLocks/>
          </p:cNvCxnSpPr>
          <p:nvPr/>
        </p:nvCxnSpPr>
        <p:spPr>
          <a:xfrm flipV="1">
            <a:off x="2681417" y="2907111"/>
            <a:ext cx="0" cy="1285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88A302-E7BF-E00C-7B2F-48580AF6C2A3}"/>
              </a:ext>
            </a:extLst>
          </p:cNvPr>
          <p:cNvCxnSpPr/>
          <p:nvPr/>
        </p:nvCxnSpPr>
        <p:spPr>
          <a:xfrm>
            <a:off x="3994920" y="1112108"/>
            <a:ext cx="432904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2DFD89-B0E0-4A08-D7BA-781DEA28D35D}"/>
              </a:ext>
            </a:extLst>
          </p:cNvPr>
          <p:cNvSpPr txBox="1"/>
          <p:nvPr/>
        </p:nvSpPr>
        <p:spPr>
          <a:xfrm>
            <a:off x="4876801" y="742776"/>
            <a:ext cx="27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&amp; Consent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0883C6-588D-E891-CD0F-44A86DF286B2}"/>
              </a:ext>
            </a:extLst>
          </p:cNvPr>
          <p:cNvGrpSpPr/>
          <p:nvPr/>
        </p:nvGrpSpPr>
        <p:grpSpPr>
          <a:xfrm>
            <a:off x="3451655" y="2921763"/>
            <a:ext cx="1527016" cy="1285908"/>
            <a:chOff x="3451655" y="2921763"/>
            <a:chExt cx="1527016" cy="128590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62F6542-5380-E37D-F3D0-1D1691B81631}"/>
                </a:ext>
              </a:extLst>
            </p:cNvPr>
            <p:cNvCxnSpPr/>
            <p:nvPr/>
          </p:nvCxnSpPr>
          <p:spPr>
            <a:xfrm>
              <a:off x="3451655" y="2921763"/>
              <a:ext cx="0" cy="1285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DF713-3E19-DB6F-BAB9-21CC41990202}"/>
                </a:ext>
              </a:extLst>
            </p:cNvPr>
            <p:cNvSpPr txBox="1"/>
            <p:nvPr/>
          </p:nvSpPr>
          <p:spPr>
            <a:xfrm>
              <a:off x="3465115" y="3164495"/>
              <a:ext cx="1513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Authorization</a:t>
              </a:r>
            </a:p>
            <a:p>
              <a:r>
                <a:rPr lang="en-US" dirty="0"/>
                <a:t>Grant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6F2012-618C-98B3-2610-B11571CAFE21}"/>
              </a:ext>
            </a:extLst>
          </p:cNvPr>
          <p:cNvSpPr txBox="1"/>
          <p:nvPr/>
        </p:nvSpPr>
        <p:spPr>
          <a:xfrm>
            <a:off x="1054375" y="3183030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Authorization</a:t>
            </a:r>
          </a:p>
          <a:p>
            <a:pPr algn="r"/>
            <a:r>
              <a:rPr lang="en-US" dirty="0"/>
              <a:t>Request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9FBABD-C375-F510-8D3D-7A83C5C319EF}"/>
              </a:ext>
            </a:extLst>
          </p:cNvPr>
          <p:cNvGrpSpPr/>
          <p:nvPr/>
        </p:nvGrpSpPr>
        <p:grpSpPr>
          <a:xfrm>
            <a:off x="4246707" y="2722445"/>
            <a:ext cx="3818237" cy="1689006"/>
            <a:chOff x="4221893" y="2722445"/>
            <a:chExt cx="3818237" cy="168900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2652EF2-662E-273D-A273-1B02A6804A92}"/>
                </a:ext>
              </a:extLst>
            </p:cNvPr>
            <p:cNvCxnSpPr/>
            <p:nvPr/>
          </p:nvCxnSpPr>
          <p:spPr>
            <a:xfrm flipV="1">
              <a:off x="4221893" y="2722445"/>
              <a:ext cx="3818237" cy="16890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27D22A-2DB1-B687-039B-25B62FBA5223}"/>
                </a:ext>
              </a:extLst>
            </p:cNvPr>
            <p:cNvSpPr txBox="1"/>
            <p:nvPr/>
          </p:nvSpPr>
          <p:spPr>
            <a:xfrm>
              <a:off x="5499124" y="2841329"/>
              <a:ext cx="1574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Authorization Grant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80EA8C-845E-1E84-93B0-D40D92654E45}"/>
              </a:ext>
            </a:extLst>
          </p:cNvPr>
          <p:cNvGrpSpPr/>
          <p:nvPr/>
        </p:nvGrpSpPr>
        <p:grpSpPr>
          <a:xfrm>
            <a:off x="4242752" y="2921763"/>
            <a:ext cx="3822192" cy="1691640"/>
            <a:chOff x="4242752" y="2921763"/>
            <a:chExt cx="3822192" cy="169164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6CE093D-914A-264A-17A7-C311173E6E3C}"/>
                </a:ext>
              </a:extLst>
            </p:cNvPr>
            <p:cNvCxnSpPr/>
            <p:nvPr/>
          </p:nvCxnSpPr>
          <p:spPr>
            <a:xfrm flipH="1">
              <a:off x="4242752" y="2921763"/>
              <a:ext cx="3822192" cy="16916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C38C97-12A7-180D-2A73-9E19AACCCFB0}"/>
                </a:ext>
              </a:extLst>
            </p:cNvPr>
            <p:cNvSpPr txBox="1"/>
            <p:nvPr/>
          </p:nvSpPr>
          <p:spPr>
            <a:xfrm>
              <a:off x="6153848" y="381082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Token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C2011-0199-0ABE-FDAA-30CCF8252098}"/>
              </a:ext>
            </a:extLst>
          </p:cNvPr>
          <p:cNvGrpSpPr/>
          <p:nvPr/>
        </p:nvGrpSpPr>
        <p:grpSpPr>
          <a:xfrm>
            <a:off x="4242752" y="5171709"/>
            <a:ext cx="4081214" cy="369332"/>
            <a:chOff x="4242752" y="5171709"/>
            <a:chExt cx="4081214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46D2C03-802A-0AE7-8316-77F9BEA08F88}"/>
                </a:ext>
              </a:extLst>
            </p:cNvPr>
            <p:cNvCxnSpPr/>
            <p:nvPr/>
          </p:nvCxnSpPr>
          <p:spPr>
            <a:xfrm>
              <a:off x="4242752" y="5171710"/>
              <a:ext cx="40812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AF6FE8-CCC9-BB23-DABF-17713AC1BF4C}"/>
                </a:ext>
              </a:extLst>
            </p:cNvPr>
            <p:cNvSpPr txBox="1"/>
            <p:nvPr/>
          </p:nvSpPr>
          <p:spPr>
            <a:xfrm>
              <a:off x="5499124" y="5171709"/>
              <a:ext cx="1680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Token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33A98B-BDE5-ECB1-A655-C12F81C3F73B}"/>
              </a:ext>
            </a:extLst>
          </p:cNvPr>
          <p:cNvSpPr txBox="1"/>
          <p:nvPr/>
        </p:nvSpPr>
        <p:spPr>
          <a:xfrm>
            <a:off x="439200" y="240227"/>
            <a:ext cx="242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Client </a:t>
            </a:r>
            <a:r>
              <a:rPr lang="en-US" sz="2400" dirty="0" err="1">
                <a:latin typeface="+mj-lt"/>
              </a:rPr>
              <a:t>Crednetials</a:t>
            </a:r>
            <a:endParaRPr lang="en-US" sz="2400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BE875-D33B-0C44-BDCD-ACCC1B059933}"/>
              </a:ext>
            </a:extLst>
          </p:cNvPr>
          <p:cNvCxnSpPr/>
          <p:nvPr/>
        </p:nvCxnSpPr>
        <p:spPr>
          <a:xfrm>
            <a:off x="2936230" y="2892323"/>
            <a:ext cx="0" cy="13153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F616C-E060-155D-9B15-D1EE46D7F035}"/>
              </a:ext>
            </a:extLst>
          </p:cNvPr>
          <p:cNvCxnSpPr>
            <a:cxnSpLocks/>
          </p:cNvCxnSpPr>
          <p:nvPr/>
        </p:nvCxnSpPr>
        <p:spPr>
          <a:xfrm flipH="1">
            <a:off x="3994920" y="1571939"/>
            <a:ext cx="43290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07526 0.416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C72-E98E-E555-0894-342062C2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– Authorization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FF7C-BB8E-475D-4208-615135E9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9605"/>
            <a:ext cx="9069000" cy="36472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POST https://api.authorization-server.com/token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grant_type</a:t>
            </a:r>
            <a:r>
              <a:rPr lang="en-US" dirty="0"/>
              <a:t>=</a:t>
            </a:r>
            <a:r>
              <a:rPr lang="en-US" dirty="0" err="1"/>
              <a:t>client_credentials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&amp;</a:t>
            </a:r>
            <a:r>
              <a:rPr lang="en-US" dirty="0" err="1"/>
              <a:t>client_id</a:t>
            </a:r>
            <a:r>
              <a:rPr lang="en-US" dirty="0"/>
              <a:t>=dy3822hddhak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&amp;</a:t>
            </a:r>
            <a:r>
              <a:rPr lang="en-US" dirty="0" err="1"/>
              <a:t>client_secret</a:t>
            </a:r>
            <a:r>
              <a:rPr lang="en-US" dirty="0"/>
              <a:t>=jjddhfsjsk4225wywwgs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0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33A2F-C315-2DFD-CC49-253A0E68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Device (Grant-Type)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0EF5E1-60C3-23A8-682F-99F6B771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1507" y="3154904"/>
            <a:ext cx="2210333" cy="221033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8EA3777-F83B-700C-11BA-344AB9544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0729" y="3068226"/>
            <a:ext cx="2297011" cy="229701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930ED3D-D4FA-CE4E-AB9A-D040C8EC7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951" y="3068226"/>
            <a:ext cx="2297012" cy="22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3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F0B4CF-E22B-DF12-CDED-954017D7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854"/>
            <a:ext cx="7086600" cy="215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POST /token HTTP/1.1 </a:t>
            </a:r>
          </a:p>
          <a:p>
            <a:pPr marL="0" indent="0">
              <a:buNone/>
            </a:pPr>
            <a:r>
              <a:rPr lang="en-US" sz="2000" dirty="0"/>
              <a:t>Host: authorization-server.com </a:t>
            </a:r>
          </a:p>
          <a:p>
            <a:pPr marL="0" indent="0">
              <a:buNone/>
            </a:pPr>
            <a:r>
              <a:rPr lang="en-US" sz="2000" dirty="0"/>
              <a:t>Content-Type: application/x-www-form-</a:t>
            </a:r>
            <a:r>
              <a:rPr lang="en-US" sz="2000" dirty="0" err="1"/>
              <a:t>urlencoded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response_type</a:t>
            </a:r>
            <a:r>
              <a:rPr lang="en-US" sz="2000" dirty="0"/>
              <a:t>=</a:t>
            </a:r>
            <a:r>
              <a:rPr lang="en-US" sz="2000" dirty="0" err="1"/>
              <a:t>device_code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&amp;</a:t>
            </a:r>
            <a:r>
              <a:rPr lang="en-US" sz="2000" dirty="0" err="1"/>
              <a:t>client_id</a:t>
            </a:r>
            <a:r>
              <a:rPr lang="en-US" sz="2000" dirty="0"/>
              <a:t>=s6BhdRkqt3 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DC58-46DA-1B33-D34F-2BA0A7F4C4FE}"/>
              </a:ext>
            </a:extLst>
          </p:cNvPr>
          <p:cNvSpPr txBox="1"/>
          <p:nvPr/>
        </p:nvSpPr>
        <p:spPr>
          <a:xfrm>
            <a:off x="609600" y="4103914"/>
            <a:ext cx="797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{</a:t>
            </a:r>
          </a:p>
          <a:p>
            <a:r>
              <a:rPr lang="fr-FR" sz="2000" dirty="0"/>
              <a:t>    "</a:t>
            </a:r>
            <a:r>
              <a:rPr lang="fr-FR" sz="2000" dirty="0" err="1"/>
              <a:t>verification_uri</a:t>
            </a:r>
            <a:r>
              <a:rPr lang="fr-FR" sz="2000" dirty="0"/>
              <a:t>": "https://authorization-server.com/</a:t>
            </a:r>
            <a:r>
              <a:rPr lang="fr-FR" sz="2000" dirty="0" err="1"/>
              <a:t>authorize</a:t>
            </a:r>
            <a:r>
              <a:rPr lang="fr-FR" sz="2000" dirty="0"/>
              <a:t>",</a:t>
            </a:r>
          </a:p>
          <a:p>
            <a:r>
              <a:rPr lang="fr-FR" sz="2000" dirty="0"/>
              <a:t>    "</a:t>
            </a:r>
            <a:r>
              <a:rPr lang="fr-FR" sz="2000" dirty="0" err="1"/>
              <a:t>user_code</a:t>
            </a:r>
            <a:r>
              <a:rPr lang="fr-FR" sz="2000" dirty="0"/>
              <a:t>": "94248",</a:t>
            </a:r>
          </a:p>
          <a:p>
            <a:r>
              <a:rPr lang="fr-FR" sz="2000" dirty="0"/>
              <a:t>    "</a:t>
            </a:r>
            <a:r>
              <a:rPr lang="fr-FR" sz="2000" dirty="0" err="1"/>
              <a:t>device_code</a:t>
            </a:r>
            <a:r>
              <a:rPr lang="fr-FR" sz="2000" dirty="0"/>
              <a:t>": "74tq5miHKB",</a:t>
            </a:r>
          </a:p>
          <a:p>
            <a:r>
              <a:rPr lang="fr-FR" sz="2000" dirty="0"/>
              <a:t>    "</a:t>
            </a:r>
            <a:r>
              <a:rPr lang="fr-FR" sz="2000" dirty="0" err="1"/>
              <a:t>interval</a:t>
            </a:r>
            <a:r>
              <a:rPr lang="fr-FR" sz="2000" dirty="0"/>
              <a:t>": 5</a:t>
            </a:r>
          </a:p>
          <a:p>
            <a:r>
              <a:rPr lang="fr-FR" sz="2000" dirty="0"/>
              <a:t>}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194FD-F269-5C4D-65E3-5B0D3FC35BA2}"/>
              </a:ext>
            </a:extLst>
          </p:cNvPr>
          <p:cNvSpPr txBox="1"/>
          <p:nvPr/>
        </p:nvSpPr>
        <p:spPr>
          <a:xfrm>
            <a:off x="609600" y="170644"/>
            <a:ext cx="782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Device Code - Auth Server Request / Response</a:t>
            </a:r>
          </a:p>
        </p:txBody>
      </p:sp>
    </p:spTree>
    <p:extLst>
      <p:ext uri="{BB962C8B-B14F-4D97-AF65-F5344CB8AC3E}">
        <p14:creationId xmlns:p14="http://schemas.microsoft.com/office/powerpoint/2010/main" val="232079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CA292-EBBD-165F-585A-7334077D3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12066AE-0831-7B7A-D00C-A9A5D526A7FF}"/>
              </a:ext>
            </a:extLst>
          </p:cNvPr>
          <p:cNvSpPr/>
          <p:nvPr/>
        </p:nvSpPr>
        <p:spPr>
          <a:xfrm>
            <a:off x="1031438" y="2304870"/>
            <a:ext cx="404244" cy="4181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677E07-550C-0E52-6E6B-3BBC9B956752}"/>
              </a:ext>
            </a:extLst>
          </p:cNvPr>
          <p:cNvSpPr/>
          <p:nvPr/>
        </p:nvSpPr>
        <p:spPr>
          <a:xfrm>
            <a:off x="10259973" y="2383972"/>
            <a:ext cx="423981" cy="4023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26604C-1918-BFB1-9DB9-AC903EF032B8}"/>
              </a:ext>
            </a:extLst>
          </p:cNvPr>
          <p:cNvSpPr/>
          <p:nvPr/>
        </p:nvSpPr>
        <p:spPr>
          <a:xfrm>
            <a:off x="4564795" y="2283610"/>
            <a:ext cx="484414" cy="2589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C44CD7-3110-317E-8DEF-94B0E66DAB02}"/>
              </a:ext>
            </a:extLst>
          </p:cNvPr>
          <p:cNvGrpSpPr/>
          <p:nvPr/>
        </p:nvGrpSpPr>
        <p:grpSpPr>
          <a:xfrm>
            <a:off x="519276" y="660711"/>
            <a:ext cx="1412092" cy="1554328"/>
            <a:chOff x="2220685" y="907869"/>
            <a:chExt cx="1759091" cy="19362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BC4BF72-A4A6-75F0-99EC-F1A2D5157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9020" y="907869"/>
              <a:ext cx="1680756" cy="16807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C16E6-78D2-D782-8F6A-7B20651CBA62}"/>
                </a:ext>
              </a:extLst>
            </p:cNvPr>
            <p:cNvSpPr txBox="1"/>
            <p:nvPr/>
          </p:nvSpPr>
          <p:spPr>
            <a:xfrm>
              <a:off x="2220685" y="2495103"/>
              <a:ext cx="1670100" cy="34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Resource Owner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9EEBAC-86B3-0C75-0C0B-9F9A8D509E88}"/>
              </a:ext>
            </a:extLst>
          </p:cNvPr>
          <p:cNvGrpSpPr/>
          <p:nvPr/>
        </p:nvGrpSpPr>
        <p:grpSpPr>
          <a:xfrm>
            <a:off x="9446856" y="347317"/>
            <a:ext cx="2162985" cy="2088297"/>
            <a:chOff x="8195442" y="689315"/>
            <a:chExt cx="2320234" cy="2256329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CF00C40-1D7B-BE90-50F1-8F51B121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22238" y="689315"/>
              <a:ext cx="1558021" cy="2203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76067-FE42-A404-06A0-EDDC2AF7B378}"/>
                </a:ext>
              </a:extLst>
            </p:cNvPr>
            <p:cNvSpPr txBox="1"/>
            <p:nvPr/>
          </p:nvSpPr>
          <p:spPr>
            <a:xfrm>
              <a:off x="8195442" y="2537780"/>
              <a:ext cx="2320234" cy="40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Authorization Server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8D388B9-A2F7-B5A2-7416-D01154DE06C1}"/>
              </a:ext>
            </a:extLst>
          </p:cNvPr>
          <p:cNvSpPr txBox="1"/>
          <p:nvPr/>
        </p:nvSpPr>
        <p:spPr>
          <a:xfrm>
            <a:off x="1708631" y="206676"/>
            <a:ext cx="30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Device Authorization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6E24B34-1773-D2CC-F28F-9CB9847AA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5509" y="392881"/>
            <a:ext cx="2162986" cy="216298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F77047-F142-C03A-F5A0-E10AA8202A54}"/>
              </a:ext>
            </a:extLst>
          </p:cNvPr>
          <p:cNvCxnSpPr/>
          <p:nvPr/>
        </p:nvCxnSpPr>
        <p:spPr>
          <a:xfrm>
            <a:off x="5129561" y="3013067"/>
            <a:ext cx="50515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3AD17B-A9F3-DE21-12B7-E38F02D9724C}"/>
              </a:ext>
            </a:extLst>
          </p:cNvPr>
          <p:cNvCxnSpPr/>
          <p:nvPr/>
        </p:nvCxnSpPr>
        <p:spPr>
          <a:xfrm flipH="1">
            <a:off x="5129561" y="3200401"/>
            <a:ext cx="50515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E02CEC-A21B-A123-B483-B409EFCC822D}"/>
              </a:ext>
            </a:extLst>
          </p:cNvPr>
          <p:cNvCxnSpPr/>
          <p:nvPr/>
        </p:nvCxnSpPr>
        <p:spPr>
          <a:xfrm>
            <a:off x="1516034" y="5214258"/>
            <a:ext cx="86650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40645F1-CE14-DD22-37DC-D8BA4E6CFBE1}"/>
              </a:ext>
            </a:extLst>
          </p:cNvPr>
          <p:cNvSpPr/>
          <p:nvPr/>
        </p:nvSpPr>
        <p:spPr>
          <a:xfrm>
            <a:off x="4564795" y="5606143"/>
            <a:ext cx="484414" cy="1011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11DEB-96B0-ED33-073E-8A7ACB9B36D5}"/>
              </a:ext>
            </a:extLst>
          </p:cNvPr>
          <p:cNvCxnSpPr/>
          <p:nvPr/>
        </p:nvCxnSpPr>
        <p:spPr>
          <a:xfrm>
            <a:off x="5129561" y="4700353"/>
            <a:ext cx="50515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B252DC-4009-111C-C744-4D3D9D4E781D}"/>
              </a:ext>
            </a:extLst>
          </p:cNvPr>
          <p:cNvCxnSpPr/>
          <p:nvPr/>
        </p:nvCxnSpPr>
        <p:spPr>
          <a:xfrm>
            <a:off x="5129561" y="4547954"/>
            <a:ext cx="50515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7B4BB3-7223-3701-09C7-361084755CBE}"/>
              </a:ext>
            </a:extLst>
          </p:cNvPr>
          <p:cNvCxnSpPr/>
          <p:nvPr/>
        </p:nvCxnSpPr>
        <p:spPr>
          <a:xfrm>
            <a:off x="5129561" y="4374364"/>
            <a:ext cx="50515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6D1EB0-9B80-40E6-76AF-B1F842CD85A6}"/>
              </a:ext>
            </a:extLst>
          </p:cNvPr>
          <p:cNvCxnSpPr/>
          <p:nvPr/>
        </p:nvCxnSpPr>
        <p:spPr>
          <a:xfrm flipH="1">
            <a:off x="5129561" y="5978327"/>
            <a:ext cx="50515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CF7150-81FF-7645-D1AB-AC5D64E3CE2E}"/>
              </a:ext>
            </a:extLst>
          </p:cNvPr>
          <p:cNvSpPr txBox="1"/>
          <p:nvPr/>
        </p:nvSpPr>
        <p:spPr>
          <a:xfrm>
            <a:off x="6158959" y="3949494"/>
            <a:ext cx="27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Polling(</a:t>
            </a:r>
            <a:r>
              <a:rPr lang="en-US" dirty="0" err="1"/>
              <a:t>device_id</a:t>
            </a:r>
            <a:r>
              <a:rPr lang="en-US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1D942E-B638-702E-D348-E5482A34BC5D}"/>
              </a:ext>
            </a:extLst>
          </p:cNvPr>
          <p:cNvSpPr txBox="1"/>
          <p:nvPr/>
        </p:nvSpPr>
        <p:spPr>
          <a:xfrm>
            <a:off x="6431319" y="2677951"/>
            <a:ext cx="21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client_id</a:t>
            </a:r>
            <a:r>
              <a:rPr lang="en-US" dirty="0"/>
              <a:t>, scopes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742460-BBA9-6667-2F8F-B5E681265939}"/>
              </a:ext>
            </a:extLst>
          </p:cNvPr>
          <p:cNvCxnSpPr/>
          <p:nvPr/>
        </p:nvCxnSpPr>
        <p:spPr>
          <a:xfrm flipH="1">
            <a:off x="1516034" y="3578497"/>
            <a:ext cx="29253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4656C4-2098-CDB8-6525-95BC740ECC16}"/>
              </a:ext>
            </a:extLst>
          </p:cNvPr>
          <p:cNvSpPr txBox="1"/>
          <p:nvPr/>
        </p:nvSpPr>
        <p:spPr>
          <a:xfrm>
            <a:off x="5677933" y="3197733"/>
            <a:ext cx="418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device_id</a:t>
            </a:r>
            <a:r>
              <a:rPr lang="en-US" dirty="0"/>
              <a:t>, </a:t>
            </a:r>
            <a:r>
              <a:rPr lang="en-US" dirty="0" err="1"/>
              <a:t>verification_url</a:t>
            </a:r>
            <a:r>
              <a:rPr lang="en-US" dirty="0"/>
              <a:t>, </a:t>
            </a:r>
            <a:r>
              <a:rPr lang="en-US" dirty="0" err="1"/>
              <a:t>user_code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ED35E-2FBF-06E1-627D-6B6EC540CD29}"/>
              </a:ext>
            </a:extLst>
          </p:cNvPr>
          <p:cNvSpPr txBox="1"/>
          <p:nvPr/>
        </p:nvSpPr>
        <p:spPr>
          <a:xfrm>
            <a:off x="1598603" y="3187226"/>
            <a:ext cx="28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verification_url</a:t>
            </a:r>
            <a:r>
              <a:rPr lang="en-US" dirty="0"/>
              <a:t>, </a:t>
            </a:r>
            <a:r>
              <a:rPr lang="en-US" dirty="0" err="1"/>
              <a:t>user_code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375FDC-19D4-97CE-E142-096983CD0B17}"/>
              </a:ext>
            </a:extLst>
          </p:cNvPr>
          <p:cNvSpPr txBox="1"/>
          <p:nvPr/>
        </p:nvSpPr>
        <p:spPr>
          <a:xfrm>
            <a:off x="6318905" y="6010125"/>
            <a:ext cx="254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access_token</a:t>
            </a:r>
            <a:endParaRPr lang="en-US" dirty="0"/>
          </a:p>
        </p:txBody>
      </p:sp>
      <p:pic>
        <p:nvPicPr>
          <p:cNvPr id="2050" name="Picture 2" descr="QR Code Generator | Create Your Free QR Codes">
            <a:extLst>
              <a:ext uri="{FF2B5EF4-FFF2-40B4-BE49-F238E27FC236}">
                <a16:creationId xmlns:a16="http://schemas.microsoft.com/office/drawing/2014/main" id="{F8194381-82F8-6809-FC48-2AF9D101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2" y="3624303"/>
            <a:ext cx="831216" cy="8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98B3E5-2537-76B5-8B55-E28FB78EF518}"/>
              </a:ext>
            </a:extLst>
          </p:cNvPr>
          <p:cNvCxnSpPr/>
          <p:nvPr/>
        </p:nvCxnSpPr>
        <p:spPr>
          <a:xfrm>
            <a:off x="1516034" y="2555867"/>
            <a:ext cx="292533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5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8" grpId="0"/>
      <p:bldP spid="49" grpId="0"/>
      <p:bldP spid="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A8686-8A18-EC3A-CD46-A631A14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Refresh Token (Grant-Type)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AC4E5-44D3-8712-63CC-52EEE8F6F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1875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4ED106-28E0-45E8-A33A-8022263F9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94ED106-28E0-45E8-A33A-8022263F9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23618F-2E86-47F6-B7DA-D38C0B124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B723618F-2E86-47F6-B7DA-D38C0B1247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B7FD4A-1D46-4102-95AE-C1005CBF0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3FB7FD4A-1D46-4102-95AE-C1005CBF09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BFC661-CA64-4FE7-8E33-F48A4E64FF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78BFC661-CA64-4FE7-8E33-F48A4E64FF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35207B-C582-40B9-9410-8D28493ED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5D35207B-C582-40B9-9410-8D28493EDE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A28D0A-DFCF-486A-A0CD-4D7409010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68A28D0A-DFCF-486A-A0CD-4D7409010E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377F55-0FA4-4F6F-B85E-C7A31AA2B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12377F55-0FA4-4F6F-B85E-C7A31AA2B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250E98-5F3C-4DA5-9265-AA221CAB9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2250E98-5F3C-4DA5-9265-AA221CAB9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6A658B-8774-4A97-8A27-BD6698DD8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766A658B-8774-4A97-8A27-BD6698DD8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5EC1E-179A-FD17-5B66-21796DF4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5795-CCB6-14DB-7227-EC3D970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 – Authorization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5ED7-FB00-F4F8-7B73-F25F406B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825"/>
            <a:ext cx="10515600" cy="38695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cs typeface="David" panose="020F0502020204030204" pitchFamily="34" charset="-79"/>
                <a:hlinkClick r:id="rId2"/>
              </a:rPr>
              <a:t>https://authserver.example.com/authorize</a:t>
            </a:r>
            <a:endParaRPr lang="en-US" sz="2400" dirty="0">
              <a:cs typeface="David" panose="020F0502020204030204" pitchFamily="34" charset="-79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cs typeface="David" panose="020F0502020204030204" pitchFamily="34" charset="-79"/>
              </a:rPr>
              <a:t>?</a:t>
            </a:r>
            <a:r>
              <a:rPr lang="en-US" dirty="0" err="1">
                <a:cs typeface="David" panose="020F0502020204030204" pitchFamily="34" charset="-79"/>
              </a:rPr>
              <a:t>response_type</a:t>
            </a:r>
            <a:r>
              <a:rPr lang="en-US" dirty="0">
                <a:cs typeface="David" panose="020F0502020204030204" pitchFamily="34" charset="-79"/>
              </a:rPr>
              <a:t>=code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cs typeface="David" panose="020F0502020204030204" pitchFamily="34" charset="-79"/>
              </a:rPr>
              <a:t>&amp;</a:t>
            </a:r>
            <a:r>
              <a:rPr lang="en-US" dirty="0" err="1">
                <a:cs typeface="David" panose="020F0502020204030204" pitchFamily="34" charset="-79"/>
              </a:rPr>
              <a:t>client_id</a:t>
            </a:r>
            <a:r>
              <a:rPr lang="en-US" dirty="0">
                <a:cs typeface="David" panose="020F0502020204030204" pitchFamily="34" charset="-79"/>
              </a:rPr>
              <a:t>=4jff9ffrehehw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cs typeface="David" panose="020F0502020204030204" pitchFamily="34" charset="-79"/>
              </a:rPr>
              <a:t>&amp;</a:t>
            </a:r>
            <a:r>
              <a:rPr lang="en-US" dirty="0" err="1">
                <a:cs typeface="David" panose="020F0502020204030204" pitchFamily="34" charset="-79"/>
              </a:rPr>
              <a:t>redirect_uri</a:t>
            </a:r>
            <a:r>
              <a:rPr lang="en-US" dirty="0">
                <a:cs typeface="David" panose="020F0502020204030204" pitchFamily="34" charset="-79"/>
              </a:rPr>
              <a:t>=https://client.example.com/callback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David" panose="020F0502020204030204" pitchFamily="34" charset="-79"/>
              </a:rPr>
              <a:t>&amp;state=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cs typeface="David" panose="020F0502020204030204" pitchFamily="34" charset="-79"/>
              </a:rPr>
              <a:t>xyz</a:t>
            </a:r>
            <a:endParaRPr lang="en-US" dirty="0">
              <a:solidFill>
                <a:schemeClr val="accent4">
                  <a:lumMod val="75000"/>
                </a:schemeClr>
              </a:solidFill>
              <a:cs typeface="David" panose="020F0502020204030204" pitchFamily="34" charset="-79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David" panose="020F0502020204030204" pitchFamily="34" charset="-79"/>
              </a:rPr>
              <a:t>&amp;scope=api1 api2.read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2257-96A4-BF18-09C0-4CA69BC56939}"/>
              </a:ext>
            </a:extLst>
          </p:cNvPr>
          <p:cNvSpPr txBox="1"/>
          <p:nvPr/>
        </p:nvSpPr>
        <p:spPr>
          <a:xfrm>
            <a:off x="4519582" y="5486401"/>
            <a:ext cx="237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offline_access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6470-DF7C-3F03-E8E2-22A3A896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Security -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9178F-0D9D-6E01-7B59-92F203AB3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06E6-5FCE-A01B-5B9B-81D31AAD79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 Premise</a:t>
            </a:r>
          </a:p>
          <a:p>
            <a:r>
              <a:rPr lang="en-US" dirty="0"/>
              <a:t>Centralized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SOAP</a:t>
            </a:r>
          </a:p>
          <a:p>
            <a:r>
              <a:rPr lang="en-US" dirty="0"/>
              <a:t>SAML or WS-*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CACA3-A1B2-8F84-3692-4D97EE2FB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71F6C-52EE-FDF1-73E2-36518979F9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Mobile </a:t>
            </a:r>
          </a:p>
          <a:p>
            <a:r>
              <a:rPr lang="en-US" dirty="0"/>
              <a:t>Decentralized</a:t>
            </a:r>
          </a:p>
          <a:p>
            <a:r>
              <a:rPr lang="en-US" dirty="0"/>
              <a:t>JSON </a:t>
            </a:r>
          </a:p>
          <a:p>
            <a:r>
              <a:rPr lang="en-US" dirty="0"/>
              <a:t>http APIs</a:t>
            </a:r>
          </a:p>
          <a:p>
            <a:r>
              <a:rPr lang="en-US" dirty="0"/>
              <a:t>OAuth &amp;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11880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C25B1-71EA-135B-5547-53F9FEF0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219D-B70F-CE64-6F4A-877E2653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 – Token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4D2C-CE3F-BFEC-C97E-ABB1472A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HTTP/1.1 200 OK</a:t>
            </a:r>
          </a:p>
          <a:p>
            <a:pPr marL="0" indent="0">
              <a:buNone/>
            </a:pPr>
            <a:r>
              <a:rPr lang="en-US" sz="2400" dirty="0"/>
              <a:t>	Content-Type:  application/</a:t>
            </a:r>
            <a:r>
              <a:rPr lang="en-US" sz="2400" dirty="0" err="1"/>
              <a:t>json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“</a:t>
            </a:r>
            <a:r>
              <a:rPr lang="en-US" sz="2400" dirty="0" err="1"/>
              <a:t>access_token</a:t>
            </a:r>
            <a:r>
              <a:rPr lang="en-US" sz="2400" dirty="0"/>
              <a:t>”: “3jj48ffght49jSDff”,</a:t>
            </a:r>
          </a:p>
          <a:p>
            <a:pPr marL="0" indent="0">
              <a:buNone/>
            </a:pPr>
            <a:r>
              <a:rPr lang="en-US" sz="2400" dirty="0"/>
              <a:t>	“</a:t>
            </a:r>
            <a:r>
              <a:rPr lang="en-US" sz="2400" dirty="0" err="1"/>
              <a:t>token_type”:”Bearer</a:t>
            </a:r>
            <a:r>
              <a:rPr lang="en-US" sz="2400" dirty="0"/>
              <a:t>”,</a:t>
            </a:r>
          </a:p>
          <a:p>
            <a:pPr marL="0" indent="0">
              <a:buNone/>
            </a:pPr>
            <a:r>
              <a:rPr lang="en-US" sz="2400" dirty="0"/>
              <a:t>	“expires_in”:3600,</a:t>
            </a:r>
          </a:p>
          <a:p>
            <a:pPr marL="0" indent="0">
              <a:buNone/>
            </a:pPr>
            <a:r>
              <a:rPr lang="en-US" sz="2400" dirty="0"/>
              <a:t>	“scope”: “api2.read”,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6"/>
                </a:solidFill>
              </a:rPr>
              <a:t>“refresh_token”:”2jdjaa0ial513hAdsas”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84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FB7F-01FB-E96B-C581-A05DF68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 – Request New 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5591-EFE4-AFEB-7999-27D20D9E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 /token HTTP/1.1</a:t>
            </a:r>
          </a:p>
          <a:p>
            <a:pPr marL="0" indent="0">
              <a:buNone/>
            </a:pPr>
            <a:r>
              <a:rPr lang="en-US" dirty="0"/>
              <a:t>	Host: server.example.com</a:t>
            </a:r>
          </a:p>
          <a:p>
            <a:pPr marL="0" indent="0">
              <a:buNone/>
            </a:pPr>
            <a:r>
              <a:rPr lang="en-US" dirty="0"/>
              <a:t>	Authorization: Basic 2j382929fh3j110012</a:t>
            </a:r>
          </a:p>
          <a:p>
            <a:pPr marL="0" indent="0">
              <a:buNone/>
            </a:pPr>
            <a:r>
              <a:rPr lang="en-US" dirty="0"/>
              <a:t>	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grant_type</a:t>
            </a:r>
            <a:r>
              <a:rPr lang="en-US" dirty="0"/>
              <a:t>=</a:t>
            </a:r>
            <a:r>
              <a:rPr lang="en-US" dirty="0" err="1"/>
              <a:t>refresh_token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&amp;</a:t>
            </a:r>
            <a:r>
              <a:rPr lang="en-US" dirty="0" err="1"/>
              <a:t>refresh_token</a:t>
            </a:r>
            <a:r>
              <a:rPr lang="en-US" dirty="0"/>
              <a:t>=tG7uur3dfkfR4567dE9d</a:t>
            </a:r>
          </a:p>
          <a:p>
            <a:pPr marL="0" indent="0">
              <a:buNone/>
            </a:pPr>
            <a:r>
              <a:rPr lang="en-US" dirty="0"/>
              <a:t>&amp;scope=api1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EEFF3-330F-C9A9-5BCD-715954D93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529823-6A83-4BAA-CF8B-8A226C278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26DC6-9722-C1AD-A2FA-6C346DB5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E7F9B8-0EF0-43F2-BECD-F33C25514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6B568-7B15-A5F9-C32F-BC03F1BC7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9CDD-3353-689E-1529-CC3693A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Backend for Frontend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85B15-02C2-925E-D672-F364D57C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33178"/>
          </a:xfrm>
        </p:spPr>
        <p:txBody>
          <a:bodyPr/>
          <a:lstStyle/>
          <a:p>
            <a:r>
              <a:rPr lang="en-US" dirty="0"/>
              <a:t>Public Client access Multiple APIs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4F3A16-22CB-5A8D-C914-459BDE7CF576}"/>
              </a:ext>
            </a:extLst>
          </p:cNvPr>
          <p:cNvGrpSpPr/>
          <p:nvPr/>
        </p:nvGrpSpPr>
        <p:grpSpPr>
          <a:xfrm>
            <a:off x="521097" y="3560871"/>
            <a:ext cx="1762906" cy="1956566"/>
            <a:chOff x="2094303" y="4178231"/>
            <a:chExt cx="1762906" cy="1956566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38EC572-9DA7-2EF6-80F9-252B8A273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6452" y="4178231"/>
              <a:ext cx="1680757" cy="168075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5BF73D-CA67-503E-20B8-8C73F6D32C88}"/>
                </a:ext>
              </a:extLst>
            </p:cNvPr>
            <p:cNvSpPr txBox="1"/>
            <p:nvPr/>
          </p:nvSpPr>
          <p:spPr>
            <a:xfrm>
              <a:off x="2094303" y="5765465"/>
              <a:ext cx="1762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Public Client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E41F6A-0730-E7FA-F352-882339ADC1CE}"/>
              </a:ext>
            </a:extLst>
          </p:cNvPr>
          <p:cNvGrpSpPr/>
          <p:nvPr/>
        </p:nvGrpSpPr>
        <p:grpSpPr>
          <a:xfrm>
            <a:off x="9962959" y="5600020"/>
            <a:ext cx="1130502" cy="1065861"/>
            <a:chOff x="7548739" y="4372013"/>
            <a:chExt cx="2480593" cy="2338757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35414594-B1DD-701E-577A-7CCDF1A6F1D3}"/>
                </a:ext>
              </a:extLst>
            </p:cNvPr>
            <p:cNvGrpSpPr/>
            <p:nvPr/>
          </p:nvGrpSpPr>
          <p:grpSpPr>
            <a:xfrm>
              <a:off x="7982682" y="4372013"/>
              <a:ext cx="1284051" cy="1528354"/>
              <a:chOff x="6524625" y="2984496"/>
              <a:chExt cx="1571625" cy="18573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A102E46-C4FE-C124-F9B1-650EEA753CC7}"/>
                  </a:ext>
                </a:extLst>
              </p:cNvPr>
              <p:cNvSpPr/>
              <p:nvPr/>
            </p:nvSpPr>
            <p:spPr>
              <a:xfrm>
                <a:off x="6524625" y="415607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0171A5C-2680-BEB6-C10B-8E65BB13B3BE}"/>
                  </a:ext>
                </a:extLst>
              </p:cNvPr>
              <p:cNvSpPr/>
              <p:nvPr/>
            </p:nvSpPr>
            <p:spPr>
              <a:xfrm>
                <a:off x="6524625" y="415607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E53D4FA-0DEF-B696-FE58-9CB30C64D737}"/>
                  </a:ext>
                </a:extLst>
              </p:cNvPr>
              <p:cNvSpPr/>
              <p:nvPr/>
            </p:nvSpPr>
            <p:spPr>
              <a:xfrm>
                <a:off x="6524625" y="3689347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180A86C-AE94-C535-36D4-B5D8C930833B}"/>
                  </a:ext>
                </a:extLst>
              </p:cNvPr>
              <p:cNvSpPr/>
              <p:nvPr/>
            </p:nvSpPr>
            <p:spPr>
              <a:xfrm>
                <a:off x="6524625" y="3689346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4D90EED-F954-76E3-3832-9D28F60DAE8A}"/>
                  </a:ext>
                </a:extLst>
              </p:cNvPr>
              <p:cNvSpPr/>
              <p:nvPr/>
            </p:nvSpPr>
            <p:spPr>
              <a:xfrm>
                <a:off x="6524625" y="322262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E75FE52-42A9-ED52-BD34-67DD22A5906A}"/>
                  </a:ext>
                </a:extLst>
              </p:cNvPr>
              <p:cNvSpPr/>
              <p:nvPr/>
            </p:nvSpPr>
            <p:spPr>
              <a:xfrm>
                <a:off x="6524625" y="322262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910EDCC-594F-1A41-D22E-7FD5340B2696}"/>
                  </a:ext>
                </a:extLst>
              </p:cNvPr>
              <p:cNvSpPr/>
              <p:nvPr/>
            </p:nvSpPr>
            <p:spPr>
              <a:xfrm>
                <a:off x="6524625" y="2984496"/>
                <a:ext cx="1571625" cy="495300"/>
              </a:xfrm>
              <a:custGeom>
                <a:avLst/>
                <a:gdLst>
                  <a:gd name="connsiteX0" fmla="*/ 785813 w 1571625"/>
                  <a:gd name="connsiteY0" fmla="*/ 495300 h 495300"/>
                  <a:gd name="connsiteX1" fmla="*/ 1571625 w 1571625"/>
                  <a:gd name="connsiteY1" fmla="*/ 247650 h 495300"/>
                  <a:gd name="connsiteX2" fmla="*/ 785813 w 1571625"/>
                  <a:gd name="connsiteY2" fmla="*/ 0 h 495300"/>
                  <a:gd name="connsiteX3" fmla="*/ 0 w 1571625"/>
                  <a:gd name="connsiteY3" fmla="*/ 247650 h 495300"/>
                  <a:gd name="connsiteX4" fmla="*/ 785813 w 1571625"/>
                  <a:gd name="connsiteY4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495300">
                    <a:moveTo>
                      <a:pt x="785813" y="495300"/>
                    </a:moveTo>
                    <a:cubicBezTo>
                      <a:pt x="1219800" y="495300"/>
                      <a:pt x="1571625" y="384420"/>
                      <a:pt x="1571625" y="247650"/>
                    </a:cubicBezTo>
                    <a:cubicBezTo>
                      <a:pt x="1571625" y="110881"/>
                      <a:pt x="1219800" y="0"/>
                      <a:pt x="785813" y="0"/>
                    </a:cubicBezTo>
                    <a:cubicBezTo>
                      <a:pt x="351825" y="0"/>
                      <a:pt x="0" y="110881"/>
                      <a:pt x="0" y="247650"/>
                    </a:cubicBezTo>
                    <a:cubicBezTo>
                      <a:pt x="0" y="384420"/>
                      <a:pt x="351825" y="495300"/>
                      <a:pt x="785813" y="495300"/>
                    </a:cubicBezTo>
                    <a:close/>
                  </a:path>
                </a:pathLst>
              </a:custGeom>
              <a:solidFill>
                <a:srgbClr val="1993D8"/>
              </a:solidFill>
              <a:ln w="19050" cap="flat">
                <a:solidFill>
                  <a:srgbClr val="00184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61C8680-C063-BFA5-9D62-D2E7E1CC2B26}"/>
                  </a:ext>
                </a:extLst>
              </p:cNvPr>
              <p:cNvSpPr/>
              <p:nvPr/>
            </p:nvSpPr>
            <p:spPr>
              <a:xfrm>
                <a:off x="7905750" y="35274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BF9BC6-9709-09C7-4E36-B0D66553A693}"/>
                  </a:ext>
                </a:extLst>
              </p:cNvPr>
              <p:cNvSpPr/>
              <p:nvPr/>
            </p:nvSpPr>
            <p:spPr>
              <a:xfrm>
                <a:off x="7800975" y="35655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6D9F61D-51E2-FD2A-DBAE-00C74B61ABFC}"/>
                  </a:ext>
                </a:extLst>
              </p:cNvPr>
              <p:cNvSpPr/>
              <p:nvPr/>
            </p:nvSpPr>
            <p:spPr>
              <a:xfrm>
                <a:off x="7686675" y="358457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9CC80B-E1EC-5072-A749-D1592D06F82F}"/>
                </a:ext>
              </a:extLst>
            </p:cNvPr>
            <p:cNvSpPr txBox="1"/>
            <p:nvPr/>
          </p:nvSpPr>
          <p:spPr>
            <a:xfrm>
              <a:off x="7548739" y="5900366"/>
              <a:ext cx="2480593" cy="810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15F3C8-7CCB-FE2C-6179-867C7BFF191B}"/>
              </a:ext>
            </a:extLst>
          </p:cNvPr>
          <p:cNvGrpSpPr/>
          <p:nvPr/>
        </p:nvGrpSpPr>
        <p:grpSpPr>
          <a:xfrm>
            <a:off x="9962959" y="2378348"/>
            <a:ext cx="1130502" cy="1065861"/>
            <a:chOff x="7548739" y="4372013"/>
            <a:chExt cx="2480593" cy="2338757"/>
          </a:xfrm>
        </p:grpSpPr>
        <p:grpSp>
          <p:nvGrpSpPr>
            <p:cNvPr id="25" name="Graphic 14">
              <a:extLst>
                <a:ext uri="{FF2B5EF4-FFF2-40B4-BE49-F238E27FC236}">
                  <a16:creationId xmlns:a16="http://schemas.microsoft.com/office/drawing/2014/main" id="{904209D6-81F9-2911-BB8E-9EDCB07EF0B7}"/>
                </a:ext>
              </a:extLst>
            </p:cNvPr>
            <p:cNvGrpSpPr/>
            <p:nvPr/>
          </p:nvGrpSpPr>
          <p:grpSpPr>
            <a:xfrm>
              <a:off x="7982682" y="4372013"/>
              <a:ext cx="1284051" cy="1528354"/>
              <a:chOff x="6524625" y="2984496"/>
              <a:chExt cx="1571625" cy="1857375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F69F7AD-F2B9-8AB8-169A-6B19CCF65729}"/>
                  </a:ext>
                </a:extLst>
              </p:cNvPr>
              <p:cNvSpPr/>
              <p:nvPr/>
            </p:nvSpPr>
            <p:spPr>
              <a:xfrm>
                <a:off x="6524625" y="415607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F4EC268-A37F-690F-AB38-5216A0C09E46}"/>
                  </a:ext>
                </a:extLst>
              </p:cNvPr>
              <p:cNvSpPr/>
              <p:nvPr/>
            </p:nvSpPr>
            <p:spPr>
              <a:xfrm>
                <a:off x="6524625" y="415607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395BADC-B29F-CC97-422C-596A276CA1D2}"/>
                  </a:ext>
                </a:extLst>
              </p:cNvPr>
              <p:cNvSpPr/>
              <p:nvPr/>
            </p:nvSpPr>
            <p:spPr>
              <a:xfrm>
                <a:off x="6524625" y="3689347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1538A12-71A5-C6B9-04A6-6669EA285D49}"/>
                  </a:ext>
                </a:extLst>
              </p:cNvPr>
              <p:cNvSpPr/>
              <p:nvPr/>
            </p:nvSpPr>
            <p:spPr>
              <a:xfrm>
                <a:off x="6524625" y="3689346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68E5A5E-B4AD-BF10-AAD8-B13F9D415428}"/>
                  </a:ext>
                </a:extLst>
              </p:cNvPr>
              <p:cNvSpPr/>
              <p:nvPr/>
            </p:nvSpPr>
            <p:spPr>
              <a:xfrm>
                <a:off x="6524625" y="322262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91B3A3C-BA7D-13E9-86A1-26D0B90B55FE}"/>
                  </a:ext>
                </a:extLst>
              </p:cNvPr>
              <p:cNvSpPr/>
              <p:nvPr/>
            </p:nvSpPr>
            <p:spPr>
              <a:xfrm>
                <a:off x="6524625" y="322262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58C442-867D-7C31-9084-3972A0D621CC}"/>
                  </a:ext>
                </a:extLst>
              </p:cNvPr>
              <p:cNvSpPr/>
              <p:nvPr/>
            </p:nvSpPr>
            <p:spPr>
              <a:xfrm>
                <a:off x="6524625" y="2984496"/>
                <a:ext cx="1571625" cy="495300"/>
              </a:xfrm>
              <a:custGeom>
                <a:avLst/>
                <a:gdLst>
                  <a:gd name="connsiteX0" fmla="*/ 785813 w 1571625"/>
                  <a:gd name="connsiteY0" fmla="*/ 495300 h 495300"/>
                  <a:gd name="connsiteX1" fmla="*/ 1571625 w 1571625"/>
                  <a:gd name="connsiteY1" fmla="*/ 247650 h 495300"/>
                  <a:gd name="connsiteX2" fmla="*/ 785813 w 1571625"/>
                  <a:gd name="connsiteY2" fmla="*/ 0 h 495300"/>
                  <a:gd name="connsiteX3" fmla="*/ 0 w 1571625"/>
                  <a:gd name="connsiteY3" fmla="*/ 247650 h 495300"/>
                  <a:gd name="connsiteX4" fmla="*/ 785813 w 1571625"/>
                  <a:gd name="connsiteY4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495300">
                    <a:moveTo>
                      <a:pt x="785813" y="495300"/>
                    </a:moveTo>
                    <a:cubicBezTo>
                      <a:pt x="1219800" y="495300"/>
                      <a:pt x="1571625" y="384420"/>
                      <a:pt x="1571625" y="247650"/>
                    </a:cubicBezTo>
                    <a:cubicBezTo>
                      <a:pt x="1571625" y="110881"/>
                      <a:pt x="1219800" y="0"/>
                      <a:pt x="785813" y="0"/>
                    </a:cubicBezTo>
                    <a:cubicBezTo>
                      <a:pt x="351825" y="0"/>
                      <a:pt x="0" y="110881"/>
                      <a:pt x="0" y="247650"/>
                    </a:cubicBezTo>
                    <a:cubicBezTo>
                      <a:pt x="0" y="384420"/>
                      <a:pt x="351825" y="495300"/>
                      <a:pt x="785813" y="495300"/>
                    </a:cubicBezTo>
                    <a:close/>
                  </a:path>
                </a:pathLst>
              </a:custGeom>
              <a:solidFill>
                <a:srgbClr val="1993D8"/>
              </a:solidFill>
              <a:ln w="19050" cap="flat">
                <a:solidFill>
                  <a:srgbClr val="00184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D0B60B9-0212-2D73-7687-8290BA67033A}"/>
                  </a:ext>
                </a:extLst>
              </p:cNvPr>
              <p:cNvSpPr/>
              <p:nvPr/>
            </p:nvSpPr>
            <p:spPr>
              <a:xfrm>
                <a:off x="7905750" y="35274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34E798A-5C9C-1C37-B283-ED764BB58DFC}"/>
                  </a:ext>
                </a:extLst>
              </p:cNvPr>
              <p:cNvSpPr/>
              <p:nvPr/>
            </p:nvSpPr>
            <p:spPr>
              <a:xfrm>
                <a:off x="7800975" y="35655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DD3F5E-2A7F-2C4F-D7F0-66112D2769B6}"/>
                  </a:ext>
                </a:extLst>
              </p:cNvPr>
              <p:cNvSpPr/>
              <p:nvPr/>
            </p:nvSpPr>
            <p:spPr>
              <a:xfrm>
                <a:off x="7686675" y="358457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F2C8B2-0AE7-B7F7-A62F-76BE2FBB1DA8}"/>
                </a:ext>
              </a:extLst>
            </p:cNvPr>
            <p:cNvSpPr txBox="1"/>
            <p:nvPr/>
          </p:nvSpPr>
          <p:spPr>
            <a:xfrm>
              <a:off x="7548739" y="5900366"/>
              <a:ext cx="2480593" cy="810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3343C7-9DE6-3D41-CF78-51703258904C}"/>
              </a:ext>
            </a:extLst>
          </p:cNvPr>
          <p:cNvGrpSpPr/>
          <p:nvPr/>
        </p:nvGrpSpPr>
        <p:grpSpPr>
          <a:xfrm>
            <a:off x="9962959" y="4099805"/>
            <a:ext cx="1130502" cy="1065861"/>
            <a:chOff x="7548739" y="4372013"/>
            <a:chExt cx="2480593" cy="2338757"/>
          </a:xfrm>
        </p:grpSpPr>
        <p:grpSp>
          <p:nvGrpSpPr>
            <p:cNvPr id="38" name="Graphic 14">
              <a:extLst>
                <a:ext uri="{FF2B5EF4-FFF2-40B4-BE49-F238E27FC236}">
                  <a16:creationId xmlns:a16="http://schemas.microsoft.com/office/drawing/2014/main" id="{5E20785A-6E23-AA1B-8BEE-01F427248453}"/>
                </a:ext>
              </a:extLst>
            </p:cNvPr>
            <p:cNvGrpSpPr/>
            <p:nvPr/>
          </p:nvGrpSpPr>
          <p:grpSpPr>
            <a:xfrm>
              <a:off x="7982682" y="4372013"/>
              <a:ext cx="1284051" cy="1528354"/>
              <a:chOff x="6524625" y="2984496"/>
              <a:chExt cx="1571625" cy="1857375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FBF57C0-9F87-0D41-F9C7-660E0EEDE1B5}"/>
                  </a:ext>
                </a:extLst>
              </p:cNvPr>
              <p:cNvSpPr/>
              <p:nvPr/>
            </p:nvSpPr>
            <p:spPr>
              <a:xfrm>
                <a:off x="6524625" y="415607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617E2EE-CC6C-FC69-7C69-53706BBE7368}"/>
                  </a:ext>
                </a:extLst>
              </p:cNvPr>
              <p:cNvSpPr/>
              <p:nvPr/>
            </p:nvSpPr>
            <p:spPr>
              <a:xfrm>
                <a:off x="6524625" y="415607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0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2889B1E-4DD0-39FE-785C-E4E7002E6296}"/>
                  </a:ext>
                </a:extLst>
              </p:cNvPr>
              <p:cNvSpPr/>
              <p:nvPr/>
            </p:nvSpPr>
            <p:spPr>
              <a:xfrm>
                <a:off x="6524625" y="3689347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42E9FB-3A54-F7F7-8B24-E4AB83AFDF7F}"/>
                  </a:ext>
                </a:extLst>
              </p:cNvPr>
              <p:cNvSpPr/>
              <p:nvPr/>
            </p:nvSpPr>
            <p:spPr>
              <a:xfrm>
                <a:off x="6524625" y="3689346"/>
                <a:ext cx="1571625" cy="676275"/>
              </a:xfrm>
              <a:custGeom>
                <a:avLst/>
                <a:gdLst>
                  <a:gd name="connsiteX0" fmla="*/ 0 w 1571625"/>
                  <a:gd name="connsiteY0" fmla="*/ 0 h 676275"/>
                  <a:gd name="connsiteX1" fmla="*/ 0 w 1571625"/>
                  <a:gd name="connsiteY1" fmla="*/ 433569 h 676275"/>
                  <a:gd name="connsiteX2" fmla="*/ 785927 w 1571625"/>
                  <a:gd name="connsiteY2" fmla="*/ 676275 h 676275"/>
                  <a:gd name="connsiteX3" fmla="*/ 1571625 w 1571625"/>
                  <a:gd name="connsiteY3" fmla="*/ 433569 h 676275"/>
                  <a:gd name="connsiteX4" fmla="*/ 1571625 w 1571625"/>
                  <a:gd name="connsiteY4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76275">
                    <a:moveTo>
                      <a:pt x="0" y="0"/>
                    </a:moveTo>
                    <a:lnTo>
                      <a:pt x="0" y="433569"/>
                    </a:lnTo>
                    <a:cubicBezTo>
                      <a:pt x="0" y="567709"/>
                      <a:pt x="351901" y="676275"/>
                      <a:pt x="785927" y="676275"/>
                    </a:cubicBezTo>
                    <a:cubicBezTo>
                      <a:pt x="1219962" y="676275"/>
                      <a:pt x="1571625" y="567633"/>
                      <a:pt x="1571625" y="433569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6D95537-85BE-7C21-7FF8-D6451D6FE3FF}"/>
                  </a:ext>
                </a:extLst>
              </p:cNvPr>
              <p:cNvSpPr/>
              <p:nvPr/>
            </p:nvSpPr>
            <p:spPr>
              <a:xfrm>
                <a:off x="6524625" y="3222622"/>
                <a:ext cx="1571625" cy="685799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solidFill>
                <a:srgbClr val="0A32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52D1FB3-6EED-06F9-288C-230E03E17359}"/>
                  </a:ext>
                </a:extLst>
              </p:cNvPr>
              <p:cNvSpPr/>
              <p:nvPr/>
            </p:nvSpPr>
            <p:spPr>
              <a:xfrm>
                <a:off x="6524625" y="3222621"/>
                <a:ext cx="1571625" cy="685800"/>
              </a:xfrm>
              <a:custGeom>
                <a:avLst/>
                <a:gdLst>
                  <a:gd name="connsiteX0" fmla="*/ 0 w 1571625"/>
                  <a:gd name="connsiteY0" fmla="*/ 0 h 685800"/>
                  <a:gd name="connsiteX1" fmla="*/ 0 w 1571625"/>
                  <a:gd name="connsiteY1" fmla="*/ 439674 h 685800"/>
                  <a:gd name="connsiteX2" fmla="*/ 785927 w 1571625"/>
                  <a:gd name="connsiteY2" fmla="*/ 685800 h 685800"/>
                  <a:gd name="connsiteX3" fmla="*/ 1571625 w 1571625"/>
                  <a:gd name="connsiteY3" fmla="*/ 439674 h 685800"/>
                  <a:gd name="connsiteX4" fmla="*/ 1571625 w 15716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685800">
                    <a:moveTo>
                      <a:pt x="0" y="0"/>
                    </a:moveTo>
                    <a:lnTo>
                      <a:pt x="0" y="439674"/>
                    </a:lnTo>
                    <a:cubicBezTo>
                      <a:pt x="0" y="575701"/>
                      <a:pt x="351901" y="685800"/>
                      <a:pt x="785927" y="685800"/>
                    </a:cubicBezTo>
                    <a:cubicBezTo>
                      <a:pt x="1219962" y="685800"/>
                      <a:pt x="1571625" y="575624"/>
                      <a:pt x="1571625" y="439674"/>
                    </a:cubicBezTo>
                    <a:lnTo>
                      <a:pt x="1571625" y="0"/>
                    </a:lnTo>
                  </a:path>
                </a:pathLst>
              </a:custGeom>
              <a:noFill/>
              <a:ln w="19050" cap="rnd">
                <a:solidFill>
                  <a:srgbClr val="00184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02ECA1A-3710-ACD9-5296-47CF83F03231}"/>
                  </a:ext>
                </a:extLst>
              </p:cNvPr>
              <p:cNvSpPr/>
              <p:nvPr/>
            </p:nvSpPr>
            <p:spPr>
              <a:xfrm>
                <a:off x="6524625" y="2984496"/>
                <a:ext cx="1571625" cy="495300"/>
              </a:xfrm>
              <a:custGeom>
                <a:avLst/>
                <a:gdLst>
                  <a:gd name="connsiteX0" fmla="*/ 785813 w 1571625"/>
                  <a:gd name="connsiteY0" fmla="*/ 495300 h 495300"/>
                  <a:gd name="connsiteX1" fmla="*/ 1571625 w 1571625"/>
                  <a:gd name="connsiteY1" fmla="*/ 247650 h 495300"/>
                  <a:gd name="connsiteX2" fmla="*/ 785813 w 1571625"/>
                  <a:gd name="connsiteY2" fmla="*/ 0 h 495300"/>
                  <a:gd name="connsiteX3" fmla="*/ 0 w 1571625"/>
                  <a:gd name="connsiteY3" fmla="*/ 247650 h 495300"/>
                  <a:gd name="connsiteX4" fmla="*/ 785813 w 1571625"/>
                  <a:gd name="connsiteY4" fmla="*/ 49530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625" h="495300">
                    <a:moveTo>
                      <a:pt x="785813" y="495300"/>
                    </a:moveTo>
                    <a:cubicBezTo>
                      <a:pt x="1219800" y="495300"/>
                      <a:pt x="1571625" y="384420"/>
                      <a:pt x="1571625" y="247650"/>
                    </a:cubicBezTo>
                    <a:cubicBezTo>
                      <a:pt x="1571625" y="110881"/>
                      <a:pt x="1219800" y="0"/>
                      <a:pt x="785813" y="0"/>
                    </a:cubicBezTo>
                    <a:cubicBezTo>
                      <a:pt x="351825" y="0"/>
                      <a:pt x="0" y="110881"/>
                      <a:pt x="0" y="247650"/>
                    </a:cubicBezTo>
                    <a:cubicBezTo>
                      <a:pt x="0" y="384420"/>
                      <a:pt x="351825" y="495300"/>
                      <a:pt x="785813" y="495300"/>
                    </a:cubicBezTo>
                    <a:close/>
                  </a:path>
                </a:pathLst>
              </a:custGeom>
              <a:solidFill>
                <a:srgbClr val="1993D8"/>
              </a:solidFill>
              <a:ln w="19050" cap="flat">
                <a:solidFill>
                  <a:srgbClr val="00184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FFBA666-5E94-C709-4A90-23081F93CE34}"/>
                  </a:ext>
                </a:extLst>
              </p:cNvPr>
              <p:cNvSpPr/>
              <p:nvPr/>
            </p:nvSpPr>
            <p:spPr>
              <a:xfrm>
                <a:off x="7905750" y="35274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E5FE1D0-40D4-5380-595E-13174832B0F7}"/>
                  </a:ext>
                </a:extLst>
              </p:cNvPr>
              <p:cNvSpPr/>
              <p:nvPr/>
            </p:nvSpPr>
            <p:spPr>
              <a:xfrm>
                <a:off x="7800975" y="356552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CCDCDC1-4E53-D63F-B522-4431E0858536}"/>
                  </a:ext>
                </a:extLst>
              </p:cNvPr>
              <p:cNvSpPr/>
              <p:nvPr/>
            </p:nvSpPr>
            <p:spPr>
              <a:xfrm>
                <a:off x="7686675" y="358457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rgbClr val="1993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46DF66-F63E-EFE7-EA2D-3E7EF81C0DB3}"/>
                </a:ext>
              </a:extLst>
            </p:cNvPr>
            <p:cNvSpPr txBox="1"/>
            <p:nvPr/>
          </p:nvSpPr>
          <p:spPr>
            <a:xfrm>
              <a:off x="7548739" y="5900366"/>
              <a:ext cx="2480593" cy="810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63410CC-CEAB-4488-C78F-2E0ACBD79A61}"/>
              </a:ext>
            </a:extLst>
          </p:cNvPr>
          <p:cNvSpPr/>
          <p:nvPr/>
        </p:nvSpPr>
        <p:spPr>
          <a:xfrm>
            <a:off x="4828265" y="3797378"/>
            <a:ext cx="2446166" cy="144391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Back End</a:t>
            </a:r>
          </a:p>
          <a:p>
            <a:pPr algn="ctr"/>
            <a:r>
              <a:rPr lang="en-US" dirty="0"/>
              <a:t>(Confidential Client)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23744-0342-49E5-111A-76712F8C5C2E}"/>
              </a:ext>
            </a:extLst>
          </p:cNvPr>
          <p:cNvCxnSpPr>
            <a:cxnSpLocks/>
          </p:cNvCxnSpPr>
          <p:nvPr/>
        </p:nvCxnSpPr>
        <p:spPr>
          <a:xfrm>
            <a:off x="2335506" y="4446284"/>
            <a:ext cx="2393748" cy="343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740BDD-918B-DCBC-D792-FA908608526D}"/>
              </a:ext>
            </a:extLst>
          </p:cNvPr>
          <p:cNvCxnSpPr>
            <a:cxnSpLocks/>
          </p:cNvCxnSpPr>
          <p:nvPr/>
        </p:nvCxnSpPr>
        <p:spPr>
          <a:xfrm>
            <a:off x="7327820" y="4512804"/>
            <a:ext cx="25675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283F2E-192A-4AED-391F-50423D1C5EC2}"/>
              </a:ext>
            </a:extLst>
          </p:cNvPr>
          <p:cNvCxnSpPr>
            <a:cxnSpLocks/>
          </p:cNvCxnSpPr>
          <p:nvPr/>
        </p:nvCxnSpPr>
        <p:spPr>
          <a:xfrm>
            <a:off x="7327820" y="4796334"/>
            <a:ext cx="2635138" cy="1150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E36EDA-921E-350D-99FF-B97B8B3DA03F}"/>
              </a:ext>
            </a:extLst>
          </p:cNvPr>
          <p:cNvCxnSpPr>
            <a:cxnSpLocks/>
          </p:cNvCxnSpPr>
          <p:nvPr/>
        </p:nvCxnSpPr>
        <p:spPr>
          <a:xfrm flipV="1">
            <a:off x="7327820" y="2993641"/>
            <a:ext cx="2515084" cy="110618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36E5912-2A4B-23A5-DFCA-EB4C3116E4FB}"/>
              </a:ext>
            </a:extLst>
          </p:cNvPr>
          <p:cNvSpPr/>
          <p:nvPr/>
        </p:nvSpPr>
        <p:spPr>
          <a:xfrm>
            <a:off x="2708255" y="4692501"/>
            <a:ext cx="1252203" cy="576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SameSite</a:t>
            </a:r>
            <a:endParaRPr lang="en-US" dirty="0"/>
          </a:p>
          <a:p>
            <a:pPr algn="ctr"/>
            <a:r>
              <a:rPr lang="en-US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7430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A4738E-27B7-DE3F-1B8B-82E8C0342C19}"/>
              </a:ext>
            </a:extLst>
          </p:cNvPr>
          <p:cNvSpPr/>
          <p:nvPr/>
        </p:nvSpPr>
        <p:spPr>
          <a:xfrm>
            <a:off x="0" y="0"/>
            <a:ext cx="12679292" cy="155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5FCB8-EF39-7292-C670-3F572371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OpenID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C073-9506-4C42-D9C1-7BDD41CA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extension</a:t>
            </a:r>
          </a:p>
          <a:p>
            <a:r>
              <a:rPr lang="en-US" dirty="0"/>
              <a:t>Adds Identity Token</a:t>
            </a:r>
          </a:p>
          <a:p>
            <a:r>
              <a:rPr lang="en-US" dirty="0"/>
              <a:t>Audience is the Client application</a:t>
            </a:r>
          </a:p>
          <a:p>
            <a:r>
              <a:rPr lang="en-US" dirty="0"/>
              <a:t>Does not change OAuth, adds to it</a:t>
            </a:r>
          </a:p>
          <a:p>
            <a:r>
              <a:rPr lang="en-US" dirty="0"/>
              <a:t>Discovery Document </a:t>
            </a:r>
          </a:p>
        </p:txBody>
      </p:sp>
    </p:spTree>
    <p:extLst>
      <p:ext uri="{BB962C8B-B14F-4D97-AF65-F5344CB8AC3E}">
        <p14:creationId xmlns:p14="http://schemas.microsoft.com/office/powerpoint/2010/main" val="24877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7F7-346F-3319-476C-7956E39C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Identity Access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DC77BB-E70E-84E7-C953-594595362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079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2071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E440E-9F1B-447F-001E-C15F7A01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48865"/>
            <a:ext cx="3246786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Identity Token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97644A-0B2A-0AF3-9564-B92E75FC4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5985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30919EA-B4BA-243C-0743-ADB441DDAC5D}"/>
              </a:ext>
            </a:extLst>
          </p:cNvPr>
          <p:cNvSpPr txBox="1">
            <a:spLocks/>
          </p:cNvSpPr>
          <p:nvPr/>
        </p:nvSpPr>
        <p:spPr>
          <a:xfrm>
            <a:off x="4326832" y="348865"/>
            <a:ext cx="188843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- JWT</a:t>
            </a:r>
          </a:p>
        </p:txBody>
      </p:sp>
    </p:spTree>
    <p:extLst>
      <p:ext uri="{BB962C8B-B14F-4D97-AF65-F5344CB8AC3E}">
        <p14:creationId xmlns:p14="http://schemas.microsoft.com/office/powerpoint/2010/main" val="39157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DD5F99-E257-4F77-8F34-4B286864B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DDD5F99-E257-4F77-8F34-4B286864B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BF0AB-199B-40DE-8127-8A89C78E2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05BF0AB-199B-40DE-8127-8A89C78E2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C6BA31-8297-45F9-9B92-CEB480A26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72C6BA31-8297-45F9-9B92-CEB480A26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738672-BA2C-4CD4-A204-0AA4019EF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02738672-BA2C-4CD4-A204-0AA4019EF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85E641-7596-4EB3-B3C7-BD68FCC11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9285E641-7596-4EB3-B3C7-BD68FCC11F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E88BE0-3327-4343-9163-DECCD7474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C6E88BE0-3327-4343-9163-DECCD7474C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BCE2AF-6060-42DD-907D-48D924189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60BCE2AF-6060-42DD-907D-48D9241891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7D974A-39C6-49F5-B1E3-42C54791E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A7D974A-39C6-49F5-B1E3-42C54791E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E06BAC-A86E-4E65-AE7F-FBB6197AF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9CE06BAC-A86E-4E65-AE7F-FBB6197AF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4672-7127-B897-DBD2-9F71E5A7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2.1 Consolidates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76FC-4955-482C-AB05-AF72415F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OAuth 2.0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OAuth 2.0 for Native Apps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Proof Key for Code Exchange (PKCE)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OAuth 2.0 for Browser-Based Apps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OAuth Security Best Current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Bearer Token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520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D139-4D56-50A4-84CE-844E140C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Flows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9BDC4C-DE2A-13F2-640F-519D636D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2795"/>
              </p:ext>
            </p:extLst>
          </p:nvPr>
        </p:nvGraphicFramePr>
        <p:xfrm>
          <a:off x="1578360" y="2312209"/>
          <a:ext cx="8332257" cy="336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419">
                  <a:extLst>
                    <a:ext uri="{9D8B030D-6E8A-4147-A177-3AD203B41FA5}">
                      <a16:colId xmlns:a16="http://schemas.microsoft.com/office/drawing/2014/main" val="2567605651"/>
                    </a:ext>
                  </a:extLst>
                </a:gridCol>
                <a:gridCol w="2777419">
                  <a:extLst>
                    <a:ext uri="{9D8B030D-6E8A-4147-A177-3AD203B41FA5}">
                      <a16:colId xmlns:a16="http://schemas.microsoft.com/office/drawing/2014/main" val="700612903"/>
                    </a:ext>
                  </a:extLst>
                </a:gridCol>
                <a:gridCol w="2777419">
                  <a:extLst>
                    <a:ext uri="{9D8B030D-6E8A-4147-A177-3AD203B41FA5}">
                      <a16:colId xmlns:a16="http://schemas.microsoft.com/office/drawing/2014/main" val="259966082"/>
                    </a:ext>
                  </a:extLst>
                </a:gridCol>
              </a:tblGrid>
              <a:tr h="561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5851"/>
                  </a:ext>
                </a:extLst>
              </a:tr>
              <a:tr h="561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Auth-Code + PKCE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13306"/>
                  </a:ext>
                </a:extLst>
              </a:tr>
              <a:tr h="561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Auth-Code + PKCE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43728"/>
                  </a:ext>
                </a:extLst>
              </a:tr>
              <a:tr h="561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Native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Auth-Code + PKCE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Auth-Code + PKCE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67554"/>
                  </a:ext>
                </a:extLst>
              </a:tr>
              <a:tr h="561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Machine-to-Machine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Credentials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10968"/>
                  </a:ext>
                </a:extLst>
              </a:tr>
              <a:tr h="561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494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840D-42CD-90DB-9901-66C4AA1F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F33F-B74D-C956-608C-E81C7E83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12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https://oauth.com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Playground, tutorials, Auth0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https://oauth.net/</a:t>
            </a:r>
            <a:endParaRPr lang="en-US" dirty="0"/>
          </a:p>
          <a:p>
            <a:pPr lvl="1"/>
            <a:r>
              <a:rPr lang="en-US" dirty="0"/>
              <a:t>Videos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https://oauthdebugger.com/</a:t>
            </a:r>
          </a:p>
          <a:p>
            <a:pPr lvl="1"/>
            <a:r>
              <a:rPr lang="en-US" dirty="0"/>
              <a:t>Test your OAuth imp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A1F0E-D0D4-0D57-4FF8-ADC5FA9779D6}"/>
              </a:ext>
            </a:extLst>
          </p:cNvPr>
          <p:cNvSpPr txBox="1"/>
          <p:nvPr/>
        </p:nvSpPr>
        <p:spPr>
          <a:xfrm>
            <a:off x="8161985" y="5891793"/>
            <a:ext cx="378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Dean Rettig      dean.rettig@infernored.com</a:t>
            </a:r>
          </a:p>
        </p:txBody>
      </p:sp>
    </p:spTree>
    <p:extLst>
      <p:ext uri="{BB962C8B-B14F-4D97-AF65-F5344CB8AC3E}">
        <p14:creationId xmlns:p14="http://schemas.microsoft.com/office/powerpoint/2010/main" val="39518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4B61E-C561-FA8C-18C3-5D6574AA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Authorization vs Authentication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B6385C-8984-A259-F3B5-4A4AB29FC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0981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6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EFE7-091C-2D09-9059-9681218D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0" y="284056"/>
            <a:ext cx="10515600" cy="1119836"/>
          </a:xfrm>
        </p:spPr>
        <p:txBody>
          <a:bodyPr>
            <a:normAutofit/>
          </a:bodyPr>
          <a:lstStyle/>
          <a:p>
            <a:r>
              <a:rPr lang="en-US" dirty="0"/>
              <a:t>Example – Add Zoom Mtg to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ECF8-9315-FFE1-3B3F-B8B23787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2119"/>
            <a:ext cx="10515600" cy="30320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 Zoom to access an API to Create Meetings on Users Behalf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Can Create</a:t>
            </a:r>
          </a:p>
          <a:p>
            <a:r>
              <a:rPr lang="en-US" dirty="0">
                <a:solidFill>
                  <a:srgbClr val="FF0000"/>
                </a:solidFill>
              </a:rPr>
              <a:t>Can’t Read</a:t>
            </a:r>
          </a:p>
          <a:p>
            <a:r>
              <a:rPr lang="en-US" dirty="0">
                <a:solidFill>
                  <a:srgbClr val="FF0000"/>
                </a:solidFill>
              </a:rPr>
              <a:t>Can’t Delete</a:t>
            </a:r>
          </a:p>
          <a:p>
            <a:r>
              <a:rPr lang="en-US" dirty="0">
                <a:solidFill>
                  <a:srgbClr val="FF0000"/>
                </a:solidFill>
              </a:rPr>
              <a:t>Only for that user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9B4CDE-753B-1CC9-2519-01C613ACC151}"/>
              </a:ext>
            </a:extLst>
          </p:cNvPr>
          <p:cNvGrpSpPr/>
          <p:nvPr/>
        </p:nvGrpSpPr>
        <p:grpSpPr>
          <a:xfrm>
            <a:off x="4642397" y="1403892"/>
            <a:ext cx="3025406" cy="1119835"/>
            <a:chOff x="2410397" y="1580164"/>
            <a:chExt cx="3025406" cy="111983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1F2FB14-7EDA-D851-C71E-8A3B8A4FF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15968" y="1580164"/>
              <a:ext cx="1119835" cy="111983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ABBD748-59A4-FCA3-F899-C3BEC915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0397" y="1777594"/>
              <a:ext cx="758950" cy="758950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69E08F0-EC16-A1C0-16B5-6C6F04F0C76C}"/>
                </a:ext>
              </a:extLst>
            </p:cNvPr>
            <p:cNvSpPr/>
            <p:nvPr/>
          </p:nvSpPr>
          <p:spPr>
            <a:xfrm>
              <a:off x="3555186" y="1919325"/>
              <a:ext cx="629107" cy="47548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7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BC8FDC-75E0-ABBF-97FD-D3087ECA9B53}"/>
              </a:ext>
            </a:extLst>
          </p:cNvPr>
          <p:cNvSpPr/>
          <p:nvPr/>
        </p:nvSpPr>
        <p:spPr>
          <a:xfrm>
            <a:off x="-45076" y="-45076"/>
            <a:ext cx="12556901" cy="1629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55F10-9735-C782-768E-87B1C71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Option - Credential 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3F99D-94B6-A508-82EB-DBBD9283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8776"/>
            <a:ext cx="537285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0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7841</TotalTime>
  <Words>1849</Words>
  <Application>Microsoft Office PowerPoint</Application>
  <PresentationFormat>Widescreen</PresentationFormat>
  <Paragraphs>484</Paragraphs>
  <Slides>68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Aptos</vt:lpstr>
      <vt:lpstr>Aptos Display</vt:lpstr>
      <vt:lpstr>Arial</vt:lpstr>
      <vt:lpstr>Calibri</vt:lpstr>
      <vt:lpstr>Courier New</vt:lpstr>
      <vt:lpstr>David</vt:lpstr>
      <vt:lpstr>Office Theme</vt:lpstr>
      <vt:lpstr>Into the OAuth-Verse</vt:lpstr>
      <vt:lpstr>Objectives – Learn:</vt:lpstr>
      <vt:lpstr>Grant Types (Flows)</vt:lpstr>
      <vt:lpstr>About Me</vt:lpstr>
      <vt:lpstr>OAuth 2.0 </vt:lpstr>
      <vt:lpstr>API Security - Solutions</vt:lpstr>
      <vt:lpstr>Authorization vs Authentication</vt:lpstr>
      <vt:lpstr>Example – Add Zoom Mtg to Calendar</vt:lpstr>
      <vt:lpstr>Option - Credential Sharing</vt:lpstr>
      <vt:lpstr>Problems with Credential Sharing </vt:lpstr>
      <vt:lpstr>Option - Cookies</vt:lpstr>
      <vt:lpstr>Problems with Cookies</vt:lpstr>
      <vt:lpstr>Option – API Keys</vt:lpstr>
      <vt:lpstr>Problems with API Keys </vt:lpstr>
      <vt:lpstr>What are we do to?</vt:lpstr>
      <vt:lpstr>Enter  - OAuth 2.0</vt:lpstr>
      <vt:lpstr>PowerPoint Presentation</vt:lpstr>
      <vt:lpstr>PowerPoint Presentation</vt:lpstr>
      <vt:lpstr>PowerPoint Presentation</vt:lpstr>
      <vt:lpstr>PowerPoint Presentation</vt:lpstr>
      <vt:lpstr>OAuth Access Token Usage</vt:lpstr>
      <vt:lpstr>Authentication Confusion</vt:lpstr>
      <vt:lpstr>What OAuth Got Right</vt:lpstr>
      <vt:lpstr>Scope</vt:lpstr>
      <vt:lpstr>Scopes Names</vt:lpstr>
      <vt:lpstr>Grant Types (Flows)</vt:lpstr>
      <vt:lpstr>Authorization Code</vt:lpstr>
      <vt:lpstr>Authorization Server Endpoints</vt:lpstr>
      <vt:lpstr>PowerPoint Presentation</vt:lpstr>
      <vt:lpstr>Authorization Request</vt:lpstr>
      <vt:lpstr>Authorization Response</vt:lpstr>
      <vt:lpstr>Token Request</vt:lpstr>
      <vt:lpstr>Basic Authentication &amp; OAuth</vt:lpstr>
      <vt:lpstr>Token Response</vt:lpstr>
      <vt:lpstr>PowerPoint Presentation</vt:lpstr>
      <vt:lpstr>Confidential vs Public Clients</vt:lpstr>
      <vt:lpstr>Grant Types (Flows)</vt:lpstr>
      <vt:lpstr>Implicit Flow (Grant Type)</vt:lpstr>
      <vt:lpstr>PowerPoint Presentation</vt:lpstr>
      <vt:lpstr>Implicit Flow - Security Concerns</vt:lpstr>
      <vt:lpstr>Native Applications</vt:lpstr>
      <vt:lpstr>Native Applications</vt:lpstr>
      <vt:lpstr>Public Clients</vt:lpstr>
      <vt:lpstr>Grant Types (Flows)</vt:lpstr>
      <vt:lpstr>Proof Key for Code Exchange (PKCE)</vt:lpstr>
      <vt:lpstr>PowerPoint Presentation</vt:lpstr>
      <vt:lpstr>Redirect URI Options</vt:lpstr>
      <vt:lpstr>Embedded User-Agent (Browser)</vt:lpstr>
      <vt:lpstr>In-App Browser Tabs</vt:lpstr>
      <vt:lpstr>Demo</vt:lpstr>
      <vt:lpstr>Other Grant Types</vt:lpstr>
      <vt:lpstr>Client Credentials (Grant-Type)</vt:lpstr>
      <vt:lpstr>PowerPoint Presentation</vt:lpstr>
      <vt:lpstr>Client Credentials – Authorization Request</vt:lpstr>
      <vt:lpstr>Device (Grant-Type)</vt:lpstr>
      <vt:lpstr>PowerPoint Presentation</vt:lpstr>
      <vt:lpstr>PowerPoint Presentation</vt:lpstr>
      <vt:lpstr>Refresh Token (Grant-Type)</vt:lpstr>
      <vt:lpstr>Refresh Token – Authorization Request</vt:lpstr>
      <vt:lpstr>Refresh Token – Token Response</vt:lpstr>
      <vt:lpstr>Refresh Token – Request New Access Token</vt:lpstr>
      <vt:lpstr>Backend for Frontend</vt:lpstr>
      <vt:lpstr>OpenID Connect</vt:lpstr>
      <vt:lpstr>Identity Access</vt:lpstr>
      <vt:lpstr>Identity Token</vt:lpstr>
      <vt:lpstr>OAuth 2.1 Consolidates</vt:lpstr>
      <vt:lpstr>Recommended Flows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Dean Rettig</dc:creator>
  <cp:lastModifiedBy>Dean</cp:lastModifiedBy>
  <cp:revision>21</cp:revision>
  <dcterms:created xsi:type="dcterms:W3CDTF">2024-12-30T17:29:52Z</dcterms:created>
  <dcterms:modified xsi:type="dcterms:W3CDTF">2025-01-17T02:42:45Z</dcterms:modified>
</cp:coreProperties>
</file>