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sldIdLst>
    <p:sldId id="287" r:id="rId6"/>
    <p:sldId id="2147375228" r:id="rId7"/>
    <p:sldId id="2147375235" r:id="rId8"/>
    <p:sldId id="2147375236" r:id="rId9"/>
    <p:sldId id="2147375234" r:id="rId10"/>
    <p:sldId id="2147375229" r:id="rId11"/>
    <p:sldId id="2147375233" r:id="rId12"/>
    <p:sldId id="21473752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F35"/>
    <a:srgbClr val="CCC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u, Kehinde" userId="07c34322-2e3e-42e6-ac49-b39c619a6e14" providerId="ADAL" clId="{4572AF4F-D7BB-4061-9FB0-020942542A64}"/>
    <pc:docChg chg="undo redo custSel addSld delSld modSld">
      <pc:chgData name="Salau, Kehinde" userId="07c34322-2e3e-42e6-ac49-b39c619a6e14" providerId="ADAL" clId="{4572AF4F-D7BB-4061-9FB0-020942542A64}" dt="2022-04-20T17:23:53.746" v="3582" actId="47"/>
      <pc:docMkLst>
        <pc:docMk/>
      </pc:docMkLst>
      <pc:sldChg chg="addSp delSp modSp mod">
        <pc:chgData name="Salau, Kehinde" userId="07c34322-2e3e-42e6-ac49-b39c619a6e14" providerId="ADAL" clId="{4572AF4F-D7BB-4061-9FB0-020942542A64}" dt="2022-04-06T12:44:05.320" v="3573" actId="20577"/>
        <pc:sldMkLst>
          <pc:docMk/>
          <pc:sldMk cId="338470890" sldId="481"/>
        </pc:sldMkLst>
        <pc:spChg chg="add mod">
          <ac:chgData name="Salau, Kehinde" userId="07c34322-2e3e-42e6-ac49-b39c619a6e14" providerId="ADAL" clId="{4572AF4F-D7BB-4061-9FB0-020942542A64}" dt="2022-04-06T02:16:53.071" v="943" actId="164"/>
          <ac:spMkLst>
            <pc:docMk/>
            <pc:sldMk cId="338470890" sldId="481"/>
            <ac:spMk id="5" creationId="{4C85E775-7B1F-469C-8AA3-0B047E18711E}"/>
          </ac:spMkLst>
        </pc:spChg>
        <pc:spChg chg="add mod">
          <ac:chgData name="Salau, Kehinde" userId="07c34322-2e3e-42e6-ac49-b39c619a6e14" providerId="ADAL" clId="{4572AF4F-D7BB-4061-9FB0-020942542A64}" dt="2022-04-06T02:27:57.143" v="1088" actId="1076"/>
          <ac:spMkLst>
            <pc:docMk/>
            <pc:sldMk cId="338470890" sldId="481"/>
            <ac:spMk id="6" creationId="{B714E249-3238-4931-8C2D-C7C5EE54AA6C}"/>
          </ac:spMkLst>
        </pc:spChg>
        <pc:spChg chg="del">
          <ac:chgData name="Salau, Kehinde" userId="07c34322-2e3e-42e6-ac49-b39c619a6e14" providerId="ADAL" clId="{4572AF4F-D7BB-4061-9FB0-020942542A64}" dt="2022-04-05T16:36:16.998" v="536" actId="478"/>
          <ac:spMkLst>
            <pc:docMk/>
            <pc:sldMk cId="338470890" sldId="481"/>
            <ac:spMk id="8" creationId="{344345F6-3A67-DD48-A04D-A497DF193484}"/>
          </ac:spMkLst>
        </pc:spChg>
        <pc:spChg chg="mod">
          <ac:chgData name="Salau, Kehinde" userId="07c34322-2e3e-42e6-ac49-b39c619a6e14" providerId="ADAL" clId="{4572AF4F-D7BB-4061-9FB0-020942542A64}" dt="2022-04-05T15:28:24.563" v="35" actId="113"/>
          <ac:spMkLst>
            <pc:docMk/>
            <pc:sldMk cId="338470890" sldId="481"/>
            <ac:spMk id="25" creationId="{8D45E921-1FFB-BC42-AED3-08066BB5E13C}"/>
          </ac:spMkLst>
        </pc:spChg>
        <pc:spChg chg="del">
          <ac:chgData name="Salau, Kehinde" userId="07c34322-2e3e-42e6-ac49-b39c619a6e14" providerId="ADAL" clId="{4572AF4F-D7BB-4061-9FB0-020942542A64}" dt="2022-04-05T15:46:49.898" v="361" actId="478"/>
          <ac:spMkLst>
            <pc:docMk/>
            <pc:sldMk cId="338470890" sldId="481"/>
            <ac:spMk id="26" creationId="{E976472B-1522-4E34-8250-5BA91DB5396C}"/>
          </ac:spMkLst>
        </pc:spChg>
        <pc:spChg chg="del">
          <ac:chgData name="Salau, Kehinde" userId="07c34322-2e3e-42e6-ac49-b39c619a6e14" providerId="ADAL" clId="{4572AF4F-D7BB-4061-9FB0-020942542A64}" dt="2022-04-05T15:47:13.351" v="374" actId="478"/>
          <ac:spMkLst>
            <pc:docMk/>
            <pc:sldMk cId="338470890" sldId="481"/>
            <ac:spMk id="27" creationId="{512B065E-9686-4708-9E8C-D429C3A8DBCD}"/>
          </ac:spMkLst>
        </pc:spChg>
        <pc:spChg chg="del">
          <ac:chgData name="Salau, Kehinde" userId="07c34322-2e3e-42e6-ac49-b39c619a6e14" providerId="ADAL" clId="{4572AF4F-D7BB-4061-9FB0-020942542A64}" dt="2022-04-05T15:47:03.994" v="371" actId="478"/>
          <ac:spMkLst>
            <pc:docMk/>
            <pc:sldMk cId="338470890" sldId="481"/>
            <ac:spMk id="28" creationId="{191E00BF-44B9-485E-9D6C-273F3B04BC89}"/>
          </ac:spMkLst>
        </pc:spChg>
        <pc:spChg chg="del">
          <ac:chgData name="Salau, Kehinde" userId="07c34322-2e3e-42e6-ac49-b39c619a6e14" providerId="ADAL" clId="{4572AF4F-D7BB-4061-9FB0-020942542A64}" dt="2022-04-05T15:46:51.770" v="362" actId="478"/>
          <ac:spMkLst>
            <pc:docMk/>
            <pc:sldMk cId="338470890" sldId="481"/>
            <ac:spMk id="29" creationId="{543B7053-4833-45F8-8AD9-E8D99BBFB5C6}"/>
          </ac:spMkLst>
        </pc:spChg>
        <pc:spChg chg="del">
          <ac:chgData name="Salau, Kehinde" userId="07c34322-2e3e-42e6-ac49-b39c619a6e14" providerId="ADAL" clId="{4572AF4F-D7BB-4061-9FB0-020942542A64}" dt="2022-04-05T15:46:55.317" v="364" actId="478"/>
          <ac:spMkLst>
            <pc:docMk/>
            <pc:sldMk cId="338470890" sldId="481"/>
            <ac:spMk id="30" creationId="{61347E2A-A0EE-482F-B988-8E663D235D1F}"/>
          </ac:spMkLst>
        </pc:spChg>
        <pc:spChg chg="del mod">
          <ac:chgData name="Salau, Kehinde" userId="07c34322-2e3e-42e6-ac49-b39c619a6e14" providerId="ADAL" clId="{4572AF4F-D7BB-4061-9FB0-020942542A64}" dt="2022-04-05T15:47:00.309" v="369" actId="478"/>
          <ac:spMkLst>
            <pc:docMk/>
            <pc:sldMk cId="338470890" sldId="481"/>
            <ac:spMk id="32" creationId="{F6F3C96C-37C4-491C-8192-90903AC9B9D8}"/>
          </ac:spMkLst>
        </pc:spChg>
        <pc:spChg chg="mod">
          <ac:chgData name="Salau, Kehinde" userId="07c34322-2e3e-42e6-ac49-b39c619a6e14" providerId="ADAL" clId="{4572AF4F-D7BB-4061-9FB0-020942542A64}" dt="2022-04-05T16:34:06.845" v="526"/>
          <ac:spMkLst>
            <pc:docMk/>
            <pc:sldMk cId="338470890" sldId="481"/>
            <ac:spMk id="36" creationId="{8DD914E9-7C12-4F18-BE10-FF4D50E0F3D2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46" creationId="{9F880844-FF35-46DB-AE3A-B94C62AEF4D6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48" creationId="{033AAF0E-EFED-483E-937A-2275A35161D0}"/>
          </ac:spMkLst>
        </pc:spChg>
        <pc:spChg chg="mod">
          <ac:chgData name="Salau, Kehinde" userId="07c34322-2e3e-42e6-ac49-b39c619a6e14" providerId="ADAL" clId="{4572AF4F-D7BB-4061-9FB0-020942542A64}" dt="2022-04-06T04:19:13.362" v="2238" actId="207"/>
          <ac:spMkLst>
            <pc:docMk/>
            <pc:sldMk cId="338470890" sldId="481"/>
            <ac:spMk id="50" creationId="{4D725E64-B0C7-B447-B75F-31C6B4E0DB64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66" creationId="{A4C0AACF-1636-4FE8-AE2F-3257DF2A8004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67" creationId="{F60CF89F-4205-479C-90C6-1E15624E2F1B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68" creationId="{CB7F9B16-2DBE-497D-9869-8ECA98F10184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69" creationId="{0F7F3AC3-4C12-42A2-A892-9CA96AC48D7A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0" creationId="{90400D58-D646-4FDA-B3DC-E6AEE280E3F7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1" creationId="{A83C4633-5D81-42AD-9CDB-6697B11EF674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2" creationId="{48057F68-CADE-4B57-9B1D-D5B00C6D8ECA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3" creationId="{8F00F914-BD40-4236-962F-F9BCAEA9D696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4" creationId="{56DA834D-3CCE-47F9-824A-D9463945019E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5" creationId="{A8E91D2A-D349-42C7-AE89-C2CD5FC7D171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6" creationId="{197A9AB2-48B6-46AE-A495-F9F36008CB3C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7" creationId="{BEE4E6B6-2830-4B83-8ED0-2C117912F599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8" creationId="{CA55E985-E058-487C-968B-D8E6991B11F9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79" creationId="{DC4A8DF3-8A0E-421C-8BF3-38D4641EC04B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0" creationId="{C8AD1D50-588A-4728-96E7-9B4D38B15C6A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1" creationId="{6938846A-C52A-43BD-AB00-C5F4CD880B6E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2" creationId="{5E27174E-26E8-4A9D-B691-F043CFDD35B2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3" creationId="{F348A853-D5F0-4995-B41E-83FE434DD49C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4" creationId="{A3775131-2885-49EB-B91D-D960EAEDEDEE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5" creationId="{ADCEF317-20A7-410D-A3E4-9B00B7EC7794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6" creationId="{19D9F7B8-06CD-45BE-B63D-65ABD60348EA}"/>
          </ac:spMkLst>
        </pc:spChg>
        <pc:spChg chg="mod">
          <ac:chgData name="Salau, Kehinde" userId="07c34322-2e3e-42e6-ac49-b39c619a6e14" providerId="ADAL" clId="{4572AF4F-D7BB-4061-9FB0-020942542A64}" dt="2022-04-05T16:38:18.439" v="542"/>
          <ac:spMkLst>
            <pc:docMk/>
            <pc:sldMk cId="338470890" sldId="481"/>
            <ac:spMk id="87" creationId="{4B42C17E-ED92-4FE6-B082-23B1FF97BB1B}"/>
          </ac:spMkLst>
        </pc:spChg>
        <pc:spChg chg="mod">
          <ac:chgData name="Salau, Kehinde" userId="07c34322-2e3e-42e6-ac49-b39c619a6e14" providerId="ADAL" clId="{4572AF4F-D7BB-4061-9FB0-020942542A64}" dt="2022-04-06T12:40:36.536" v="3499" actId="404"/>
          <ac:spMkLst>
            <pc:docMk/>
            <pc:sldMk cId="338470890" sldId="481"/>
            <ac:spMk id="89" creationId="{9309A5B6-F3A3-4146-A597-5139EBD5197D}"/>
          </ac:spMkLst>
        </pc:spChg>
        <pc:spChg chg="mod">
          <ac:chgData name="Salau, Kehinde" userId="07c34322-2e3e-42e6-ac49-b39c619a6e14" providerId="ADAL" clId="{4572AF4F-D7BB-4061-9FB0-020942542A64}" dt="2022-04-05T16:41:58.507" v="575" actId="113"/>
          <ac:spMkLst>
            <pc:docMk/>
            <pc:sldMk cId="338470890" sldId="481"/>
            <ac:spMk id="91" creationId="{E6E1E32F-3E0A-456E-B205-564F43E06877}"/>
          </ac:spMkLst>
        </pc:spChg>
        <pc:spChg chg="mod">
          <ac:chgData name="Salau, Kehinde" userId="07c34322-2e3e-42e6-ac49-b39c619a6e14" providerId="ADAL" clId="{4572AF4F-D7BB-4061-9FB0-020942542A64}" dt="2022-04-06T12:44:05.320" v="3573" actId="20577"/>
          <ac:spMkLst>
            <pc:docMk/>
            <pc:sldMk cId="338470890" sldId="481"/>
            <ac:spMk id="107" creationId="{43BE3A83-F87A-4121-941D-17103E403CEE}"/>
          </ac:spMkLst>
        </pc:spChg>
        <pc:spChg chg="mod">
          <ac:chgData name="Salau, Kehinde" userId="07c34322-2e3e-42e6-ac49-b39c619a6e14" providerId="ADAL" clId="{4572AF4F-D7BB-4061-9FB0-020942542A64}" dt="2022-04-06T12:42:34.531" v="3522" actId="1038"/>
          <ac:spMkLst>
            <pc:docMk/>
            <pc:sldMk cId="338470890" sldId="481"/>
            <ac:spMk id="108" creationId="{F41F2CF4-5ABB-4492-9503-CBA4127B4F4E}"/>
          </ac:spMkLst>
        </pc:spChg>
        <pc:spChg chg="mod">
          <ac:chgData name="Salau, Kehinde" userId="07c34322-2e3e-42e6-ac49-b39c619a6e14" providerId="ADAL" clId="{4572AF4F-D7BB-4061-9FB0-020942542A64}" dt="2022-04-06T12:42:34.531" v="3522" actId="1038"/>
          <ac:spMkLst>
            <pc:docMk/>
            <pc:sldMk cId="338470890" sldId="481"/>
            <ac:spMk id="109" creationId="{CBFE16A8-D8FD-45FB-98FD-656766047FAA}"/>
          </ac:spMkLst>
        </pc:spChg>
        <pc:spChg chg="mod">
          <ac:chgData name="Salau, Kehinde" userId="07c34322-2e3e-42e6-ac49-b39c619a6e14" providerId="ADAL" clId="{4572AF4F-D7BB-4061-9FB0-020942542A64}" dt="2022-04-06T12:42:34.531" v="3522" actId="1038"/>
          <ac:spMkLst>
            <pc:docMk/>
            <pc:sldMk cId="338470890" sldId="481"/>
            <ac:spMk id="110" creationId="{06C42883-FEB0-4BBD-98B7-A1FF2B75F5C4}"/>
          </ac:spMkLst>
        </pc:spChg>
        <pc:spChg chg="mod">
          <ac:chgData name="Salau, Kehinde" userId="07c34322-2e3e-42e6-ac49-b39c619a6e14" providerId="ADAL" clId="{4572AF4F-D7BB-4061-9FB0-020942542A64}" dt="2022-04-06T12:42:34.531" v="3522" actId="1038"/>
          <ac:spMkLst>
            <pc:docMk/>
            <pc:sldMk cId="338470890" sldId="481"/>
            <ac:spMk id="111" creationId="{221BBE89-BFAA-4F1F-A3A3-1EDB0EB4B493}"/>
          </ac:spMkLst>
        </pc:spChg>
        <pc:spChg chg="mod">
          <ac:chgData name="Salau, Kehinde" userId="07c34322-2e3e-42e6-ac49-b39c619a6e14" providerId="ADAL" clId="{4572AF4F-D7BB-4061-9FB0-020942542A64}" dt="2022-04-06T12:42:34.531" v="3522" actId="1038"/>
          <ac:spMkLst>
            <pc:docMk/>
            <pc:sldMk cId="338470890" sldId="481"/>
            <ac:spMk id="112" creationId="{85457E61-FF97-48A9-A70B-D667FF6B15EE}"/>
          </ac:spMkLst>
        </pc:spChg>
        <pc:spChg chg="mod">
          <ac:chgData name="Salau, Kehinde" userId="07c34322-2e3e-42e6-ac49-b39c619a6e14" providerId="ADAL" clId="{4572AF4F-D7BB-4061-9FB0-020942542A64}" dt="2022-04-06T12:43:23.079" v="3549" actId="1076"/>
          <ac:spMkLst>
            <pc:docMk/>
            <pc:sldMk cId="338470890" sldId="481"/>
            <ac:spMk id="113" creationId="{A5C54294-C439-4583-AA2C-2FFB982E1C95}"/>
          </ac:spMkLst>
        </pc:spChg>
        <pc:spChg chg="mod">
          <ac:chgData name="Salau, Kehinde" userId="07c34322-2e3e-42e6-ac49-b39c619a6e14" providerId="ADAL" clId="{4572AF4F-D7BB-4061-9FB0-020942542A64}" dt="2022-04-06T02:32:47.976" v="1109" actId="1036"/>
          <ac:spMkLst>
            <pc:docMk/>
            <pc:sldMk cId="338470890" sldId="481"/>
            <ac:spMk id="114" creationId="{3CBFDC84-B940-4D68-8445-DE2707559BA3}"/>
          </ac:spMkLst>
        </pc:spChg>
        <pc:spChg chg="mod">
          <ac:chgData name="Salau, Kehinde" userId="07c34322-2e3e-42e6-ac49-b39c619a6e14" providerId="ADAL" clId="{4572AF4F-D7BB-4061-9FB0-020942542A64}" dt="2022-04-06T12:43:16.417" v="3548" actId="14100"/>
          <ac:spMkLst>
            <pc:docMk/>
            <pc:sldMk cId="338470890" sldId="481"/>
            <ac:spMk id="115" creationId="{5995A4A6-7412-4F42-B038-DB0A0B6597F9}"/>
          </ac:spMkLst>
        </pc:spChg>
        <pc:spChg chg="mod">
          <ac:chgData name="Salau, Kehinde" userId="07c34322-2e3e-42e6-ac49-b39c619a6e14" providerId="ADAL" clId="{4572AF4F-D7BB-4061-9FB0-020942542A64}" dt="2022-04-05T16:44:47.107" v="589" actId="14100"/>
          <ac:spMkLst>
            <pc:docMk/>
            <pc:sldMk cId="338470890" sldId="481"/>
            <ac:spMk id="116" creationId="{B5E51EB1-D11F-47B0-8CBF-216C22BE9885}"/>
          </ac:spMkLst>
        </pc:spChg>
        <pc:spChg chg="mod">
          <ac:chgData name="Salau, Kehinde" userId="07c34322-2e3e-42e6-ac49-b39c619a6e14" providerId="ADAL" clId="{4572AF4F-D7BB-4061-9FB0-020942542A64}" dt="2022-04-05T16:38:25.266" v="546"/>
          <ac:spMkLst>
            <pc:docMk/>
            <pc:sldMk cId="338470890" sldId="481"/>
            <ac:spMk id="117" creationId="{C8891BE9-7F62-459A-89D9-5CD53077C588}"/>
          </ac:spMkLst>
        </pc:spChg>
        <pc:spChg chg="mod">
          <ac:chgData name="Salau, Kehinde" userId="07c34322-2e3e-42e6-ac49-b39c619a6e14" providerId="ADAL" clId="{4572AF4F-D7BB-4061-9FB0-020942542A64}" dt="2022-04-06T12:42:16.630" v="3506" actId="14100"/>
          <ac:spMkLst>
            <pc:docMk/>
            <pc:sldMk cId="338470890" sldId="481"/>
            <ac:spMk id="118" creationId="{465506D3-5949-4976-BE0B-666E1D9B4177}"/>
          </ac:spMkLst>
        </pc:spChg>
        <pc:spChg chg="mod">
          <ac:chgData name="Salau, Kehinde" userId="07c34322-2e3e-42e6-ac49-b39c619a6e14" providerId="ADAL" clId="{4572AF4F-D7BB-4061-9FB0-020942542A64}" dt="2022-04-06T12:43:34.132" v="3558" actId="1037"/>
          <ac:spMkLst>
            <pc:docMk/>
            <pc:sldMk cId="338470890" sldId="481"/>
            <ac:spMk id="119" creationId="{7312A57C-7549-45F9-8E9A-4D2B2536B940}"/>
          </ac:spMkLst>
        </pc:spChg>
        <pc:spChg chg="mod">
          <ac:chgData name="Salau, Kehinde" userId="07c34322-2e3e-42e6-ac49-b39c619a6e14" providerId="ADAL" clId="{4572AF4F-D7BB-4061-9FB0-020942542A64}" dt="2022-04-06T12:42:10.972" v="3505" actId="14100"/>
          <ac:spMkLst>
            <pc:docMk/>
            <pc:sldMk cId="338470890" sldId="481"/>
            <ac:spMk id="120" creationId="{D307C009-936C-439A-84A7-0E9F5F13AACC}"/>
          </ac:spMkLst>
        </pc:spChg>
        <pc:spChg chg="mod">
          <ac:chgData name="Salau, Kehinde" userId="07c34322-2e3e-42e6-ac49-b39c619a6e14" providerId="ADAL" clId="{4572AF4F-D7BB-4061-9FB0-020942542A64}" dt="2022-04-06T12:43:40.667" v="3569" actId="1037"/>
          <ac:spMkLst>
            <pc:docMk/>
            <pc:sldMk cId="338470890" sldId="481"/>
            <ac:spMk id="121" creationId="{84B45A14-B6D3-4DDB-BF90-BD76F06108B3}"/>
          </ac:spMkLst>
        </pc:spChg>
        <pc:spChg chg="mod">
          <ac:chgData name="Salau, Kehinde" userId="07c34322-2e3e-42e6-ac49-b39c619a6e14" providerId="ADAL" clId="{4572AF4F-D7BB-4061-9FB0-020942542A64}" dt="2022-04-06T12:42:01.515" v="3504" actId="14100"/>
          <ac:spMkLst>
            <pc:docMk/>
            <pc:sldMk cId="338470890" sldId="481"/>
            <ac:spMk id="122" creationId="{B7535720-4420-4847-81ED-2573E9E62739}"/>
          </ac:spMkLst>
        </pc:spChg>
        <pc:spChg chg="mod">
          <ac:chgData name="Salau, Kehinde" userId="07c34322-2e3e-42e6-ac49-b39c619a6e14" providerId="ADAL" clId="{4572AF4F-D7BB-4061-9FB0-020942542A64}" dt="2022-04-05T16:44:47.107" v="589" actId="14100"/>
          <ac:spMkLst>
            <pc:docMk/>
            <pc:sldMk cId="338470890" sldId="481"/>
            <ac:spMk id="123" creationId="{C4092124-9539-4E0E-86A9-7C13F8A58C85}"/>
          </ac:spMkLst>
        </pc:spChg>
        <pc:spChg chg="mod">
          <ac:chgData name="Salau, Kehinde" userId="07c34322-2e3e-42e6-ac49-b39c619a6e14" providerId="ADAL" clId="{4572AF4F-D7BB-4061-9FB0-020942542A64}" dt="2022-04-06T12:41:50.160" v="3503" actId="14100"/>
          <ac:spMkLst>
            <pc:docMk/>
            <pc:sldMk cId="338470890" sldId="481"/>
            <ac:spMk id="124" creationId="{649ECC91-6161-4286-A1C9-61FB51742671}"/>
          </ac:spMkLst>
        </pc:spChg>
        <pc:spChg chg="mod">
          <ac:chgData name="Salau, Kehinde" userId="07c34322-2e3e-42e6-ac49-b39c619a6e14" providerId="ADAL" clId="{4572AF4F-D7BB-4061-9FB0-020942542A64}" dt="2022-04-05T16:44:47.107" v="589" actId="14100"/>
          <ac:spMkLst>
            <pc:docMk/>
            <pc:sldMk cId="338470890" sldId="481"/>
            <ac:spMk id="125" creationId="{4BB24419-B57C-4523-90E9-AC2B06ACFC03}"/>
          </ac:spMkLst>
        </pc:spChg>
        <pc:spChg chg="mod">
          <ac:chgData name="Salau, Kehinde" userId="07c34322-2e3e-42e6-ac49-b39c619a6e14" providerId="ADAL" clId="{4572AF4F-D7BB-4061-9FB0-020942542A64}" dt="2022-04-06T12:41:34.749" v="3502" actId="14100"/>
          <ac:spMkLst>
            <pc:docMk/>
            <pc:sldMk cId="338470890" sldId="481"/>
            <ac:spMk id="126" creationId="{78DAF1B5-964D-4519-B550-46AE7DA6BE45}"/>
          </ac:spMkLst>
        </pc:spChg>
        <pc:spChg chg="mod">
          <ac:chgData name="Salau, Kehinde" userId="07c34322-2e3e-42e6-ac49-b39c619a6e14" providerId="ADAL" clId="{4572AF4F-D7BB-4061-9FB0-020942542A64}" dt="2022-04-05T16:44:47.107" v="589" actId="14100"/>
          <ac:spMkLst>
            <pc:docMk/>
            <pc:sldMk cId="338470890" sldId="481"/>
            <ac:spMk id="127" creationId="{A22C696E-B3A4-499A-B69A-AF871D6BB60F}"/>
          </ac:spMkLst>
        </pc:spChg>
        <pc:spChg chg="mod">
          <ac:chgData name="Salau, Kehinde" userId="07c34322-2e3e-42e6-ac49-b39c619a6e14" providerId="ADAL" clId="{4572AF4F-D7BB-4061-9FB0-020942542A64}" dt="2022-04-05T16:44:47.107" v="589" actId="14100"/>
          <ac:spMkLst>
            <pc:docMk/>
            <pc:sldMk cId="338470890" sldId="481"/>
            <ac:spMk id="128" creationId="{8D9CB6DF-6E95-46E6-8558-4348AE910E42}"/>
          </ac:spMkLst>
        </pc:spChg>
        <pc:spChg chg="add del mod">
          <ac:chgData name="Salau, Kehinde" userId="07c34322-2e3e-42e6-ac49-b39c619a6e14" providerId="ADAL" clId="{4572AF4F-D7BB-4061-9FB0-020942542A64}" dt="2022-04-06T02:24:55.476" v="1029" actId="478"/>
          <ac:spMkLst>
            <pc:docMk/>
            <pc:sldMk cId="338470890" sldId="481"/>
            <ac:spMk id="130" creationId="{2EF8B3FB-341E-417D-8384-931CFF8D94FB}"/>
          </ac:spMkLst>
        </pc:spChg>
        <pc:spChg chg="add mod">
          <ac:chgData name="Salau, Kehinde" userId="07c34322-2e3e-42e6-ac49-b39c619a6e14" providerId="ADAL" clId="{4572AF4F-D7BB-4061-9FB0-020942542A64}" dt="2022-04-06T02:26:03.379" v="1033" actId="164"/>
          <ac:spMkLst>
            <pc:docMk/>
            <pc:sldMk cId="338470890" sldId="481"/>
            <ac:spMk id="131" creationId="{A30407EF-36ED-4358-BF48-18EF269077BC}"/>
          </ac:spMkLst>
        </pc:spChg>
        <pc:spChg chg="add mod">
          <ac:chgData name="Salau, Kehinde" userId="07c34322-2e3e-42e6-ac49-b39c619a6e14" providerId="ADAL" clId="{4572AF4F-D7BB-4061-9FB0-020942542A64}" dt="2022-04-06T02:32:32.361" v="1102" actId="14100"/>
          <ac:spMkLst>
            <pc:docMk/>
            <pc:sldMk cId="338470890" sldId="481"/>
            <ac:spMk id="132" creationId="{7D61310E-CB44-453A-BF9F-65AE72DCEF2B}"/>
          </ac:spMkLst>
        </pc:spChg>
        <pc:grpChg chg="add mod">
          <ac:chgData name="Salau, Kehinde" userId="07c34322-2e3e-42e6-ac49-b39c619a6e14" providerId="ADAL" clId="{4572AF4F-D7BB-4061-9FB0-020942542A64}" dt="2022-04-06T04:20:57.169" v="2242" actId="14100"/>
          <ac:grpSpMkLst>
            <pc:docMk/>
            <pc:sldMk cId="338470890" sldId="481"/>
            <ac:grpSpMk id="2" creationId="{B73B5CE3-24AA-46C0-B94A-3AEF5FAB616A}"/>
          </ac:grpSpMkLst>
        </pc:grpChg>
        <pc:grpChg chg="add mod">
          <ac:chgData name="Salau, Kehinde" userId="07c34322-2e3e-42e6-ac49-b39c619a6e14" providerId="ADAL" clId="{4572AF4F-D7BB-4061-9FB0-020942542A64}" dt="2022-04-06T02:26:40.130" v="1059" actId="1037"/>
          <ac:grpSpMkLst>
            <pc:docMk/>
            <pc:sldMk cId="338470890" sldId="481"/>
            <ac:grpSpMk id="12" creationId="{E8E90303-C7DC-43AA-BC6D-4DB244EBB06F}"/>
          </ac:grpSpMkLst>
        </pc:grpChg>
        <pc:grpChg chg="add mod">
          <ac:chgData name="Salau, Kehinde" userId="07c34322-2e3e-42e6-ac49-b39c619a6e14" providerId="ADAL" clId="{4572AF4F-D7BB-4061-9FB0-020942542A64}" dt="2022-04-06T02:26:40.130" v="1059" actId="1037"/>
          <ac:grpSpMkLst>
            <pc:docMk/>
            <pc:sldMk cId="338470890" sldId="481"/>
            <ac:grpSpMk id="14" creationId="{30535FDD-9916-442C-BEDF-CDEA064349C2}"/>
          </ac:grpSpMkLst>
        </pc:grpChg>
        <pc:grpChg chg="add mod">
          <ac:chgData name="Salau, Kehinde" userId="07c34322-2e3e-42e6-ac49-b39c619a6e14" providerId="ADAL" clId="{4572AF4F-D7BB-4061-9FB0-020942542A64}" dt="2022-04-05T16:34:13.815" v="527" actId="164"/>
          <ac:grpSpMkLst>
            <pc:docMk/>
            <pc:sldMk cId="338470890" sldId="481"/>
            <ac:grpSpMk id="31" creationId="{5D5A3C33-305A-496A-9F89-D50902D83B48}"/>
          </ac:grpSpMkLst>
        </pc:grpChg>
        <pc:grpChg chg="add del mod">
          <ac:chgData name="Salau, Kehinde" userId="07c34322-2e3e-42e6-ac49-b39c619a6e14" providerId="ADAL" clId="{4572AF4F-D7BB-4061-9FB0-020942542A64}" dt="2022-04-05T16:38:25.252" v="545"/>
          <ac:grpSpMkLst>
            <pc:docMk/>
            <pc:sldMk cId="338470890" sldId="481"/>
            <ac:grpSpMk id="42" creationId="{E73DDB18-19F4-4204-A955-4C530B469BA1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49" creationId="{5A8BD9FA-52B8-488E-BC87-4B0D9E82D89B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51" creationId="{866F4D62-6881-4F47-B903-F32794188BC5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52" creationId="{0E458069-C0D2-4225-A036-161EEF192AD4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54" creationId="{387A05EE-3568-463C-8B05-55048E190911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55" creationId="{06847797-BF12-4F71-869C-708BA06DCB23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56" creationId="{0D48DF1D-D3A8-418B-B4B5-6EC7293ADDA5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57" creationId="{8861D9B3-7DFF-482E-B331-C49DCCDB7395}"/>
          </ac:grpSpMkLst>
        </pc:grpChg>
        <pc:grpChg chg="mod">
          <ac:chgData name="Salau, Kehinde" userId="07c34322-2e3e-42e6-ac49-b39c619a6e14" providerId="ADAL" clId="{4572AF4F-D7BB-4061-9FB0-020942542A64}" dt="2022-04-05T16:38:18.439" v="542"/>
          <ac:grpSpMkLst>
            <pc:docMk/>
            <pc:sldMk cId="338470890" sldId="481"/>
            <ac:grpSpMk id="58" creationId="{FF407469-B229-4F42-888C-B3E2A7A37099}"/>
          </ac:grpSpMkLst>
        </pc:grpChg>
        <pc:grpChg chg="add mod">
          <ac:chgData name="Salau, Kehinde" userId="07c34322-2e3e-42e6-ac49-b39c619a6e14" providerId="ADAL" clId="{4572AF4F-D7BB-4061-9FB0-020942542A64}" dt="2022-04-06T02:26:03.379" v="1033" actId="164"/>
          <ac:grpSpMkLst>
            <pc:docMk/>
            <pc:sldMk cId="338470890" sldId="481"/>
            <ac:grpSpMk id="88" creationId="{E0BA40A7-1823-46B6-9CB7-1B047489B216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2" creationId="{E82B95B5-2F6D-44E4-BB57-638CD0C17A39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3" creationId="{F010F585-1B5D-4561-91A9-45A5D184BC28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4" creationId="{C7361B19-8696-4076-93D8-A4499DEED445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5" creationId="{FBCBD8A4-CF13-4358-B4CE-9F3390507A4D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6" creationId="{AC4B99B1-5070-40D3-850A-FFD78FED3972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7" creationId="{3C32CB10-AAA7-41FD-9C4E-1E5D29DD199A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8" creationId="{3883F970-CC56-4EB9-A950-A1DB60F14AF3}"/>
          </ac:grpSpMkLst>
        </pc:grpChg>
        <pc:grpChg chg="mod">
          <ac:chgData name="Salau, Kehinde" userId="07c34322-2e3e-42e6-ac49-b39c619a6e14" providerId="ADAL" clId="{4572AF4F-D7BB-4061-9FB0-020942542A64}" dt="2022-04-05T16:38:25.266" v="546"/>
          <ac:grpSpMkLst>
            <pc:docMk/>
            <pc:sldMk cId="338470890" sldId="481"/>
            <ac:grpSpMk id="99" creationId="{7B8FD45C-D754-47BD-8867-705F9294F3C1}"/>
          </ac:grpSpMkLst>
        </pc:grpChg>
        <pc:picChg chg="mod">
          <ac:chgData name="Salau, Kehinde" userId="07c34322-2e3e-42e6-ac49-b39c619a6e14" providerId="ADAL" clId="{4572AF4F-D7BB-4061-9FB0-020942542A64}" dt="2022-04-05T17:02:25.171" v="820" actId="1076"/>
          <ac:picMkLst>
            <pc:docMk/>
            <pc:sldMk cId="338470890" sldId="481"/>
            <ac:picMk id="33" creationId="{B2876309-028D-40E4-9FC4-477C9E07FFE9}"/>
          </ac:picMkLst>
        </pc:picChg>
        <pc:picChg chg="del">
          <ac:chgData name="Salau, Kehinde" userId="07c34322-2e3e-42e6-ac49-b39c619a6e14" providerId="ADAL" clId="{4572AF4F-D7BB-4061-9FB0-020942542A64}" dt="2022-04-05T15:47:04.924" v="372" actId="478"/>
          <ac:picMkLst>
            <pc:docMk/>
            <pc:sldMk cId="338470890" sldId="481"/>
            <ac:picMk id="34" creationId="{8869310A-08B5-436D-9D82-2AEE96A61846}"/>
          </ac:picMkLst>
        </pc:picChg>
        <pc:picChg chg="del">
          <ac:chgData name="Salau, Kehinde" userId="07c34322-2e3e-42e6-ac49-b39c619a6e14" providerId="ADAL" clId="{4572AF4F-D7BB-4061-9FB0-020942542A64}" dt="2022-04-05T15:46:57.842" v="367" actId="478"/>
          <ac:picMkLst>
            <pc:docMk/>
            <pc:sldMk cId="338470890" sldId="481"/>
            <ac:picMk id="35" creationId="{8AD33B18-3D05-4246-8F61-7C4CB5BA9C5E}"/>
          </ac:picMkLst>
        </pc:picChg>
        <pc:picChg chg="del">
          <ac:chgData name="Salau, Kehinde" userId="07c34322-2e3e-42e6-ac49-b39c619a6e14" providerId="ADAL" clId="{4572AF4F-D7BB-4061-9FB0-020942542A64}" dt="2022-04-05T15:47:05.744" v="373" actId="478"/>
          <ac:picMkLst>
            <pc:docMk/>
            <pc:sldMk cId="338470890" sldId="481"/>
            <ac:picMk id="37" creationId="{AE31FC83-E98D-48C5-AA30-7890EF21127F}"/>
          </ac:picMkLst>
        </pc:picChg>
        <pc:picChg chg="del">
          <ac:chgData name="Salau, Kehinde" userId="07c34322-2e3e-42e6-ac49-b39c619a6e14" providerId="ADAL" clId="{4572AF4F-D7BB-4061-9FB0-020942542A64}" dt="2022-04-05T15:46:52.893" v="363" actId="478"/>
          <ac:picMkLst>
            <pc:docMk/>
            <pc:sldMk cId="338470890" sldId="481"/>
            <ac:picMk id="38" creationId="{BE597A54-F7E2-468D-B8D1-2AF83B4C7697}"/>
          </ac:picMkLst>
        </pc:picChg>
        <pc:picChg chg="del">
          <ac:chgData name="Salau, Kehinde" userId="07c34322-2e3e-42e6-ac49-b39c619a6e14" providerId="ADAL" clId="{4572AF4F-D7BB-4061-9FB0-020942542A64}" dt="2022-04-05T15:46:56.964" v="366" actId="478"/>
          <ac:picMkLst>
            <pc:docMk/>
            <pc:sldMk cId="338470890" sldId="481"/>
            <ac:picMk id="39" creationId="{8E619401-12EA-4B05-A4BF-4E56A48BF493}"/>
          </ac:picMkLst>
        </pc:picChg>
        <pc:picChg chg="mod">
          <ac:chgData name="Salau, Kehinde" userId="07c34322-2e3e-42e6-ac49-b39c619a6e14" providerId="ADAL" clId="{4572AF4F-D7BB-4061-9FB0-020942542A64}" dt="2022-04-05T16:34:06.845" v="526"/>
          <ac:picMkLst>
            <pc:docMk/>
            <pc:sldMk cId="338470890" sldId="481"/>
            <ac:picMk id="41" creationId="{3EA05EF7-C366-4416-B607-368B2E757C88}"/>
          </ac:picMkLst>
        </pc:picChg>
        <pc:picChg chg="add mod">
          <ac:chgData name="Salau, Kehinde" userId="07c34322-2e3e-42e6-ac49-b39c619a6e14" providerId="ADAL" clId="{4572AF4F-D7BB-4061-9FB0-020942542A64}" dt="2022-04-06T02:16:53.071" v="943" actId="164"/>
          <ac:picMkLst>
            <pc:docMk/>
            <pc:sldMk cId="338470890" sldId="481"/>
            <ac:picMk id="129" creationId="{D1E4BACD-DBFF-4758-B24F-37488382AD3B}"/>
          </ac:picMkLst>
        </pc:picChg>
        <pc:cxnChg chg="add mod">
          <ac:chgData name="Salau, Kehinde" userId="07c34322-2e3e-42e6-ac49-b39c619a6e14" providerId="ADAL" clId="{4572AF4F-D7BB-4061-9FB0-020942542A64}" dt="2022-04-06T02:27:57.143" v="1088" actId="1076"/>
          <ac:cxnSpMkLst>
            <pc:docMk/>
            <pc:sldMk cId="338470890" sldId="481"/>
            <ac:cxnSpMk id="9" creationId="{B6253A4B-BEEF-4927-A8E9-65D82EE6E94E}"/>
          </ac:cxnSpMkLst>
        </pc:cxnChg>
        <pc:cxnChg chg="add mod">
          <ac:chgData name="Salau, Kehinde" userId="07c34322-2e3e-42e6-ac49-b39c619a6e14" providerId="ADAL" clId="{4572AF4F-D7BB-4061-9FB0-020942542A64}" dt="2022-04-05T16:34:13.815" v="527" actId="164"/>
          <ac:cxnSpMkLst>
            <pc:docMk/>
            <pc:sldMk cId="338470890" sldId="481"/>
            <ac:cxnSpMk id="23" creationId="{817DE26A-E253-4D71-80A6-B0CAD4E79EA5}"/>
          </ac:cxnSpMkLst>
        </pc:cxnChg>
        <pc:cxnChg chg="del">
          <ac:chgData name="Salau, Kehinde" userId="07c34322-2e3e-42e6-ac49-b39c619a6e14" providerId="ADAL" clId="{4572AF4F-D7BB-4061-9FB0-020942542A64}" dt="2022-04-05T15:47:14.551" v="375" actId="478"/>
          <ac:cxnSpMkLst>
            <pc:docMk/>
            <pc:sldMk cId="338470890" sldId="481"/>
            <ac:cxnSpMk id="40" creationId="{A8FCD3A5-D032-4FCB-A3AC-8BC5C0A5BC08}"/>
          </ac:cxnSpMkLst>
        </pc:cxnChg>
        <pc:cxnChg chg="del">
          <ac:chgData name="Salau, Kehinde" userId="07c34322-2e3e-42e6-ac49-b39c619a6e14" providerId="ADAL" clId="{4572AF4F-D7BB-4061-9FB0-020942542A64}" dt="2022-04-05T15:47:00.802" v="370" actId="478"/>
          <ac:cxnSpMkLst>
            <pc:docMk/>
            <pc:sldMk cId="338470890" sldId="481"/>
            <ac:cxnSpMk id="43" creationId="{5D83AD42-2985-469D-9627-971851FAEE5E}"/>
          </ac:cxnSpMkLst>
        </pc:cxnChg>
        <pc:cxnChg chg="del">
          <ac:chgData name="Salau, Kehinde" userId="07c34322-2e3e-42e6-ac49-b39c619a6e14" providerId="ADAL" clId="{4572AF4F-D7BB-4061-9FB0-020942542A64}" dt="2022-04-05T15:47:15.625" v="376" actId="478"/>
          <ac:cxnSpMkLst>
            <pc:docMk/>
            <pc:sldMk cId="338470890" sldId="481"/>
            <ac:cxnSpMk id="44" creationId="{D0D7EA34-F71A-4594-AFAD-A13D29B43A41}"/>
          </ac:cxnSpMkLst>
        </pc:cxnChg>
        <pc:cxnChg chg="del">
          <ac:chgData name="Salau, Kehinde" userId="07c34322-2e3e-42e6-ac49-b39c619a6e14" providerId="ADAL" clId="{4572AF4F-D7BB-4061-9FB0-020942542A64}" dt="2022-04-05T15:46:56.107" v="365" actId="478"/>
          <ac:cxnSpMkLst>
            <pc:docMk/>
            <pc:sldMk cId="338470890" sldId="481"/>
            <ac:cxnSpMk id="45" creationId="{4C4E5853-F788-4A63-B975-65E082C09E26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47" creationId="{FC55DFFD-C4F9-4C10-9229-45002201A366}"/>
          </ac:cxnSpMkLst>
        </pc:cxnChg>
        <pc:cxnChg chg="del">
          <ac:chgData name="Salau, Kehinde" userId="07c34322-2e3e-42e6-ac49-b39c619a6e14" providerId="ADAL" clId="{4572AF4F-D7BB-4061-9FB0-020942542A64}" dt="2022-04-05T15:46:47.786" v="360" actId="478"/>
          <ac:cxnSpMkLst>
            <pc:docMk/>
            <pc:sldMk cId="338470890" sldId="481"/>
            <ac:cxnSpMk id="53" creationId="{740988B0-0196-414A-918A-0B50E26E157E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59" creationId="{9AC0FE6A-84AE-4E33-948B-AF07F9AE79C0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60" creationId="{921696AF-738F-4C9B-B996-C48BFA178F64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61" creationId="{9450D4A0-00AC-4672-80E4-4D5CAE8B7FEA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62" creationId="{4CAC157F-18E4-4AAA-8B32-4926EE291755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63" creationId="{5272D9AE-2E10-4A64-B430-BCE2882803A1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64" creationId="{588FB8C2-0F74-45D0-8F0B-50BBC3D4A323}"/>
          </ac:cxnSpMkLst>
        </pc:cxnChg>
        <pc:cxnChg chg="mod">
          <ac:chgData name="Salau, Kehinde" userId="07c34322-2e3e-42e6-ac49-b39c619a6e14" providerId="ADAL" clId="{4572AF4F-D7BB-4061-9FB0-020942542A64}" dt="2022-04-05T16:38:18.439" v="542"/>
          <ac:cxnSpMkLst>
            <pc:docMk/>
            <pc:sldMk cId="338470890" sldId="481"/>
            <ac:cxnSpMk id="65" creationId="{73EDE45C-8FCE-445D-84EF-C70AA80AF919}"/>
          </ac:cxnSpMkLst>
        </pc:cxnChg>
        <pc:cxnChg chg="mod">
          <ac:chgData name="Salau, Kehinde" userId="07c34322-2e3e-42e6-ac49-b39c619a6e14" providerId="ADAL" clId="{4572AF4F-D7BB-4061-9FB0-020942542A64}" dt="2022-04-06T12:41:50.160" v="3503" actId="14100"/>
          <ac:cxnSpMkLst>
            <pc:docMk/>
            <pc:sldMk cId="338470890" sldId="481"/>
            <ac:cxnSpMk id="90" creationId="{BA4BEECE-00C6-4DA3-A930-C9752F4746F7}"/>
          </ac:cxnSpMkLst>
        </pc:cxnChg>
        <pc:cxnChg chg="mod">
          <ac:chgData name="Salau, Kehinde" userId="07c34322-2e3e-42e6-ac49-b39c619a6e14" providerId="ADAL" clId="{4572AF4F-D7BB-4061-9FB0-020942542A64}" dt="2022-04-06T12:41:34.749" v="3502" actId="14100"/>
          <ac:cxnSpMkLst>
            <pc:docMk/>
            <pc:sldMk cId="338470890" sldId="481"/>
            <ac:cxnSpMk id="100" creationId="{14106E7D-3088-467B-BC39-3DDD0A30C88B}"/>
          </ac:cxnSpMkLst>
        </pc:cxnChg>
        <pc:cxnChg chg="mod">
          <ac:chgData name="Salau, Kehinde" userId="07c34322-2e3e-42e6-ac49-b39c619a6e14" providerId="ADAL" clId="{4572AF4F-D7BB-4061-9FB0-020942542A64}" dt="2022-04-06T12:42:01.515" v="3504" actId="14100"/>
          <ac:cxnSpMkLst>
            <pc:docMk/>
            <pc:sldMk cId="338470890" sldId="481"/>
            <ac:cxnSpMk id="101" creationId="{A23A3786-9F82-4DC5-90CD-099E0CFD7330}"/>
          </ac:cxnSpMkLst>
        </pc:cxnChg>
        <pc:cxnChg chg="mod">
          <ac:chgData name="Salau, Kehinde" userId="07c34322-2e3e-42e6-ac49-b39c619a6e14" providerId="ADAL" clId="{4572AF4F-D7BB-4061-9FB0-020942542A64}" dt="2022-04-06T12:42:10.972" v="3505" actId="14100"/>
          <ac:cxnSpMkLst>
            <pc:docMk/>
            <pc:sldMk cId="338470890" sldId="481"/>
            <ac:cxnSpMk id="102" creationId="{46CF68A2-0564-40E8-9032-28CCAEC2E4F1}"/>
          </ac:cxnSpMkLst>
        </pc:cxnChg>
        <pc:cxnChg chg="mod">
          <ac:chgData name="Salau, Kehinde" userId="07c34322-2e3e-42e6-ac49-b39c619a6e14" providerId="ADAL" clId="{4572AF4F-D7BB-4061-9FB0-020942542A64}" dt="2022-04-06T12:42:16.630" v="3506" actId="14100"/>
          <ac:cxnSpMkLst>
            <pc:docMk/>
            <pc:sldMk cId="338470890" sldId="481"/>
            <ac:cxnSpMk id="103" creationId="{71A4A306-B2C6-4E99-A9C2-48BCD3E4D141}"/>
          </ac:cxnSpMkLst>
        </pc:cxnChg>
        <pc:cxnChg chg="del mod">
          <ac:chgData name="Salau, Kehinde" userId="07c34322-2e3e-42e6-ac49-b39c619a6e14" providerId="ADAL" clId="{4572AF4F-D7BB-4061-9FB0-020942542A64}" dt="2022-04-06T12:42:43.252" v="3523" actId="21"/>
          <ac:cxnSpMkLst>
            <pc:docMk/>
            <pc:sldMk cId="338470890" sldId="481"/>
            <ac:cxnSpMk id="104" creationId="{FDDE805A-44D5-48D4-8C1F-CFA197F301A9}"/>
          </ac:cxnSpMkLst>
        </pc:cxnChg>
        <pc:cxnChg chg="mod">
          <ac:chgData name="Salau, Kehinde" userId="07c34322-2e3e-42e6-ac49-b39c619a6e14" providerId="ADAL" clId="{4572AF4F-D7BB-4061-9FB0-020942542A64}" dt="2022-04-06T12:42:24.158" v="3507" actId="14100"/>
          <ac:cxnSpMkLst>
            <pc:docMk/>
            <pc:sldMk cId="338470890" sldId="481"/>
            <ac:cxnSpMk id="105" creationId="{E4991857-5D1C-44BC-A2C9-F9A818C612C4}"/>
          </ac:cxnSpMkLst>
        </pc:cxnChg>
        <pc:cxnChg chg="mod">
          <ac:chgData name="Salau, Kehinde" userId="07c34322-2e3e-42e6-ac49-b39c619a6e14" providerId="ADAL" clId="{4572AF4F-D7BB-4061-9FB0-020942542A64}" dt="2022-04-06T12:43:23.079" v="3549" actId="1076"/>
          <ac:cxnSpMkLst>
            <pc:docMk/>
            <pc:sldMk cId="338470890" sldId="481"/>
            <ac:cxnSpMk id="106" creationId="{B6E7A58F-F9F4-4DD9-A990-0EC2D53998DB}"/>
          </ac:cxnSpMkLst>
        </pc:cxnChg>
        <pc:cxnChg chg="add mod">
          <ac:chgData name="Salau, Kehinde" userId="07c34322-2e3e-42e6-ac49-b39c619a6e14" providerId="ADAL" clId="{4572AF4F-D7BB-4061-9FB0-020942542A64}" dt="2022-04-06T12:42:50.345" v="3543" actId="1036"/>
          <ac:cxnSpMkLst>
            <pc:docMk/>
            <pc:sldMk cId="338470890" sldId="481"/>
            <ac:cxnSpMk id="139" creationId="{E8E2238C-2394-4CDF-AE3B-8DA10AE24AEE}"/>
          </ac:cxnSpMkLst>
        </pc:cxnChg>
        <pc:cxnChg chg="add mod">
          <ac:chgData name="Salau, Kehinde" userId="07c34322-2e3e-42e6-ac49-b39c619a6e14" providerId="ADAL" clId="{4572AF4F-D7BB-4061-9FB0-020942542A64}" dt="2022-04-06T12:43:16.417" v="3548" actId="14100"/>
          <ac:cxnSpMkLst>
            <pc:docMk/>
            <pc:sldMk cId="338470890" sldId="481"/>
            <ac:cxnSpMk id="140" creationId="{7422F70B-25A1-4070-B5A4-33B963D3EC00}"/>
          </ac:cxnSpMkLst>
        </pc:cxnChg>
      </pc:sldChg>
      <pc:sldChg chg="new del">
        <pc:chgData name="Salau, Kehinde" userId="07c34322-2e3e-42e6-ac49-b39c619a6e14" providerId="ADAL" clId="{4572AF4F-D7BB-4061-9FB0-020942542A64}" dt="2022-04-05T15:27:27.843" v="4" actId="47"/>
        <pc:sldMkLst>
          <pc:docMk/>
          <pc:sldMk cId="823875008" sldId="482"/>
        </pc:sldMkLst>
      </pc:sldChg>
      <pc:sldChg chg="new del">
        <pc:chgData name="Salau, Kehinde" userId="07c34322-2e3e-42e6-ac49-b39c619a6e14" providerId="ADAL" clId="{4572AF4F-D7BB-4061-9FB0-020942542A64}" dt="2022-04-05T15:27:28.599" v="5" actId="47"/>
        <pc:sldMkLst>
          <pc:docMk/>
          <pc:sldMk cId="3627513986" sldId="483"/>
        </pc:sldMkLst>
      </pc:sldChg>
      <pc:sldChg chg="addSp delSp modSp add mod">
        <pc:chgData name="Salau, Kehinde" userId="07c34322-2e3e-42e6-ac49-b39c619a6e14" providerId="ADAL" clId="{4572AF4F-D7BB-4061-9FB0-020942542A64}" dt="2022-04-06T04:18:16.918" v="2235" actId="113"/>
        <pc:sldMkLst>
          <pc:docMk/>
          <pc:sldMk cId="1418870300" sldId="484"/>
        </pc:sldMkLst>
        <pc:spChg chg="mod">
          <ac:chgData name="Salau, Kehinde" userId="07c34322-2e3e-42e6-ac49-b39c619a6e14" providerId="ADAL" clId="{4572AF4F-D7BB-4061-9FB0-020942542A64}" dt="2022-04-05T15:49:33.393" v="398" actId="164"/>
          <ac:spMkLst>
            <pc:docMk/>
            <pc:sldMk cId="1418870300" sldId="484"/>
            <ac:spMk id="8" creationId="{344345F6-3A67-DD48-A04D-A497DF193484}"/>
          </ac:spMkLst>
        </pc:spChg>
        <pc:spChg chg="add mod">
          <ac:chgData name="Salau, Kehinde" userId="07c34322-2e3e-42e6-ac49-b39c619a6e14" providerId="ADAL" clId="{4572AF4F-D7BB-4061-9FB0-020942542A64}" dt="2022-04-06T04:15:38.329" v="2226" actId="1076"/>
          <ac:spMkLst>
            <pc:docMk/>
            <pc:sldMk cId="1418870300" sldId="484"/>
            <ac:spMk id="23" creationId="{9C93ACEE-60AD-43AD-BE15-9E9F15B25765}"/>
          </ac:spMkLst>
        </pc:spChg>
        <pc:spChg chg="mod">
          <ac:chgData name="Salau, Kehinde" userId="07c34322-2e3e-42e6-ac49-b39c619a6e14" providerId="ADAL" clId="{4572AF4F-D7BB-4061-9FB0-020942542A64}" dt="2022-04-05T15:34:02.076" v="116" actId="113"/>
          <ac:spMkLst>
            <pc:docMk/>
            <pc:sldMk cId="1418870300" sldId="484"/>
            <ac:spMk id="25" creationId="{8D45E921-1FFB-BC42-AED3-08066BB5E13C}"/>
          </ac:spMkLst>
        </pc:spChg>
        <pc:spChg chg="mod">
          <ac:chgData name="Salau, Kehinde" userId="07c34322-2e3e-42e6-ac49-b39c619a6e14" providerId="ADAL" clId="{4572AF4F-D7BB-4061-9FB0-020942542A64}" dt="2022-04-06T04:15:49.728" v="2227" actId="164"/>
          <ac:spMkLst>
            <pc:docMk/>
            <pc:sldMk cId="1418870300" sldId="484"/>
            <ac:spMk id="26" creationId="{E976472B-1522-4E34-8250-5BA91DB5396C}"/>
          </ac:spMkLst>
        </pc:spChg>
        <pc:spChg chg="mod">
          <ac:chgData name="Salau, Kehinde" userId="07c34322-2e3e-42e6-ac49-b39c619a6e14" providerId="ADAL" clId="{4572AF4F-D7BB-4061-9FB0-020942542A64}" dt="2022-04-06T04:18:08.874" v="2234" actId="113"/>
          <ac:spMkLst>
            <pc:docMk/>
            <pc:sldMk cId="1418870300" sldId="484"/>
            <ac:spMk id="27" creationId="{512B065E-9686-4708-9E8C-D429C3A8DBCD}"/>
          </ac:spMkLst>
        </pc:spChg>
        <pc:spChg chg="del mod">
          <ac:chgData name="Salau, Kehinde" userId="07c34322-2e3e-42e6-ac49-b39c619a6e14" providerId="ADAL" clId="{4572AF4F-D7BB-4061-9FB0-020942542A64}" dt="2022-04-05T15:34:16.453" v="117" actId="478"/>
          <ac:spMkLst>
            <pc:docMk/>
            <pc:sldMk cId="1418870300" sldId="484"/>
            <ac:spMk id="28" creationId="{191E00BF-44B9-485E-9D6C-273F3B04BC89}"/>
          </ac:spMkLst>
        </pc:spChg>
        <pc:spChg chg="mod">
          <ac:chgData name="Salau, Kehinde" userId="07c34322-2e3e-42e6-ac49-b39c619a6e14" providerId="ADAL" clId="{4572AF4F-D7BB-4061-9FB0-020942542A64}" dt="2022-04-06T04:18:16.918" v="2235" actId="113"/>
          <ac:spMkLst>
            <pc:docMk/>
            <pc:sldMk cId="1418870300" sldId="484"/>
            <ac:spMk id="29" creationId="{543B7053-4833-45F8-8AD9-E8D99BBFB5C6}"/>
          </ac:spMkLst>
        </pc:spChg>
        <pc:spChg chg="mod">
          <ac:chgData name="Salau, Kehinde" userId="07c34322-2e3e-42e6-ac49-b39c619a6e14" providerId="ADAL" clId="{4572AF4F-D7BB-4061-9FB0-020942542A64}" dt="2022-04-06T04:17:50.576" v="2232" actId="113"/>
          <ac:spMkLst>
            <pc:docMk/>
            <pc:sldMk cId="1418870300" sldId="484"/>
            <ac:spMk id="30" creationId="{61347E2A-A0EE-482F-B988-8E663D235D1F}"/>
          </ac:spMkLst>
        </pc:spChg>
        <pc:spChg chg="add mod">
          <ac:chgData name="Salau, Kehinde" userId="07c34322-2e3e-42e6-ac49-b39c619a6e14" providerId="ADAL" clId="{4572AF4F-D7BB-4061-9FB0-020942542A64}" dt="2022-04-06T04:17:27.601" v="2229" actId="164"/>
          <ac:spMkLst>
            <pc:docMk/>
            <pc:sldMk cId="1418870300" sldId="484"/>
            <ac:spMk id="31" creationId="{3B879698-97D7-4F64-B504-911F42C27E13}"/>
          </ac:spMkLst>
        </pc:spChg>
        <pc:spChg chg="mod">
          <ac:chgData name="Salau, Kehinde" userId="07c34322-2e3e-42e6-ac49-b39c619a6e14" providerId="ADAL" clId="{4572AF4F-D7BB-4061-9FB0-020942542A64}" dt="2022-04-06T04:17:58.871" v="2233" actId="113"/>
          <ac:spMkLst>
            <pc:docMk/>
            <pc:sldMk cId="1418870300" sldId="484"/>
            <ac:spMk id="32" creationId="{F6F3C96C-37C4-491C-8192-90903AC9B9D8}"/>
          </ac:spMkLst>
        </pc:spChg>
        <pc:spChg chg="del">
          <ac:chgData name="Salau, Kehinde" userId="07c34322-2e3e-42e6-ac49-b39c619a6e14" providerId="ADAL" clId="{4572AF4F-D7BB-4061-9FB0-020942542A64}" dt="2022-04-05T15:30:36.920" v="65" actId="478"/>
          <ac:spMkLst>
            <pc:docMk/>
            <pc:sldMk cId="1418870300" sldId="484"/>
            <ac:spMk id="50" creationId="{4D725E64-B0C7-B447-B75F-31C6B4E0DB64}"/>
          </ac:spMkLst>
        </pc:spChg>
        <pc:grpChg chg="add mod">
          <ac:chgData name="Salau, Kehinde" userId="07c34322-2e3e-42e6-ac49-b39c619a6e14" providerId="ADAL" clId="{4572AF4F-D7BB-4061-9FB0-020942542A64}" dt="2022-04-06T04:12:05.701" v="2198" actId="1076"/>
          <ac:grpSpMkLst>
            <pc:docMk/>
            <pc:sldMk cId="1418870300" sldId="484"/>
            <ac:grpSpMk id="2" creationId="{97EA7D5B-828C-44A4-B21A-5E4BD380BE52}"/>
          </ac:grpSpMkLst>
        </pc:grpChg>
        <pc:grpChg chg="add mod">
          <ac:chgData name="Salau, Kehinde" userId="07c34322-2e3e-42e6-ac49-b39c619a6e14" providerId="ADAL" clId="{4572AF4F-D7BB-4061-9FB0-020942542A64}" dt="2022-04-05T15:50:32.503" v="431" actId="1036"/>
          <ac:grpSpMkLst>
            <pc:docMk/>
            <pc:sldMk cId="1418870300" sldId="484"/>
            <ac:grpSpMk id="3" creationId="{20877A62-6A49-4650-B975-9F8FD9D17673}"/>
          </ac:grpSpMkLst>
        </pc:grpChg>
        <pc:grpChg chg="add mod">
          <ac:chgData name="Salau, Kehinde" userId="07c34322-2e3e-42e6-ac49-b39c619a6e14" providerId="ADAL" clId="{4572AF4F-D7BB-4061-9FB0-020942542A64}" dt="2022-04-06T04:16:12.892" v="2228" actId="1076"/>
          <ac:grpSpMkLst>
            <pc:docMk/>
            <pc:sldMk cId="1418870300" sldId="484"/>
            <ac:grpSpMk id="4" creationId="{CA6DDB75-9A9C-4C26-9D42-07E4BB700064}"/>
          </ac:grpSpMkLst>
        </pc:grpChg>
        <pc:grpChg chg="add mod">
          <ac:chgData name="Salau, Kehinde" userId="07c34322-2e3e-42e6-ac49-b39c619a6e14" providerId="ADAL" clId="{4572AF4F-D7BB-4061-9FB0-020942542A64}" dt="2022-04-06T04:17:36.666" v="2230" actId="1076"/>
          <ac:grpSpMkLst>
            <pc:docMk/>
            <pc:sldMk cId="1418870300" sldId="484"/>
            <ac:grpSpMk id="5" creationId="{9FCAC7E0-F4FD-42C8-B586-6AD4F18B72EB}"/>
          </ac:grpSpMkLst>
        </pc:grpChg>
        <pc:picChg chg="del">
          <ac:chgData name="Salau, Kehinde" userId="07c34322-2e3e-42e6-ac49-b39c619a6e14" providerId="ADAL" clId="{4572AF4F-D7BB-4061-9FB0-020942542A64}" dt="2022-04-05T15:30:39.611" v="66" actId="478"/>
          <ac:picMkLst>
            <pc:docMk/>
            <pc:sldMk cId="1418870300" sldId="484"/>
            <ac:picMk id="33" creationId="{B2876309-028D-40E4-9FC4-477C9E07FFE9}"/>
          </ac:picMkLst>
        </pc:picChg>
        <pc:picChg chg="mod">
          <ac:chgData name="Salau, Kehinde" userId="07c34322-2e3e-42e6-ac49-b39c619a6e14" providerId="ADAL" clId="{4572AF4F-D7BB-4061-9FB0-020942542A64}" dt="2022-04-05T15:49:33.393" v="398" actId="164"/>
          <ac:picMkLst>
            <pc:docMk/>
            <pc:sldMk cId="1418870300" sldId="484"/>
            <ac:picMk id="34" creationId="{8869310A-08B5-436D-9D82-2AEE96A61846}"/>
          </ac:picMkLst>
        </pc:picChg>
        <pc:picChg chg="mod">
          <ac:chgData name="Salau, Kehinde" userId="07c34322-2e3e-42e6-ac49-b39c619a6e14" providerId="ADAL" clId="{4572AF4F-D7BB-4061-9FB0-020942542A64}" dt="2022-04-06T04:17:27.601" v="2229" actId="164"/>
          <ac:picMkLst>
            <pc:docMk/>
            <pc:sldMk cId="1418870300" sldId="484"/>
            <ac:picMk id="35" creationId="{8AD33B18-3D05-4246-8F61-7C4CB5BA9C5E}"/>
          </ac:picMkLst>
        </pc:picChg>
        <pc:picChg chg="del mod">
          <ac:chgData name="Salau, Kehinde" userId="07c34322-2e3e-42e6-ac49-b39c619a6e14" providerId="ADAL" clId="{4572AF4F-D7BB-4061-9FB0-020942542A64}" dt="2022-04-05T15:34:19.912" v="118" actId="478"/>
          <ac:picMkLst>
            <pc:docMk/>
            <pc:sldMk cId="1418870300" sldId="484"/>
            <ac:picMk id="37" creationId="{AE31FC83-E98D-48C5-AA30-7890EF21127F}"/>
          </ac:picMkLst>
        </pc:picChg>
        <pc:picChg chg="mod">
          <ac:chgData name="Salau, Kehinde" userId="07c34322-2e3e-42e6-ac49-b39c619a6e14" providerId="ADAL" clId="{4572AF4F-D7BB-4061-9FB0-020942542A64}" dt="2022-04-06T04:15:38.329" v="2226" actId="1076"/>
          <ac:picMkLst>
            <pc:docMk/>
            <pc:sldMk cId="1418870300" sldId="484"/>
            <ac:picMk id="38" creationId="{BE597A54-F7E2-468D-B8D1-2AF83B4C7697}"/>
          </ac:picMkLst>
        </pc:picChg>
        <pc:picChg chg="mod">
          <ac:chgData name="Salau, Kehinde" userId="07c34322-2e3e-42e6-ac49-b39c619a6e14" providerId="ADAL" clId="{4572AF4F-D7BB-4061-9FB0-020942542A64}" dt="2022-04-06T04:15:49.728" v="2227" actId="164"/>
          <ac:picMkLst>
            <pc:docMk/>
            <pc:sldMk cId="1418870300" sldId="484"/>
            <ac:picMk id="39" creationId="{8E619401-12EA-4B05-A4BF-4E56A48BF493}"/>
          </ac:picMkLst>
        </pc:picChg>
        <pc:cxnChg chg="del mod">
          <ac:chgData name="Salau, Kehinde" userId="07c34322-2e3e-42e6-ac49-b39c619a6e14" providerId="ADAL" clId="{4572AF4F-D7BB-4061-9FB0-020942542A64}" dt="2022-04-06T04:13:46.960" v="2213" actId="478"/>
          <ac:cxnSpMkLst>
            <pc:docMk/>
            <pc:sldMk cId="1418870300" sldId="484"/>
            <ac:cxnSpMk id="40" creationId="{A8FCD3A5-D032-4FCB-A3AC-8BC5C0A5BC08}"/>
          </ac:cxnSpMkLst>
        </pc:cxnChg>
        <pc:cxnChg chg="del mod">
          <ac:chgData name="Salau, Kehinde" userId="07c34322-2e3e-42e6-ac49-b39c619a6e14" providerId="ADAL" clId="{4572AF4F-D7BB-4061-9FB0-020942542A64}" dt="2022-04-06T04:13:52.349" v="2216" actId="478"/>
          <ac:cxnSpMkLst>
            <pc:docMk/>
            <pc:sldMk cId="1418870300" sldId="484"/>
            <ac:cxnSpMk id="43" creationId="{5D83AD42-2985-469D-9627-971851FAEE5E}"/>
          </ac:cxnSpMkLst>
        </pc:cxnChg>
        <pc:cxnChg chg="del mod">
          <ac:chgData name="Salau, Kehinde" userId="07c34322-2e3e-42e6-ac49-b39c619a6e14" providerId="ADAL" clId="{4572AF4F-D7BB-4061-9FB0-020942542A64}" dt="2022-04-06T04:13:48.658" v="2214" actId="478"/>
          <ac:cxnSpMkLst>
            <pc:docMk/>
            <pc:sldMk cId="1418870300" sldId="484"/>
            <ac:cxnSpMk id="44" creationId="{D0D7EA34-F71A-4594-AFAD-A13D29B43A41}"/>
          </ac:cxnSpMkLst>
        </pc:cxnChg>
        <pc:cxnChg chg="del mod">
          <ac:chgData name="Salau, Kehinde" userId="07c34322-2e3e-42e6-ac49-b39c619a6e14" providerId="ADAL" clId="{4572AF4F-D7BB-4061-9FB0-020942542A64}" dt="2022-04-06T04:13:49.535" v="2215" actId="478"/>
          <ac:cxnSpMkLst>
            <pc:docMk/>
            <pc:sldMk cId="1418870300" sldId="484"/>
            <ac:cxnSpMk id="45" creationId="{4C4E5853-F788-4A63-B975-65E082C09E26}"/>
          </ac:cxnSpMkLst>
        </pc:cxnChg>
        <pc:cxnChg chg="mod">
          <ac:chgData name="Salau, Kehinde" userId="07c34322-2e3e-42e6-ac49-b39c619a6e14" providerId="ADAL" clId="{4572AF4F-D7BB-4061-9FB0-020942542A64}" dt="2022-04-06T04:14:09.629" v="2218" actId="1076"/>
          <ac:cxnSpMkLst>
            <pc:docMk/>
            <pc:sldMk cId="1418870300" sldId="484"/>
            <ac:cxnSpMk id="53" creationId="{740988B0-0196-414A-918A-0B50E26E157E}"/>
          </ac:cxnSpMkLst>
        </pc:cxnChg>
      </pc:sldChg>
      <pc:sldChg chg="add del">
        <pc:chgData name="Salau, Kehinde" userId="07c34322-2e3e-42e6-ac49-b39c619a6e14" providerId="ADAL" clId="{4572AF4F-D7BB-4061-9FB0-020942542A64}" dt="2022-04-06T04:13:57.023" v="2217" actId="47"/>
        <pc:sldMkLst>
          <pc:docMk/>
          <pc:sldMk cId="3811136252" sldId="485"/>
        </pc:sldMkLst>
      </pc:sldChg>
      <pc:sldChg chg="addSp delSp modSp add mod">
        <pc:chgData name="Salau, Kehinde" userId="07c34322-2e3e-42e6-ac49-b39c619a6e14" providerId="ADAL" clId="{4572AF4F-D7BB-4061-9FB0-020942542A64}" dt="2022-04-06T12:45:51.043" v="3576" actId="1076"/>
        <pc:sldMkLst>
          <pc:docMk/>
          <pc:sldMk cId="307794158" sldId="486"/>
        </pc:sldMkLst>
        <pc:spChg chg="del">
          <ac:chgData name="Salau, Kehinde" userId="07c34322-2e3e-42e6-ac49-b39c619a6e14" providerId="ADAL" clId="{4572AF4F-D7BB-4061-9FB0-020942542A64}" dt="2022-04-05T15:47:25.862" v="377" actId="478"/>
          <ac:spMkLst>
            <pc:docMk/>
            <pc:sldMk cId="307794158" sldId="486"/>
            <ac:spMk id="8" creationId="{344345F6-3A67-DD48-A04D-A497DF193484}"/>
          </ac:spMkLst>
        </pc:spChg>
        <pc:spChg chg="mod">
          <ac:chgData name="Salau, Kehinde" userId="07c34322-2e3e-42e6-ac49-b39c619a6e14" providerId="ADAL" clId="{4572AF4F-D7BB-4061-9FB0-020942542A64}" dt="2022-04-05T15:28:39.567" v="53" actId="20577"/>
          <ac:spMkLst>
            <pc:docMk/>
            <pc:sldMk cId="307794158" sldId="486"/>
            <ac:spMk id="25" creationId="{8D45E921-1FFB-BC42-AED3-08066BB5E13C}"/>
          </ac:spMkLst>
        </pc:spChg>
        <pc:spChg chg="del">
          <ac:chgData name="Salau, Kehinde" userId="07c34322-2e3e-42e6-ac49-b39c619a6e14" providerId="ADAL" clId="{4572AF4F-D7BB-4061-9FB0-020942542A64}" dt="2022-04-05T15:47:28.417" v="379" actId="478"/>
          <ac:spMkLst>
            <pc:docMk/>
            <pc:sldMk cId="307794158" sldId="486"/>
            <ac:spMk id="26" creationId="{E976472B-1522-4E34-8250-5BA91DB5396C}"/>
          </ac:spMkLst>
        </pc:spChg>
        <pc:spChg chg="del mod">
          <ac:chgData name="Salau, Kehinde" userId="07c34322-2e3e-42e6-ac49-b39c619a6e14" providerId="ADAL" clId="{4572AF4F-D7BB-4061-9FB0-020942542A64}" dt="2022-04-06T02:34:38.038" v="1112" actId="478"/>
          <ac:spMkLst>
            <pc:docMk/>
            <pc:sldMk cId="307794158" sldId="486"/>
            <ac:spMk id="27" creationId="{512B065E-9686-4708-9E8C-D429C3A8DBCD}"/>
          </ac:spMkLst>
        </pc:spChg>
        <pc:spChg chg="del">
          <ac:chgData name="Salau, Kehinde" userId="07c34322-2e3e-42e6-ac49-b39c619a6e14" providerId="ADAL" clId="{4572AF4F-D7BB-4061-9FB0-020942542A64}" dt="2022-04-05T15:47:41.162" v="387" actId="478"/>
          <ac:spMkLst>
            <pc:docMk/>
            <pc:sldMk cId="307794158" sldId="486"/>
            <ac:spMk id="28" creationId="{191E00BF-44B9-485E-9D6C-273F3B04BC89}"/>
          </ac:spMkLst>
        </pc:spChg>
        <pc:spChg chg="del">
          <ac:chgData name="Salau, Kehinde" userId="07c34322-2e3e-42e6-ac49-b39c619a6e14" providerId="ADAL" clId="{4572AF4F-D7BB-4061-9FB0-020942542A64}" dt="2022-04-05T15:47:30.002" v="380" actId="478"/>
          <ac:spMkLst>
            <pc:docMk/>
            <pc:sldMk cId="307794158" sldId="486"/>
            <ac:spMk id="29" creationId="{543B7053-4833-45F8-8AD9-E8D99BBFB5C6}"/>
          </ac:spMkLst>
        </pc:spChg>
        <pc:spChg chg="del">
          <ac:chgData name="Salau, Kehinde" userId="07c34322-2e3e-42e6-ac49-b39c619a6e14" providerId="ADAL" clId="{4572AF4F-D7BB-4061-9FB0-020942542A64}" dt="2022-04-05T15:47:44.099" v="388" actId="478"/>
          <ac:spMkLst>
            <pc:docMk/>
            <pc:sldMk cId="307794158" sldId="486"/>
            <ac:spMk id="30" creationId="{61347E2A-A0EE-482F-B988-8E663D235D1F}"/>
          </ac:spMkLst>
        </pc:spChg>
        <pc:spChg chg="del mod">
          <ac:chgData name="Salau, Kehinde" userId="07c34322-2e3e-42e6-ac49-b39c619a6e14" providerId="ADAL" clId="{4572AF4F-D7BB-4061-9FB0-020942542A64}" dt="2022-04-05T15:47:50.293" v="394" actId="478"/>
          <ac:spMkLst>
            <pc:docMk/>
            <pc:sldMk cId="307794158" sldId="486"/>
            <ac:spMk id="32" creationId="{F6F3C96C-37C4-491C-8192-90903AC9B9D8}"/>
          </ac:spMkLst>
        </pc:spChg>
        <pc:spChg chg="mod">
          <ac:chgData name="Salau, Kehinde" userId="07c34322-2e3e-42e6-ac49-b39c619a6e14" providerId="ADAL" clId="{4572AF4F-D7BB-4061-9FB0-020942542A64}" dt="2022-04-06T02:33:30.967" v="1110"/>
          <ac:spMkLst>
            <pc:docMk/>
            <pc:sldMk cId="307794158" sldId="486"/>
            <ac:spMk id="41" creationId="{735190D6-0FF7-4DA2-A7C4-A72B35C2BC4D}"/>
          </ac:spMkLst>
        </pc:spChg>
        <pc:spChg chg="add mod">
          <ac:chgData name="Salau, Kehinde" userId="07c34322-2e3e-42e6-ac49-b39c619a6e14" providerId="ADAL" clId="{4572AF4F-D7BB-4061-9FB0-020942542A64}" dt="2022-04-06T12:38:08.018" v="3496" actId="20577"/>
          <ac:spMkLst>
            <pc:docMk/>
            <pc:sldMk cId="307794158" sldId="486"/>
            <ac:spMk id="46" creationId="{33018FDD-6800-413F-B15D-4AF217D9A246}"/>
          </ac:spMkLst>
        </pc:spChg>
        <pc:spChg chg="del">
          <ac:chgData name="Salau, Kehinde" userId="07c34322-2e3e-42e6-ac49-b39c619a6e14" providerId="ADAL" clId="{4572AF4F-D7BB-4061-9FB0-020942542A64}" dt="2022-04-05T15:47:33.331" v="382" actId="478"/>
          <ac:spMkLst>
            <pc:docMk/>
            <pc:sldMk cId="307794158" sldId="486"/>
            <ac:spMk id="50" creationId="{4D725E64-B0C7-B447-B75F-31C6B4E0DB64}"/>
          </ac:spMkLst>
        </pc:spChg>
        <pc:spChg chg="mod">
          <ac:chgData name="Salau, Kehinde" userId="07c34322-2e3e-42e6-ac49-b39c619a6e14" providerId="ADAL" clId="{4572AF4F-D7BB-4061-9FB0-020942542A64}" dt="2022-04-06T03:01:12.908" v="1278"/>
          <ac:spMkLst>
            <pc:docMk/>
            <pc:sldMk cId="307794158" sldId="486"/>
            <ac:spMk id="51" creationId="{4BA47923-FC6B-40F9-BE3E-F67D5EDE3642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54" creationId="{0DC1208B-2846-4E60-A2B0-1AFA84F54642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55" creationId="{D4BB9B45-0E5F-4A85-8998-244B0DA4A01A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57" creationId="{D1D88864-8BF5-4107-99D9-B6D61908E508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59" creationId="{2E140377-86CC-4340-B0C7-85D82A54A5D1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62" creationId="{28858E37-76DB-4B4A-BFE5-854B626B5B94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63" creationId="{9E783D2E-EB66-4EC8-AE0B-8463FA55870F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64" creationId="{D0BE212E-E122-4001-9FEA-9F42B726F667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65" creationId="{7DB1AEC1-1002-4944-84AD-65AA9066E64F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67" creationId="{A37CDA07-E62D-4632-8754-AA1A8668F02A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0" creationId="{A344223A-6EE8-4EF4-8CBF-02750A860818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1" creationId="{25E07A2A-1B21-45A8-AC5C-E5C1C97F756F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2" creationId="{03C483B1-5725-49C4-BECB-92A0DCEE44ED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3" creationId="{C6269B85-6FC4-4293-BCDE-D0A204B72C66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4" creationId="{126B5CDF-FAC5-4816-B627-2C25205226F9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5" creationId="{1365EE53-A995-4FCA-9F05-DE7398310DF6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6" creationId="{9F2592AE-2C54-41E9-876E-4DFCCEE689BA}"/>
          </ac:spMkLst>
        </pc:spChg>
        <pc:spChg chg="add del mod">
          <ac:chgData name="Salau, Kehinde" userId="07c34322-2e3e-42e6-ac49-b39c619a6e14" providerId="ADAL" clId="{4572AF4F-D7BB-4061-9FB0-020942542A64}" dt="2022-04-06T03:16:20.196" v="1525"/>
          <ac:spMkLst>
            <pc:docMk/>
            <pc:sldMk cId="307794158" sldId="486"/>
            <ac:spMk id="77" creationId="{5AA3F770-D880-411B-B2A1-4C91C2A5C763}"/>
          </ac:spMkLst>
        </pc:spChg>
        <pc:spChg chg="mod">
          <ac:chgData name="Salau, Kehinde" userId="07c34322-2e3e-42e6-ac49-b39c619a6e14" providerId="ADAL" clId="{4572AF4F-D7BB-4061-9FB0-020942542A64}" dt="2022-04-06T03:16:15.120" v="1522"/>
          <ac:spMkLst>
            <pc:docMk/>
            <pc:sldMk cId="307794158" sldId="486"/>
            <ac:spMk id="79" creationId="{6CC5B43A-D4FC-447C-B6F0-3FBDA711E50F}"/>
          </ac:spMkLst>
        </pc:spChg>
        <pc:spChg chg="mod">
          <ac:chgData name="Salau, Kehinde" userId="07c34322-2e3e-42e6-ac49-b39c619a6e14" providerId="ADAL" clId="{4572AF4F-D7BB-4061-9FB0-020942542A64}" dt="2022-04-06T03:16:15.120" v="1522"/>
          <ac:spMkLst>
            <pc:docMk/>
            <pc:sldMk cId="307794158" sldId="486"/>
            <ac:spMk id="80" creationId="{7A1D5714-C87E-4340-8FAD-CD09D8656211}"/>
          </ac:spMkLst>
        </pc:spChg>
        <pc:spChg chg="add mod">
          <ac:chgData name="Salau, Kehinde" userId="07c34322-2e3e-42e6-ac49-b39c619a6e14" providerId="ADAL" clId="{4572AF4F-D7BB-4061-9FB0-020942542A64}" dt="2022-04-06T03:39:15.031" v="1962" actId="1076"/>
          <ac:spMkLst>
            <pc:docMk/>
            <pc:sldMk cId="307794158" sldId="486"/>
            <ac:spMk id="83" creationId="{615D271E-75F1-41CD-8FA3-1AE76BA2BCB4}"/>
          </ac:spMkLst>
        </pc:spChg>
        <pc:spChg chg="add mod">
          <ac:chgData name="Salau, Kehinde" userId="07c34322-2e3e-42e6-ac49-b39c619a6e14" providerId="ADAL" clId="{4572AF4F-D7BB-4061-9FB0-020942542A64}" dt="2022-04-06T03:35:30.429" v="1904" actId="255"/>
          <ac:spMkLst>
            <pc:docMk/>
            <pc:sldMk cId="307794158" sldId="486"/>
            <ac:spMk id="84" creationId="{1F40B382-60C1-4B02-9C3D-4F73E2BB1380}"/>
          </ac:spMkLst>
        </pc:spChg>
        <pc:spChg chg="add del mod">
          <ac:chgData name="Salau, Kehinde" userId="07c34322-2e3e-42e6-ac49-b39c619a6e14" providerId="ADAL" clId="{4572AF4F-D7BB-4061-9FB0-020942542A64}" dt="2022-04-06T03:38:07.422" v="1947" actId="478"/>
          <ac:spMkLst>
            <pc:docMk/>
            <pc:sldMk cId="307794158" sldId="486"/>
            <ac:spMk id="86" creationId="{8EAACC60-3813-434E-AC52-9058AEA21B36}"/>
          </ac:spMkLst>
        </pc:spChg>
        <pc:spChg chg="add mod">
          <ac:chgData name="Salau, Kehinde" userId="07c34322-2e3e-42e6-ac49-b39c619a6e14" providerId="ADAL" clId="{4572AF4F-D7BB-4061-9FB0-020942542A64}" dt="2022-04-06T03:40:53.359" v="1988" actId="20577"/>
          <ac:spMkLst>
            <pc:docMk/>
            <pc:sldMk cId="307794158" sldId="486"/>
            <ac:spMk id="88" creationId="{F6454198-1F23-4952-A507-A1A7CF37E9B0}"/>
          </ac:spMkLst>
        </pc:spChg>
        <pc:spChg chg="add mod">
          <ac:chgData name="Salau, Kehinde" userId="07c34322-2e3e-42e6-ac49-b39c619a6e14" providerId="ADAL" clId="{4572AF4F-D7BB-4061-9FB0-020942542A64}" dt="2022-04-06T03:41:55.140" v="1999" actId="14100"/>
          <ac:spMkLst>
            <pc:docMk/>
            <pc:sldMk cId="307794158" sldId="486"/>
            <ac:spMk id="91" creationId="{73A92D45-96BC-4A2D-BBC8-2D76014B54C0}"/>
          </ac:spMkLst>
        </pc:spChg>
        <pc:spChg chg="add mod">
          <ac:chgData name="Salau, Kehinde" userId="07c34322-2e3e-42e6-ac49-b39c619a6e14" providerId="ADAL" clId="{4572AF4F-D7BB-4061-9FB0-020942542A64}" dt="2022-04-06T03:48:16.297" v="2052" actId="14100"/>
          <ac:spMkLst>
            <pc:docMk/>
            <pc:sldMk cId="307794158" sldId="486"/>
            <ac:spMk id="92" creationId="{C01FEDAE-60BE-4485-A6EA-86B5F2C2495F}"/>
          </ac:spMkLst>
        </pc:spChg>
        <pc:spChg chg="add del mod">
          <ac:chgData name="Salau, Kehinde" userId="07c34322-2e3e-42e6-ac49-b39c619a6e14" providerId="ADAL" clId="{4572AF4F-D7BB-4061-9FB0-020942542A64}" dt="2022-04-06T03:26:03.547" v="1694" actId="478"/>
          <ac:spMkLst>
            <pc:docMk/>
            <pc:sldMk cId="307794158" sldId="486"/>
            <ac:spMk id="93" creationId="{87B89755-1A92-46D4-8D59-DA4747B55659}"/>
          </ac:spMkLst>
        </pc:spChg>
        <pc:spChg chg="add mod">
          <ac:chgData name="Salau, Kehinde" userId="07c34322-2e3e-42e6-ac49-b39c619a6e14" providerId="ADAL" clId="{4572AF4F-D7BB-4061-9FB0-020942542A64}" dt="2022-04-06T12:02:18.799" v="2579" actId="33524"/>
          <ac:spMkLst>
            <pc:docMk/>
            <pc:sldMk cId="307794158" sldId="486"/>
            <ac:spMk id="94" creationId="{4CBE53F3-D228-498D-B295-2CC1ABCE46B7}"/>
          </ac:spMkLst>
        </pc:spChg>
        <pc:spChg chg="add del mod">
          <ac:chgData name="Salau, Kehinde" userId="07c34322-2e3e-42e6-ac49-b39c619a6e14" providerId="ADAL" clId="{4572AF4F-D7BB-4061-9FB0-020942542A64}" dt="2022-04-06T03:31:50.085" v="1878" actId="478"/>
          <ac:spMkLst>
            <pc:docMk/>
            <pc:sldMk cId="307794158" sldId="486"/>
            <ac:spMk id="96" creationId="{F223CFA4-5D91-4D03-8C94-90874C3AA090}"/>
          </ac:spMkLst>
        </pc:spChg>
        <pc:spChg chg="add mod">
          <ac:chgData name="Salau, Kehinde" userId="07c34322-2e3e-42e6-ac49-b39c619a6e14" providerId="ADAL" clId="{4572AF4F-D7BB-4061-9FB0-020942542A64}" dt="2022-04-06T03:46:19.428" v="2033" actId="14100"/>
          <ac:spMkLst>
            <pc:docMk/>
            <pc:sldMk cId="307794158" sldId="486"/>
            <ac:spMk id="99" creationId="{3CB39D3B-C07D-4454-97F7-70128ED3DEBC}"/>
          </ac:spMkLst>
        </pc:spChg>
        <pc:spChg chg="add mod">
          <ac:chgData name="Salau, Kehinde" userId="07c34322-2e3e-42e6-ac49-b39c619a6e14" providerId="ADAL" clId="{4572AF4F-D7BB-4061-9FB0-020942542A64}" dt="2022-04-06T03:46:41.245" v="2035" actId="14100"/>
          <ac:spMkLst>
            <pc:docMk/>
            <pc:sldMk cId="307794158" sldId="486"/>
            <ac:spMk id="100" creationId="{87ED1315-6A54-4FBE-97E5-22660430E26F}"/>
          </ac:spMkLst>
        </pc:spChg>
        <pc:spChg chg="add del mod">
          <ac:chgData name="Salau, Kehinde" userId="07c34322-2e3e-42e6-ac49-b39c619a6e14" providerId="ADAL" clId="{4572AF4F-D7BB-4061-9FB0-020942542A64}" dt="2022-04-06T03:38:18.595" v="1949" actId="478"/>
          <ac:spMkLst>
            <pc:docMk/>
            <pc:sldMk cId="307794158" sldId="486"/>
            <ac:spMk id="101" creationId="{3F6F7891-DF74-4A3A-A7BB-A65C5F0493A6}"/>
          </ac:spMkLst>
        </pc:spChg>
        <pc:spChg chg="add mod">
          <ac:chgData name="Salau, Kehinde" userId="07c34322-2e3e-42e6-ac49-b39c619a6e14" providerId="ADAL" clId="{4572AF4F-D7BB-4061-9FB0-020942542A64}" dt="2022-04-06T03:46:52.794" v="2036" actId="14100"/>
          <ac:spMkLst>
            <pc:docMk/>
            <pc:sldMk cId="307794158" sldId="486"/>
            <ac:spMk id="102" creationId="{9BA16818-477B-4C6C-9988-9F9AF945E255}"/>
          </ac:spMkLst>
        </pc:spChg>
        <pc:spChg chg="add del mod">
          <ac:chgData name="Salau, Kehinde" userId="07c34322-2e3e-42e6-ac49-b39c619a6e14" providerId="ADAL" clId="{4572AF4F-D7BB-4061-9FB0-020942542A64}" dt="2022-04-06T03:31:14.429" v="1872" actId="478"/>
          <ac:spMkLst>
            <pc:docMk/>
            <pc:sldMk cId="307794158" sldId="486"/>
            <ac:spMk id="103" creationId="{C47F554D-329C-4533-A4E6-2E68B3A17984}"/>
          </ac:spMkLst>
        </pc:spChg>
        <pc:spChg chg="add mod">
          <ac:chgData name="Salau, Kehinde" userId="07c34322-2e3e-42e6-ac49-b39c619a6e14" providerId="ADAL" clId="{4572AF4F-D7BB-4061-9FB0-020942542A64}" dt="2022-04-06T03:48:06.815" v="2051" actId="1076"/>
          <ac:spMkLst>
            <pc:docMk/>
            <pc:sldMk cId="307794158" sldId="486"/>
            <ac:spMk id="104" creationId="{27520915-9A6F-489B-B357-3FA4EC538FEA}"/>
          </ac:spMkLst>
        </pc:spChg>
        <pc:spChg chg="add mod">
          <ac:chgData name="Salau, Kehinde" userId="07c34322-2e3e-42e6-ac49-b39c619a6e14" providerId="ADAL" clId="{4572AF4F-D7BB-4061-9FB0-020942542A64}" dt="2022-04-06T03:47:28.649" v="2044" actId="1076"/>
          <ac:spMkLst>
            <pc:docMk/>
            <pc:sldMk cId="307794158" sldId="486"/>
            <ac:spMk id="105" creationId="{5D332FCA-D41E-4402-A79F-82BAA3750A23}"/>
          </ac:spMkLst>
        </pc:spChg>
        <pc:spChg chg="add del mod">
          <ac:chgData name="Salau, Kehinde" userId="07c34322-2e3e-42e6-ac49-b39c619a6e14" providerId="ADAL" clId="{4572AF4F-D7BB-4061-9FB0-020942542A64}" dt="2022-04-06T03:32:09.930" v="1880" actId="478"/>
          <ac:spMkLst>
            <pc:docMk/>
            <pc:sldMk cId="307794158" sldId="486"/>
            <ac:spMk id="106" creationId="{CE57158C-AD0F-41F5-A918-306EDB9D0CBC}"/>
          </ac:spMkLst>
        </pc:spChg>
        <pc:spChg chg="mod">
          <ac:chgData name="Salau, Kehinde" userId="07c34322-2e3e-42e6-ac49-b39c619a6e14" providerId="ADAL" clId="{4572AF4F-D7BB-4061-9FB0-020942542A64}" dt="2022-04-06T03:48:30.122" v="2054" actId="1076"/>
          <ac:spMkLst>
            <pc:docMk/>
            <pc:sldMk cId="307794158" sldId="486"/>
            <ac:spMk id="108" creationId="{4A90AE8F-9079-4A6C-B9F6-40BC19112F69}"/>
          </ac:spMkLst>
        </pc:spChg>
        <pc:spChg chg="del mod">
          <ac:chgData name="Salau, Kehinde" userId="07c34322-2e3e-42e6-ac49-b39c619a6e14" providerId="ADAL" clId="{4572AF4F-D7BB-4061-9FB0-020942542A64}" dt="2022-04-06T03:34:52.948" v="1899" actId="478"/>
          <ac:spMkLst>
            <pc:docMk/>
            <pc:sldMk cId="307794158" sldId="486"/>
            <ac:spMk id="109" creationId="{F210AD88-DD84-40C4-879E-BA2F05402D49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66" creationId="{4BB32289-2F04-4AD6-80DA-6CAEBD07E109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74" creationId="{F8D4E826-25CA-4AA6-9FCC-1E2C63A8277D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75" creationId="{97E8999A-01EB-4ADD-903E-5FFBE29BA09F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76" creationId="{27CB76E0-51C4-4D1C-B11C-408555658D26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77" creationId="{56C3CDBA-C415-4ECE-BD20-16108DB351E8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78" creationId="{505DF7E6-094B-47BD-9CC7-BBE1CCB36395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79" creationId="{AAB48B5E-EB82-4874-BA9A-2067DEEFEECC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80" creationId="{B4CA4731-ED1F-48BC-B29C-C28DDAFF87B0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81" creationId="{529010AE-A505-417A-83F5-3E9CFE3A2448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83" creationId="{2870E5C5-AF60-463B-851D-4F1BFC80ADD6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84" creationId="{B58F0BE1-BED1-476B-934C-7F80241BC252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85" creationId="{F0C5A7DD-5CDF-4720-ABC6-07D0B01A20B3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86" creationId="{69C6D89E-F99E-4971-8831-0601006B6186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87" creationId="{96E4F51F-1A33-4B00-B9CC-2B4817EA05DD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88" creationId="{0F52B287-EC2E-4A9D-BB3C-DC57993D1FEB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89" creationId="{85D9BAA1-F288-4730-9F80-8B55BF081EEE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90" creationId="{9FB92E4E-9625-4377-83F5-4F6CDDD97522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191" creationId="{404E37F2-72D0-44CB-B8DB-1330AEDCBE25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2" creationId="{CF1A2CEB-B503-4C9F-9F95-F27C6ED9675B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3" creationId="{76985EE6-52A1-4ADA-A53B-AD3F2328FD89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4" creationId="{08942BAB-849C-45C0-842D-302BA7110C70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5" creationId="{2E8C7D5D-6993-480F-9778-2579943C48FE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6" creationId="{A1B416EE-174C-4F26-A5A4-8DA7DD846AF9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7" creationId="{02C4E2BE-5BB0-4A79-B8E5-0CBADAF5F417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8" creationId="{152B4B1F-94BD-424D-B5D0-9ED1FF64AF9B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199" creationId="{823733A1-E448-4C48-9F19-734901AC0BD1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0" creationId="{BC2A3B26-4378-4E32-948B-FD1FA45F52AA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1" creationId="{FB2473F3-0BD6-4704-8D70-54744184D829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2" creationId="{B8E8510A-BD68-4CF8-B23D-DEF34352BAAF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3" creationId="{E8879675-59B7-49EE-9814-98A0B083A6BA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4" creationId="{3F3ED9E9-414F-4C93-846D-238A5904A4D1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5" creationId="{3F92329C-4B87-4346-A356-419324C2851F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6" creationId="{5FEBDF3D-9234-4EBC-9CCE-292F9EB8DFD6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7" creationId="{BA8B0458-9864-480C-B877-0172D0FDDA87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8" creationId="{6A358739-090C-4FD8-BF54-EC1AE45F0F33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09" creationId="{39642796-B3D3-4250-88A4-9AC923E5FE94}"/>
          </ac:spMkLst>
        </pc:spChg>
        <pc:spChg chg="add del mod">
          <ac:chgData name="Salau, Kehinde" userId="07c34322-2e3e-42e6-ac49-b39c619a6e14" providerId="ADAL" clId="{4572AF4F-D7BB-4061-9FB0-020942542A64}" dt="2022-04-06T03:51:24.247" v="2058"/>
          <ac:spMkLst>
            <pc:docMk/>
            <pc:sldMk cId="307794158" sldId="486"/>
            <ac:spMk id="210" creationId="{EE1CC7C6-78FA-4A23-9C02-07129D598BE8}"/>
          </ac:spMkLst>
        </pc:spChg>
        <pc:spChg chg="mod">
          <ac:chgData name="Salau, Kehinde" userId="07c34322-2e3e-42e6-ac49-b39c619a6e14" providerId="ADAL" clId="{4572AF4F-D7BB-4061-9FB0-020942542A64}" dt="2022-04-06T03:51:14.027" v="2057"/>
          <ac:spMkLst>
            <pc:docMk/>
            <pc:sldMk cId="307794158" sldId="486"/>
            <ac:spMk id="212" creationId="{997C681D-2B6A-4E1B-A053-B696F49692F4}"/>
          </ac:spMkLst>
        </pc:spChg>
        <pc:spChg chg="add mod">
          <ac:chgData name="Salau, Kehinde" userId="07c34322-2e3e-42e6-ac49-b39c619a6e14" providerId="ADAL" clId="{4572AF4F-D7BB-4061-9FB0-020942542A64}" dt="2022-04-06T12:05:23.637" v="2719" actId="14100"/>
          <ac:spMkLst>
            <pc:docMk/>
            <pc:sldMk cId="307794158" sldId="486"/>
            <ac:spMk id="216" creationId="{DAC05A92-F636-453C-8594-018B45EF9F7C}"/>
          </ac:spMkLst>
        </pc:spChg>
        <pc:spChg chg="add mod">
          <ac:chgData name="Salau, Kehinde" userId="07c34322-2e3e-42e6-ac49-b39c619a6e14" providerId="ADAL" clId="{4572AF4F-D7BB-4061-9FB0-020942542A64}" dt="2022-04-06T11:58:27.896" v="2515" actId="20577"/>
          <ac:spMkLst>
            <pc:docMk/>
            <pc:sldMk cId="307794158" sldId="486"/>
            <ac:spMk id="224" creationId="{74F15C6C-321A-444E-B458-145CEBC82760}"/>
          </ac:spMkLst>
        </pc:spChg>
        <pc:spChg chg="add mod">
          <ac:chgData name="Salau, Kehinde" userId="07c34322-2e3e-42e6-ac49-b39c619a6e14" providerId="ADAL" clId="{4572AF4F-D7BB-4061-9FB0-020942542A64}" dt="2022-04-06T12:09:52.979" v="2767" actId="20577"/>
          <ac:spMkLst>
            <pc:docMk/>
            <pc:sldMk cId="307794158" sldId="486"/>
            <ac:spMk id="225" creationId="{899D6C9A-19AA-4960-8E51-6920CF70D064}"/>
          </ac:spMkLst>
        </pc:spChg>
        <pc:spChg chg="add mod">
          <ac:chgData name="Salau, Kehinde" userId="07c34322-2e3e-42e6-ac49-b39c619a6e14" providerId="ADAL" clId="{4572AF4F-D7BB-4061-9FB0-020942542A64}" dt="2022-04-06T12:17:34.998" v="2906" actId="20577"/>
          <ac:spMkLst>
            <pc:docMk/>
            <pc:sldMk cId="307794158" sldId="486"/>
            <ac:spMk id="226" creationId="{63AB122E-2DC4-45F5-8217-C1A96D8E95AC}"/>
          </ac:spMkLst>
        </pc:spChg>
        <pc:spChg chg="add mod">
          <ac:chgData name="Salau, Kehinde" userId="07c34322-2e3e-42e6-ac49-b39c619a6e14" providerId="ADAL" clId="{4572AF4F-D7BB-4061-9FB0-020942542A64}" dt="2022-04-06T12:30:34.309" v="3432" actId="14100"/>
          <ac:spMkLst>
            <pc:docMk/>
            <pc:sldMk cId="307794158" sldId="486"/>
            <ac:spMk id="227" creationId="{1F445AA0-A674-44C6-9291-5C9CD6B12ACD}"/>
          </ac:spMkLst>
        </pc:spChg>
        <pc:spChg chg="add del mod">
          <ac:chgData name="Salau, Kehinde" userId="07c34322-2e3e-42e6-ac49-b39c619a6e14" providerId="ADAL" clId="{4572AF4F-D7BB-4061-9FB0-020942542A64}" dt="2022-04-06T03:54:46.140" v="2079" actId="478"/>
          <ac:spMkLst>
            <pc:docMk/>
            <pc:sldMk cId="307794158" sldId="486"/>
            <ac:spMk id="228" creationId="{FE87F0A2-0173-4B4B-8EC2-3D29DE812449}"/>
          </ac:spMkLst>
        </pc:spChg>
        <pc:spChg chg="add del mod">
          <ac:chgData name="Salau, Kehinde" userId="07c34322-2e3e-42e6-ac49-b39c619a6e14" providerId="ADAL" clId="{4572AF4F-D7BB-4061-9FB0-020942542A64}" dt="2022-04-06T03:55:05.454" v="2083" actId="478"/>
          <ac:spMkLst>
            <pc:docMk/>
            <pc:sldMk cId="307794158" sldId="486"/>
            <ac:spMk id="229" creationId="{CEA83DBC-AD7D-4F62-8D8B-8B540B34470C}"/>
          </ac:spMkLst>
        </pc:spChg>
        <pc:spChg chg="add del mod">
          <ac:chgData name="Salau, Kehinde" userId="07c34322-2e3e-42e6-ac49-b39c619a6e14" providerId="ADAL" clId="{4572AF4F-D7BB-4061-9FB0-020942542A64}" dt="2022-04-06T03:55:08.938" v="2085" actId="478"/>
          <ac:spMkLst>
            <pc:docMk/>
            <pc:sldMk cId="307794158" sldId="486"/>
            <ac:spMk id="230" creationId="{C63F596F-962E-473B-82ED-F02DFD2FDB5C}"/>
          </ac:spMkLst>
        </pc:spChg>
        <pc:spChg chg="add del mod">
          <ac:chgData name="Salau, Kehinde" userId="07c34322-2e3e-42e6-ac49-b39c619a6e14" providerId="ADAL" clId="{4572AF4F-D7BB-4061-9FB0-020942542A64}" dt="2022-04-06T03:55:11.565" v="2087" actId="478"/>
          <ac:spMkLst>
            <pc:docMk/>
            <pc:sldMk cId="307794158" sldId="486"/>
            <ac:spMk id="231" creationId="{45F36864-9392-4510-BC1A-61BFC039EAA0}"/>
          </ac:spMkLst>
        </pc:spChg>
        <pc:spChg chg="mod">
          <ac:chgData name="Salau, Kehinde" userId="07c34322-2e3e-42e6-ac49-b39c619a6e14" providerId="ADAL" clId="{4572AF4F-D7BB-4061-9FB0-020942542A64}" dt="2022-04-06T12:04:40.698" v="2697" actId="1038"/>
          <ac:spMkLst>
            <pc:docMk/>
            <pc:sldMk cId="307794158" sldId="486"/>
            <ac:spMk id="233" creationId="{095A5585-E214-4F4F-AC99-19A271DABB4A}"/>
          </ac:spMkLst>
        </pc:spChg>
        <pc:spChg chg="mod">
          <ac:chgData name="Salau, Kehinde" userId="07c34322-2e3e-42e6-ac49-b39c619a6e14" providerId="ADAL" clId="{4572AF4F-D7BB-4061-9FB0-020942542A64}" dt="2022-04-06T12:04:40.698" v="2697" actId="1038"/>
          <ac:spMkLst>
            <pc:docMk/>
            <pc:sldMk cId="307794158" sldId="486"/>
            <ac:spMk id="234" creationId="{8C4CDBC3-47C0-4A4B-8CE7-D6482972C789}"/>
          </ac:spMkLst>
        </pc:spChg>
        <pc:spChg chg="mod">
          <ac:chgData name="Salau, Kehinde" userId="07c34322-2e3e-42e6-ac49-b39c619a6e14" providerId="ADAL" clId="{4572AF4F-D7BB-4061-9FB0-020942542A64}" dt="2022-04-06T12:32:04.660" v="3446" actId="1036"/>
          <ac:spMkLst>
            <pc:docMk/>
            <pc:sldMk cId="307794158" sldId="486"/>
            <ac:spMk id="235" creationId="{1C7D0FB9-B758-4796-BDF0-56495690DF20}"/>
          </ac:spMkLst>
        </pc:spChg>
        <pc:spChg chg="mod">
          <ac:chgData name="Salau, Kehinde" userId="07c34322-2e3e-42e6-ac49-b39c619a6e14" providerId="ADAL" clId="{4572AF4F-D7BB-4061-9FB0-020942542A64}" dt="2022-04-06T12:18:43.259" v="2956" actId="20577"/>
          <ac:spMkLst>
            <pc:docMk/>
            <pc:sldMk cId="307794158" sldId="486"/>
            <ac:spMk id="236" creationId="{81029AD8-DC92-4700-9832-1E163C838B48}"/>
          </ac:spMkLst>
        </pc:spChg>
        <pc:spChg chg="mod">
          <ac:chgData name="Salau, Kehinde" userId="07c34322-2e3e-42e6-ac49-b39c619a6e14" providerId="ADAL" clId="{4572AF4F-D7BB-4061-9FB0-020942542A64}" dt="2022-04-06T12:04:40.698" v="2697" actId="1038"/>
          <ac:spMkLst>
            <pc:docMk/>
            <pc:sldMk cId="307794158" sldId="486"/>
            <ac:spMk id="237" creationId="{BA4AB3DD-C196-4F57-9C9E-98A07540B53D}"/>
          </ac:spMkLst>
        </pc:spChg>
        <pc:spChg chg="del mod">
          <ac:chgData name="Salau, Kehinde" userId="07c34322-2e3e-42e6-ac49-b39c619a6e14" providerId="ADAL" clId="{4572AF4F-D7BB-4061-9FB0-020942542A64}" dt="2022-04-06T03:54:50.627" v="2080" actId="478"/>
          <ac:spMkLst>
            <pc:docMk/>
            <pc:sldMk cId="307794158" sldId="486"/>
            <ac:spMk id="238" creationId="{7D6FDA36-9F5E-4088-B8BF-87539FD201C1}"/>
          </ac:spMkLst>
        </pc:spChg>
        <pc:spChg chg="del mod">
          <ac:chgData name="Salau, Kehinde" userId="07c34322-2e3e-42e6-ac49-b39c619a6e14" providerId="ADAL" clId="{4572AF4F-D7BB-4061-9FB0-020942542A64}" dt="2022-04-06T03:55:18.548" v="2089" actId="478"/>
          <ac:spMkLst>
            <pc:docMk/>
            <pc:sldMk cId="307794158" sldId="486"/>
            <ac:spMk id="239" creationId="{4E2360D8-3D20-44B5-8A58-9A3D16B3A336}"/>
          </ac:spMkLst>
        </pc:spChg>
        <pc:spChg chg="del mod">
          <ac:chgData name="Salau, Kehinde" userId="07c34322-2e3e-42e6-ac49-b39c619a6e14" providerId="ADAL" clId="{4572AF4F-D7BB-4061-9FB0-020942542A64}" dt="2022-04-06T03:55:20.825" v="2090" actId="478"/>
          <ac:spMkLst>
            <pc:docMk/>
            <pc:sldMk cId="307794158" sldId="486"/>
            <ac:spMk id="240" creationId="{0FEB9395-E801-41BA-9F2A-BFCDE617112B}"/>
          </ac:spMkLst>
        </pc:spChg>
        <pc:spChg chg="del mod">
          <ac:chgData name="Salau, Kehinde" userId="07c34322-2e3e-42e6-ac49-b39c619a6e14" providerId="ADAL" clId="{4572AF4F-D7BB-4061-9FB0-020942542A64}" dt="2022-04-06T03:55:13.625" v="2088" actId="478"/>
          <ac:spMkLst>
            <pc:docMk/>
            <pc:sldMk cId="307794158" sldId="486"/>
            <ac:spMk id="241" creationId="{0D71C366-2B98-4EA2-B9B0-A5B9C0739792}"/>
          </ac:spMkLst>
        </pc:spChg>
        <pc:spChg chg="add mod">
          <ac:chgData name="Salau, Kehinde" userId="07c34322-2e3e-42e6-ac49-b39c619a6e14" providerId="ADAL" clId="{4572AF4F-D7BB-4061-9FB0-020942542A64}" dt="2022-04-06T12:15:44.594" v="2888" actId="947"/>
          <ac:spMkLst>
            <pc:docMk/>
            <pc:sldMk cId="307794158" sldId="486"/>
            <ac:spMk id="242" creationId="{15613F89-D77B-48DF-ADE7-9ABF37C9FBF6}"/>
          </ac:spMkLst>
        </pc:spChg>
        <pc:spChg chg="add mod">
          <ac:chgData name="Salau, Kehinde" userId="07c34322-2e3e-42e6-ac49-b39c619a6e14" providerId="ADAL" clId="{4572AF4F-D7BB-4061-9FB0-020942542A64}" dt="2022-04-06T12:04:11.165" v="2629" actId="1038"/>
          <ac:spMkLst>
            <pc:docMk/>
            <pc:sldMk cId="307794158" sldId="486"/>
            <ac:spMk id="243" creationId="{93727C1A-EE97-4362-A022-1BF252A14EB1}"/>
          </ac:spMkLst>
        </pc:spChg>
        <pc:spChg chg="add mod">
          <ac:chgData name="Salau, Kehinde" userId="07c34322-2e3e-42e6-ac49-b39c619a6e14" providerId="ADAL" clId="{4572AF4F-D7BB-4061-9FB0-020942542A64}" dt="2022-04-06T12:13:10.161" v="2828" actId="20577"/>
          <ac:spMkLst>
            <pc:docMk/>
            <pc:sldMk cId="307794158" sldId="486"/>
            <ac:spMk id="244" creationId="{E0991B3F-A2E8-4C19-9552-AA33692BE746}"/>
          </ac:spMkLst>
        </pc:spChg>
        <pc:spChg chg="add mod">
          <ac:chgData name="Salau, Kehinde" userId="07c34322-2e3e-42e6-ac49-b39c619a6e14" providerId="ADAL" clId="{4572AF4F-D7BB-4061-9FB0-020942542A64}" dt="2022-04-06T12:26:22.046" v="3261" actId="20577"/>
          <ac:spMkLst>
            <pc:docMk/>
            <pc:sldMk cId="307794158" sldId="486"/>
            <ac:spMk id="245" creationId="{3BA7E701-F202-48FC-B2AE-36CC0FCE3868}"/>
          </ac:spMkLst>
        </pc:spChg>
        <pc:spChg chg="add mod">
          <ac:chgData name="Salau, Kehinde" userId="07c34322-2e3e-42e6-ac49-b39c619a6e14" providerId="ADAL" clId="{4572AF4F-D7BB-4061-9FB0-020942542A64}" dt="2022-04-06T12:04:11.165" v="2629" actId="1038"/>
          <ac:spMkLst>
            <pc:docMk/>
            <pc:sldMk cId="307794158" sldId="486"/>
            <ac:spMk id="246" creationId="{68B848B8-DF1C-4B46-922F-B303B5CB2609}"/>
          </ac:spMkLst>
        </pc:spChg>
        <pc:spChg chg="add del mod">
          <ac:chgData name="Salau, Kehinde" userId="07c34322-2e3e-42e6-ac49-b39c619a6e14" providerId="ADAL" clId="{4572AF4F-D7BB-4061-9FB0-020942542A64}" dt="2022-04-06T03:54:53.962" v="2081" actId="478"/>
          <ac:spMkLst>
            <pc:docMk/>
            <pc:sldMk cId="307794158" sldId="486"/>
            <ac:spMk id="247" creationId="{AB1D5114-DA9A-4A54-941D-5973D479221D}"/>
          </ac:spMkLst>
        </pc:spChg>
        <pc:spChg chg="add del mod">
          <ac:chgData name="Salau, Kehinde" userId="07c34322-2e3e-42e6-ac49-b39c619a6e14" providerId="ADAL" clId="{4572AF4F-D7BB-4061-9FB0-020942542A64}" dt="2022-04-06T03:55:28.201" v="2093" actId="478"/>
          <ac:spMkLst>
            <pc:docMk/>
            <pc:sldMk cId="307794158" sldId="486"/>
            <ac:spMk id="248" creationId="{3DCB339E-1859-432A-8030-ED67E659B574}"/>
          </ac:spMkLst>
        </pc:spChg>
        <pc:spChg chg="add del mod">
          <ac:chgData name="Salau, Kehinde" userId="07c34322-2e3e-42e6-ac49-b39c619a6e14" providerId="ADAL" clId="{4572AF4F-D7BB-4061-9FB0-020942542A64}" dt="2022-04-06T03:55:25.914" v="2092" actId="478"/>
          <ac:spMkLst>
            <pc:docMk/>
            <pc:sldMk cId="307794158" sldId="486"/>
            <ac:spMk id="249" creationId="{EFE85A14-5A0C-4A86-98C9-EDA9CEA1EFF9}"/>
          </ac:spMkLst>
        </pc:spChg>
        <pc:spChg chg="add del mod">
          <ac:chgData name="Salau, Kehinde" userId="07c34322-2e3e-42e6-ac49-b39c619a6e14" providerId="ADAL" clId="{4572AF4F-D7BB-4061-9FB0-020942542A64}" dt="2022-04-06T03:55:23.482" v="2091" actId="478"/>
          <ac:spMkLst>
            <pc:docMk/>
            <pc:sldMk cId="307794158" sldId="486"/>
            <ac:spMk id="250" creationId="{F1B35B1D-F8AD-4A06-9094-81EA73700742}"/>
          </ac:spMkLst>
        </pc:spChg>
        <pc:spChg chg="add mod">
          <ac:chgData name="Salau, Kehinde" userId="07c34322-2e3e-42e6-ac49-b39c619a6e14" providerId="ADAL" clId="{4572AF4F-D7BB-4061-9FB0-020942542A64}" dt="2022-04-06T12:15:20.416" v="2887" actId="947"/>
          <ac:spMkLst>
            <pc:docMk/>
            <pc:sldMk cId="307794158" sldId="486"/>
            <ac:spMk id="251" creationId="{6C0FE1EB-4FFA-41FF-82B7-3FB375AB911C}"/>
          </ac:spMkLst>
        </pc:spChg>
        <pc:spChg chg="add mod">
          <ac:chgData name="Salau, Kehinde" userId="07c34322-2e3e-42e6-ac49-b39c619a6e14" providerId="ADAL" clId="{4572AF4F-D7BB-4061-9FB0-020942542A64}" dt="2022-04-06T12:03:44.481" v="2605" actId="1037"/>
          <ac:spMkLst>
            <pc:docMk/>
            <pc:sldMk cId="307794158" sldId="486"/>
            <ac:spMk id="252" creationId="{5C02C1F1-E366-40D4-9BF4-C81F9EA8B010}"/>
          </ac:spMkLst>
        </pc:spChg>
        <pc:spChg chg="add mod">
          <ac:chgData name="Salau, Kehinde" userId="07c34322-2e3e-42e6-ac49-b39c619a6e14" providerId="ADAL" clId="{4572AF4F-D7BB-4061-9FB0-020942542A64}" dt="2022-04-06T12:13:17.481" v="2830" actId="20577"/>
          <ac:spMkLst>
            <pc:docMk/>
            <pc:sldMk cId="307794158" sldId="486"/>
            <ac:spMk id="253" creationId="{88840624-D8AD-49AB-AB65-5948A0549BFB}"/>
          </ac:spMkLst>
        </pc:spChg>
        <pc:spChg chg="add mod">
          <ac:chgData name="Salau, Kehinde" userId="07c34322-2e3e-42e6-ac49-b39c619a6e14" providerId="ADAL" clId="{4572AF4F-D7BB-4061-9FB0-020942542A64}" dt="2022-04-06T12:26:28.703" v="3264" actId="20577"/>
          <ac:spMkLst>
            <pc:docMk/>
            <pc:sldMk cId="307794158" sldId="486"/>
            <ac:spMk id="254" creationId="{0DFBC353-4CCC-43D5-82CB-1F6C4ED4340B}"/>
          </ac:spMkLst>
        </pc:spChg>
        <pc:spChg chg="add mod">
          <ac:chgData name="Salau, Kehinde" userId="07c34322-2e3e-42e6-ac49-b39c619a6e14" providerId="ADAL" clId="{4572AF4F-D7BB-4061-9FB0-020942542A64}" dt="2022-04-06T12:03:44.481" v="2605" actId="1037"/>
          <ac:spMkLst>
            <pc:docMk/>
            <pc:sldMk cId="307794158" sldId="486"/>
            <ac:spMk id="255" creationId="{091846FA-5188-432B-86A0-851BB6FF9EC1}"/>
          </ac:spMkLst>
        </pc:spChg>
        <pc:spChg chg="add del mod">
          <ac:chgData name="Salau, Kehinde" userId="07c34322-2e3e-42e6-ac49-b39c619a6e14" providerId="ADAL" clId="{4572AF4F-D7BB-4061-9FB0-020942542A64}" dt="2022-04-06T03:54:55.910" v="2082" actId="478"/>
          <ac:spMkLst>
            <pc:docMk/>
            <pc:sldMk cId="307794158" sldId="486"/>
            <ac:spMk id="256" creationId="{26D62895-3923-4D69-8063-FE357C3548A4}"/>
          </ac:spMkLst>
        </pc:spChg>
        <pc:spChg chg="add del mod">
          <ac:chgData name="Salau, Kehinde" userId="07c34322-2e3e-42e6-ac49-b39c619a6e14" providerId="ADAL" clId="{4572AF4F-D7BB-4061-9FB0-020942542A64}" dt="2022-04-06T03:55:30.370" v="2094" actId="478"/>
          <ac:spMkLst>
            <pc:docMk/>
            <pc:sldMk cId="307794158" sldId="486"/>
            <ac:spMk id="257" creationId="{9D727E1B-9141-466C-80D5-B6F6AAF8686B}"/>
          </ac:spMkLst>
        </pc:spChg>
        <pc:spChg chg="add del mod">
          <ac:chgData name="Salau, Kehinde" userId="07c34322-2e3e-42e6-ac49-b39c619a6e14" providerId="ADAL" clId="{4572AF4F-D7BB-4061-9FB0-020942542A64}" dt="2022-04-06T03:55:32.710" v="2095" actId="478"/>
          <ac:spMkLst>
            <pc:docMk/>
            <pc:sldMk cId="307794158" sldId="486"/>
            <ac:spMk id="258" creationId="{A777F767-27F5-4911-9EA7-D2214E813B68}"/>
          </ac:spMkLst>
        </pc:spChg>
        <pc:spChg chg="add del mod">
          <ac:chgData name="Salau, Kehinde" userId="07c34322-2e3e-42e6-ac49-b39c619a6e14" providerId="ADAL" clId="{4572AF4F-D7BB-4061-9FB0-020942542A64}" dt="2022-04-06T03:55:35.245" v="2096" actId="478"/>
          <ac:spMkLst>
            <pc:docMk/>
            <pc:sldMk cId="307794158" sldId="486"/>
            <ac:spMk id="259" creationId="{A4D13784-1A9F-4DEB-B38A-ED7FC966B99C}"/>
          </ac:spMkLst>
        </pc:spChg>
        <pc:spChg chg="add mod">
          <ac:chgData name="Salau, Kehinde" userId="07c34322-2e3e-42e6-ac49-b39c619a6e14" providerId="ADAL" clId="{4572AF4F-D7BB-4061-9FB0-020942542A64}" dt="2022-04-06T11:59:26.872" v="2551" actId="20577"/>
          <ac:spMkLst>
            <pc:docMk/>
            <pc:sldMk cId="307794158" sldId="486"/>
            <ac:spMk id="260" creationId="{D3A322B0-7CA2-4D87-B58A-CB81B41A23ED}"/>
          </ac:spMkLst>
        </pc:spChg>
        <pc:spChg chg="del mod">
          <ac:chgData name="Salau, Kehinde" userId="07c34322-2e3e-42e6-ac49-b39c619a6e14" providerId="ADAL" clId="{4572AF4F-D7BB-4061-9FB0-020942542A64}" dt="2022-04-06T03:53:01.924" v="2076" actId="478"/>
          <ac:spMkLst>
            <pc:docMk/>
            <pc:sldMk cId="307794158" sldId="486"/>
            <ac:spMk id="262" creationId="{CC19DEEE-DF83-43AE-ABED-15ED1D4F1526}"/>
          </ac:spMkLst>
        </pc:spChg>
        <pc:spChg chg="add mod">
          <ac:chgData name="Salau, Kehinde" userId="07c34322-2e3e-42e6-ac49-b39c619a6e14" providerId="ADAL" clId="{4572AF4F-D7BB-4061-9FB0-020942542A64}" dt="2022-04-06T12:04:40.698" v="2697" actId="1038"/>
          <ac:spMkLst>
            <pc:docMk/>
            <pc:sldMk cId="307794158" sldId="486"/>
            <ac:spMk id="269" creationId="{C4D67F3C-7E02-4FDD-9003-D834E2597D40}"/>
          </ac:spMkLst>
        </pc:spChg>
        <pc:spChg chg="add del">
          <ac:chgData name="Salau, Kehinde" userId="07c34322-2e3e-42e6-ac49-b39c619a6e14" providerId="ADAL" clId="{4572AF4F-D7BB-4061-9FB0-020942542A64}" dt="2022-04-06T11:46:11.190" v="2292"/>
          <ac:spMkLst>
            <pc:docMk/>
            <pc:sldMk cId="307794158" sldId="486"/>
            <ac:spMk id="270" creationId="{1D705DA6-D874-4487-9027-34B34ACCAA19}"/>
          </ac:spMkLst>
        </pc:spChg>
        <pc:spChg chg="add del mod">
          <ac:chgData name="Salau, Kehinde" userId="07c34322-2e3e-42e6-ac49-b39c619a6e14" providerId="ADAL" clId="{4572AF4F-D7BB-4061-9FB0-020942542A64}" dt="2022-04-06T11:46:07.111" v="2291"/>
          <ac:spMkLst>
            <pc:docMk/>
            <pc:sldMk cId="307794158" sldId="486"/>
            <ac:spMk id="271" creationId="{A01C747A-ACC3-4C04-81E4-3C8A9A02EB12}"/>
          </ac:spMkLst>
        </pc:spChg>
        <pc:spChg chg="add del mod">
          <ac:chgData name="Salau, Kehinde" userId="07c34322-2e3e-42e6-ac49-b39c619a6e14" providerId="ADAL" clId="{4572AF4F-D7BB-4061-9FB0-020942542A64}" dt="2022-04-06T11:46:36.003" v="2297"/>
          <ac:spMkLst>
            <pc:docMk/>
            <pc:sldMk cId="307794158" sldId="486"/>
            <ac:spMk id="272" creationId="{992DA0E9-A8F5-4E9C-B7B9-BA60822647D6}"/>
          </ac:spMkLst>
        </pc:spChg>
        <pc:spChg chg="add mod">
          <ac:chgData name="Salau, Kehinde" userId="07c34322-2e3e-42e6-ac49-b39c619a6e14" providerId="ADAL" clId="{4572AF4F-D7BB-4061-9FB0-020942542A64}" dt="2022-04-06T12:30:11.059" v="3431" actId="1076"/>
          <ac:spMkLst>
            <pc:docMk/>
            <pc:sldMk cId="307794158" sldId="486"/>
            <ac:spMk id="273" creationId="{0EB34A85-59CB-4B41-8148-6635988A6867}"/>
          </ac:spMkLst>
        </pc:spChg>
        <pc:spChg chg="add del mod">
          <ac:chgData name="Salau, Kehinde" userId="07c34322-2e3e-42e6-ac49-b39c619a6e14" providerId="ADAL" clId="{4572AF4F-D7BB-4061-9FB0-020942542A64}" dt="2022-04-06T11:53:14.947" v="2415"/>
          <ac:spMkLst>
            <pc:docMk/>
            <pc:sldMk cId="307794158" sldId="486"/>
            <ac:spMk id="275" creationId="{D8E59651-FBFF-49E8-92AA-2E27E1D45E75}"/>
          </ac:spMkLst>
        </pc:spChg>
        <pc:spChg chg="add del mod">
          <ac:chgData name="Salau, Kehinde" userId="07c34322-2e3e-42e6-ac49-b39c619a6e14" providerId="ADAL" clId="{4572AF4F-D7BB-4061-9FB0-020942542A64}" dt="2022-04-06T11:53:26.398" v="2419"/>
          <ac:spMkLst>
            <pc:docMk/>
            <pc:sldMk cId="307794158" sldId="486"/>
            <ac:spMk id="277" creationId="{321BB36D-619F-4030-8118-558BC96E483F}"/>
          </ac:spMkLst>
        </pc:spChg>
        <pc:spChg chg="add del mod">
          <ac:chgData name="Salau, Kehinde" userId="07c34322-2e3e-42e6-ac49-b39c619a6e14" providerId="ADAL" clId="{4572AF4F-D7BB-4061-9FB0-020942542A64}" dt="2022-04-06T11:53:22.690" v="2418"/>
          <ac:spMkLst>
            <pc:docMk/>
            <pc:sldMk cId="307794158" sldId="486"/>
            <ac:spMk id="279" creationId="{84C6FECF-73C2-4B54-8A0F-1924807AEB7B}"/>
          </ac:spMkLst>
        </pc:spChg>
        <pc:spChg chg="add mod">
          <ac:chgData name="Salau, Kehinde" userId="07c34322-2e3e-42e6-ac49-b39c619a6e14" providerId="ADAL" clId="{4572AF4F-D7BB-4061-9FB0-020942542A64}" dt="2022-04-06T12:04:40.698" v="2697" actId="1038"/>
          <ac:spMkLst>
            <pc:docMk/>
            <pc:sldMk cId="307794158" sldId="486"/>
            <ac:spMk id="280" creationId="{7A8AC7DE-A894-48E9-BBF0-382D28538B61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284" creationId="{B524A1BD-91E1-4BEB-8A7A-D45D0041401E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285" creationId="{CE29774E-53E3-4EC5-B640-79953210939B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287" creationId="{FCA49459-2916-47EA-931A-F07F0CEC0325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03" creationId="{3A8F2F93-AF62-4D37-9B31-9DED64D090E5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04" creationId="{3D8796C4-C846-449E-8439-1DD50FD582F2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05" creationId="{DE7AF3FB-F499-45A5-B082-F882E0C32998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06" creationId="{CD30AA8D-BE8E-409F-B168-514EA7DF6FC4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07" creationId="{1E78A5E6-EC2D-4A11-A547-A46CEFF22EAC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08" creationId="{8756585F-59CA-4A09-92C4-9A47679FC36C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09" creationId="{AF4E398D-175E-4516-A210-990864D4463E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0" creationId="{BE132206-FDF3-4D80-B2A7-1DC693C23756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1" creationId="{36254B99-6EC5-4698-BEC2-FD4C174170E5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2" creationId="{8E06C0CF-CB24-496F-8BB5-69BE0BB107AC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3" creationId="{1803DA0F-C928-42A4-A91F-92E39A47F0E1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4" creationId="{6C6F1A50-C52E-4F50-AF90-42A426D58B20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5" creationId="{E284C3B1-3541-4360-B283-E5F61E43A595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6" creationId="{49ADC12F-85AB-4478-84D7-9D4DA29CDE8D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7" creationId="{83BF5AFA-4F3D-4767-A83E-D4A9ADE9ECBC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8" creationId="{FCE2E13E-BC48-4640-AD5D-DB3E5FBBF17E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19" creationId="{1147DAC8-D539-405C-B598-F257B2D8C4C8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20" creationId="{87CFF0A8-E445-41C9-974D-CBCB4C93BB28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21" creationId="{3F7ABFEE-838E-4E6D-A69D-23797D5ED221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22" creationId="{74412728-22B8-4CB4-834A-B93A7CEED7CB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23" creationId="{316389C0-42C6-49CF-A8C0-B54D4EFC3590}"/>
          </ac:spMkLst>
        </pc:spChg>
        <pc:spChg chg="mod">
          <ac:chgData name="Salau, Kehinde" userId="07c34322-2e3e-42e6-ac49-b39c619a6e14" providerId="ADAL" clId="{4572AF4F-D7BB-4061-9FB0-020942542A64}" dt="2022-04-06T12:00:07.266" v="2552"/>
          <ac:spMkLst>
            <pc:docMk/>
            <pc:sldMk cId="307794158" sldId="486"/>
            <ac:spMk id="324" creationId="{78277F04-BE32-4114-8E01-9C85308E6374}"/>
          </ac:spMkLst>
        </pc:spChg>
        <pc:spChg chg="add del mod">
          <ac:chgData name="Salau, Kehinde" userId="07c34322-2e3e-42e6-ac49-b39c619a6e14" providerId="ADAL" clId="{4572AF4F-D7BB-4061-9FB0-020942542A64}" dt="2022-04-06T12:00:17.261" v="2553"/>
          <ac:spMkLst>
            <pc:docMk/>
            <pc:sldMk cId="307794158" sldId="486"/>
            <ac:spMk id="325" creationId="{9795C4CA-2256-4CA8-811F-786F60DDA3AC}"/>
          </ac:spMkLst>
        </pc:spChg>
        <pc:spChg chg="add mod">
          <ac:chgData name="Salau, Kehinde" userId="07c34322-2e3e-42e6-ac49-b39c619a6e14" providerId="ADAL" clId="{4572AF4F-D7BB-4061-9FB0-020942542A64}" dt="2022-04-06T12:01:44.576" v="2560" actId="14100"/>
          <ac:spMkLst>
            <pc:docMk/>
            <pc:sldMk cId="307794158" sldId="486"/>
            <ac:spMk id="326" creationId="{A26CD906-4A57-4CA2-8CDB-5872A686707E}"/>
          </ac:spMkLst>
        </pc:spChg>
        <pc:spChg chg="add mod">
          <ac:chgData name="Salau, Kehinde" userId="07c34322-2e3e-42e6-ac49-b39c619a6e14" providerId="ADAL" clId="{4572AF4F-D7BB-4061-9FB0-020942542A64}" dt="2022-04-06T12:01:58.543" v="2561"/>
          <ac:spMkLst>
            <pc:docMk/>
            <pc:sldMk cId="307794158" sldId="486"/>
            <ac:spMk id="327" creationId="{83C33B4F-92D8-46C5-BF3F-C8338BA2CF3E}"/>
          </ac:spMkLst>
        </pc:spChg>
        <pc:spChg chg="add mod">
          <ac:chgData name="Salau, Kehinde" userId="07c34322-2e3e-42e6-ac49-b39c619a6e14" providerId="ADAL" clId="{4572AF4F-D7BB-4061-9FB0-020942542A64}" dt="2022-04-06T12:32:11.203" v="3453" actId="1036"/>
          <ac:spMkLst>
            <pc:docMk/>
            <pc:sldMk cId="307794158" sldId="486"/>
            <ac:spMk id="328" creationId="{C8CAD424-B25C-4F49-A106-E316082BB2C3}"/>
          </ac:spMkLst>
        </pc:spChg>
        <pc:spChg chg="add del">
          <ac:chgData name="Salau, Kehinde" userId="07c34322-2e3e-42e6-ac49-b39c619a6e14" providerId="ADAL" clId="{4572AF4F-D7BB-4061-9FB0-020942542A64}" dt="2022-04-06T12:11:35.389" v="2769"/>
          <ac:spMkLst>
            <pc:docMk/>
            <pc:sldMk cId="307794158" sldId="486"/>
            <ac:spMk id="329" creationId="{2FF9256A-967D-4CF0-A6FF-41331416671D}"/>
          </ac:spMkLst>
        </pc:spChg>
        <pc:spChg chg="add mod">
          <ac:chgData name="Salau, Kehinde" userId="07c34322-2e3e-42e6-ac49-b39c619a6e14" providerId="ADAL" clId="{4572AF4F-D7BB-4061-9FB0-020942542A64}" dt="2022-04-06T12:14:05.859" v="2882" actId="20577"/>
          <ac:spMkLst>
            <pc:docMk/>
            <pc:sldMk cId="307794158" sldId="486"/>
            <ac:spMk id="330" creationId="{C1D31CC6-96EE-4820-96CC-9237BA565374}"/>
          </ac:spMkLst>
        </pc:spChg>
        <pc:spChg chg="add mod">
          <ac:chgData name="Salau, Kehinde" userId="07c34322-2e3e-42e6-ac49-b39c619a6e14" providerId="ADAL" clId="{4572AF4F-D7BB-4061-9FB0-020942542A64}" dt="2022-04-06T12:13:39.967" v="2880" actId="1036"/>
          <ac:spMkLst>
            <pc:docMk/>
            <pc:sldMk cId="307794158" sldId="486"/>
            <ac:spMk id="331" creationId="{25D731AF-9471-4603-90F5-B50771E22787}"/>
          </ac:spMkLst>
        </pc:spChg>
        <pc:spChg chg="add mod">
          <ac:chgData name="Salau, Kehinde" userId="07c34322-2e3e-42e6-ac49-b39c619a6e14" providerId="ADAL" clId="{4572AF4F-D7BB-4061-9FB0-020942542A64}" dt="2022-04-06T12:13:39.967" v="2880" actId="1036"/>
          <ac:spMkLst>
            <pc:docMk/>
            <pc:sldMk cId="307794158" sldId="486"/>
            <ac:spMk id="332" creationId="{8186FD62-B872-42AA-B331-6DD71E642CC4}"/>
          </ac:spMkLst>
        </pc:spChg>
        <pc:spChg chg="add mod">
          <ac:chgData name="Salau, Kehinde" userId="07c34322-2e3e-42e6-ac49-b39c619a6e14" providerId="ADAL" clId="{4572AF4F-D7BB-4061-9FB0-020942542A64}" dt="2022-04-06T12:17:52.388" v="2911" actId="20577"/>
          <ac:spMkLst>
            <pc:docMk/>
            <pc:sldMk cId="307794158" sldId="486"/>
            <ac:spMk id="333" creationId="{0A1C6209-8E54-4187-BD70-09DB8BBFC65A}"/>
          </ac:spMkLst>
        </pc:spChg>
        <pc:spChg chg="add mod">
          <ac:chgData name="Salau, Kehinde" userId="07c34322-2e3e-42e6-ac49-b39c619a6e14" providerId="ADAL" clId="{4572AF4F-D7BB-4061-9FB0-020942542A64}" dt="2022-04-06T12:30:59.103" v="3433" actId="14100"/>
          <ac:spMkLst>
            <pc:docMk/>
            <pc:sldMk cId="307794158" sldId="486"/>
            <ac:spMk id="334" creationId="{5835A9D1-9030-432E-B76B-7315532146A8}"/>
          </ac:spMkLst>
        </pc:spChg>
        <pc:spChg chg="add mod">
          <ac:chgData name="Salau, Kehinde" userId="07c34322-2e3e-42e6-ac49-b39c619a6e14" providerId="ADAL" clId="{4572AF4F-D7BB-4061-9FB0-020942542A64}" dt="2022-04-06T12:37:32.049" v="3487" actId="20577"/>
          <ac:spMkLst>
            <pc:docMk/>
            <pc:sldMk cId="307794158" sldId="486"/>
            <ac:spMk id="335" creationId="{3EAC0750-D997-42F2-A020-6B0BF19921CB}"/>
          </ac:spMkLst>
        </pc:spChg>
        <pc:spChg chg="add mod">
          <ac:chgData name="Salau, Kehinde" userId="07c34322-2e3e-42e6-ac49-b39c619a6e14" providerId="ADAL" clId="{4572AF4F-D7BB-4061-9FB0-020942542A64}" dt="2022-04-06T12:32:31.683" v="3454" actId="1076"/>
          <ac:spMkLst>
            <pc:docMk/>
            <pc:sldMk cId="307794158" sldId="486"/>
            <ac:spMk id="336" creationId="{3691D9AB-F750-46E4-8EAE-0D22891F1DE3}"/>
          </ac:spMkLst>
        </pc:spChg>
        <pc:spChg chg="add mod">
          <ac:chgData name="Salau, Kehinde" userId="07c34322-2e3e-42e6-ac49-b39c619a6e14" providerId="ADAL" clId="{4572AF4F-D7BB-4061-9FB0-020942542A64}" dt="2022-04-06T12:34:38.123" v="3462" actId="208"/>
          <ac:spMkLst>
            <pc:docMk/>
            <pc:sldMk cId="307794158" sldId="486"/>
            <ac:spMk id="337" creationId="{4224125C-E706-406A-9CC0-308360AA842A}"/>
          </ac:spMkLst>
        </pc:spChg>
        <pc:spChg chg="add mod">
          <ac:chgData name="Salau, Kehinde" userId="07c34322-2e3e-42e6-ac49-b39c619a6e14" providerId="ADAL" clId="{4572AF4F-D7BB-4061-9FB0-020942542A64}" dt="2022-04-06T12:36:05.363" v="3481" actId="1037"/>
          <ac:spMkLst>
            <pc:docMk/>
            <pc:sldMk cId="307794158" sldId="486"/>
            <ac:spMk id="341" creationId="{CC4724D4-89C2-410E-A237-852E2DA4F68D}"/>
          </ac:spMkLst>
        </pc:spChg>
        <pc:grpChg chg="add del mod">
          <ac:chgData name="Salau, Kehinde" userId="07c34322-2e3e-42e6-ac49-b39c619a6e14" providerId="ADAL" clId="{4572AF4F-D7BB-4061-9FB0-020942542A64}" dt="2022-04-06T12:01:03.574" v="2558" actId="14100"/>
          <ac:grpSpMkLst>
            <pc:docMk/>
            <pc:sldMk cId="307794158" sldId="486"/>
            <ac:grpSpMk id="3" creationId="{DEBEF637-14E1-4F76-83E2-0592493A708E}"/>
          </ac:grpSpMkLst>
        </pc:grpChg>
        <pc:grpChg chg="add mod">
          <ac:chgData name="Salau, Kehinde" userId="07c34322-2e3e-42e6-ac49-b39c619a6e14" providerId="ADAL" clId="{4572AF4F-D7BB-4061-9FB0-020942542A64}" dt="2022-04-06T12:33:15.787" v="3455" actId="14100"/>
          <ac:grpSpMkLst>
            <pc:docMk/>
            <pc:sldMk cId="307794158" sldId="486"/>
            <ac:grpSpMk id="23" creationId="{75643852-8AF6-4477-9320-5063ED675BEC}"/>
          </ac:grpSpMkLst>
        </pc:grpChg>
        <pc:grpChg chg="mod">
          <ac:chgData name="Salau, Kehinde" userId="07c34322-2e3e-42e6-ac49-b39c619a6e14" providerId="ADAL" clId="{4572AF4F-D7BB-4061-9FB0-020942542A64}" dt="2022-04-06T02:33:30.967" v="1110"/>
          <ac:grpSpMkLst>
            <pc:docMk/>
            <pc:sldMk cId="307794158" sldId="486"/>
            <ac:grpSpMk id="36" creationId="{D2E02A6D-934A-41E0-8025-5EF21E34FA69}"/>
          </ac:grpSpMkLst>
        </pc:grpChg>
        <pc:grpChg chg="add del mod">
          <ac:chgData name="Salau, Kehinde" userId="07c34322-2e3e-42e6-ac49-b39c619a6e14" providerId="ADAL" clId="{4572AF4F-D7BB-4061-9FB0-020942542A64}" dt="2022-04-06T03:01:15.995" v="1279" actId="478"/>
          <ac:grpSpMkLst>
            <pc:docMk/>
            <pc:sldMk cId="307794158" sldId="486"/>
            <ac:grpSpMk id="47" creationId="{0CB00B00-77A7-4EAB-A40E-CC01CBBF587C}"/>
          </ac:grpSpMkLst>
        </pc:grpChg>
        <pc:grpChg chg="mod">
          <ac:chgData name="Salau, Kehinde" userId="07c34322-2e3e-42e6-ac49-b39c619a6e14" providerId="ADAL" clId="{4572AF4F-D7BB-4061-9FB0-020942542A64}" dt="2022-04-06T03:01:12.908" v="1278"/>
          <ac:grpSpMkLst>
            <pc:docMk/>
            <pc:sldMk cId="307794158" sldId="486"/>
            <ac:grpSpMk id="49" creationId="{AA32DE35-7A32-47DE-B6DD-C69D8FF8EAAC}"/>
          </ac:grpSpMkLst>
        </pc:grpChg>
        <pc:grpChg chg="add del mod">
          <ac:chgData name="Salau, Kehinde" userId="07c34322-2e3e-42e6-ac49-b39c619a6e14" providerId="ADAL" clId="{4572AF4F-D7BB-4061-9FB0-020942542A64}" dt="2022-04-06T03:16:20.196" v="1525"/>
          <ac:grpSpMkLst>
            <pc:docMk/>
            <pc:sldMk cId="307794158" sldId="486"/>
            <ac:grpSpMk id="78" creationId="{53B6A787-1271-4152-82C0-E09BD4F426CB}"/>
          </ac:grpSpMkLst>
        </pc:grpChg>
        <pc:grpChg chg="add del mod">
          <ac:chgData name="Salau, Kehinde" userId="07c34322-2e3e-42e6-ac49-b39c619a6e14" providerId="ADAL" clId="{4572AF4F-D7BB-4061-9FB0-020942542A64}" dt="2022-04-06T03:34:52.948" v="1899" actId="478"/>
          <ac:grpSpMkLst>
            <pc:docMk/>
            <pc:sldMk cId="307794158" sldId="486"/>
            <ac:grpSpMk id="107" creationId="{BA2DF229-948D-4DD2-A94C-BC108DECAB8F}"/>
          </ac:grpSpMkLst>
        </pc:grpChg>
        <pc:grpChg chg="add del mod">
          <ac:chgData name="Salau, Kehinde" userId="07c34322-2e3e-42e6-ac49-b39c619a6e14" providerId="ADAL" clId="{4572AF4F-D7BB-4061-9FB0-020942542A64}" dt="2022-04-06T03:51:24.247" v="2058"/>
          <ac:grpSpMkLst>
            <pc:docMk/>
            <pc:sldMk cId="307794158" sldId="486"/>
            <ac:grpSpMk id="182" creationId="{B6DB6AE2-D388-47B0-8A48-0D468803E5E1}"/>
          </ac:grpSpMkLst>
        </pc:grpChg>
        <pc:grpChg chg="add del mod">
          <ac:chgData name="Salau, Kehinde" userId="07c34322-2e3e-42e6-ac49-b39c619a6e14" providerId="ADAL" clId="{4572AF4F-D7BB-4061-9FB0-020942542A64}" dt="2022-04-06T03:51:24.247" v="2058"/>
          <ac:grpSpMkLst>
            <pc:docMk/>
            <pc:sldMk cId="307794158" sldId="486"/>
            <ac:grpSpMk id="211" creationId="{EE0CC700-5A22-4C2B-83FE-82392CE788BC}"/>
          </ac:grpSpMkLst>
        </pc:grpChg>
        <pc:grpChg chg="add mod">
          <ac:chgData name="Salau, Kehinde" userId="07c34322-2e3e-42e6-ac49-b39c619a6e14" providerId="ADAL" clId="{4572AF4F-D7BB-4061-9FB0-020942542A64}" dt="2022-04-06T03:53:01.924" v="2076" actId="478"/>
          <ac:grpSpMkLst>
            <pc:docMk/>
            <pc:sldMk cId="307794158" sldId="486"/>
            <ac:grpSpMk id="232" creationId="{9F710D58-5CBE-479A-988F-F1F5C47459C4}"/>
          </ac:grpSpMkLst>
        </pc:grpChg>
        <pc:grpChg chg="add del mod">
          <ac:chgData name="Salau, Kehinde" userId="07c34322-2e3e-42e6-ac49-b39c619a6e14" providerId="ADAL" clId="{4572AF4F-D7BB-4061-9FB0-020942542A64}" dt="2022-04-06T03:53:01.924" v="2076" actId="478"/>
          <ac:grpSpMkLst>
            <pc:docMk/>
            <pc:sldMk cId="307794158" sldId="486"/>
            <ac:grpSpMk id="261" creationId="{31A82687-5505-49E4-8E46-3F095F2EA724}"/>
          </ac:grpSpMkLst>
        </pc:grpChg>
        <pc:grpChg chg="add mod">
          <ac:chgData name="Salau, Kehinde" userId="07c34322-2e3e-42e6-ac49-b39c619a6e14" providerId="ADAL" clId="{4572AF4F-D7BB-4061-9FB0-020942542A64}" dt="2022-04-06T11:57:45.958" v="2503" actId="164"/>
          <ac:grpSpMkLst>
            <pc:docMk/>
            <pc:sldMk cId="307794158" sldId="486"/>
            <ac:grpSpMk id="265" creationId="{DA336166-8390-4451-8D51-008176B1E964}"/>
          </ac:grpSpMkLst>
        </pc:grpChg>
        <pc:grpChg chg="add mod">
          <ac:chgData name="Salau, Kehinde" userId="07c34322-2e3e-42e6-ac49-b39c619a6e14" providerId="ADAL" clId="{4572AF4F-D7BB-4061-9FB0-020942542A64}" dt="2022-04-06T12:31:37.867" v="3435" actId="1076"/>
          <ac:grpSpMkLst>
            <pc:docMk/>
            <pc:sldMk cId="307794158" sldId="486"/>
            <ac:grpSpMk id="281" creationId="{7F43D702-1025-4DB6-B6DE-0B0E44F77BEC}"/>
          </ac:grpSpMkLst>
        </pc:grpChg>
        <pc:grpChg chg="add del mod">
          <ac:chgData name="Salau, Kehinde" userId="07c34322-2e3e-42e6-ac49-b39c619a6e14" providerId="ADAL" clId="{4572AF4F-D7BB-4061-9FB0-020942542A64}" dt="2022-04-06T12:00:17.261" v="2553"/>
          <ac:grpSpMkLst>
            <pc:docMk/>
            <pc:sldMk cId="307794158" sldId="486"/>
            <ac:grpSpMk id="282" creationId="{01C18143-01C9-45E8-AF91-640C2E0D9E96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83" creationId="{7A283FA8-2E5B-4BD0-8D7F-578309766369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88" creationId="{E9DDF06B-AA53-48ED-A960-D0EE9DFA26EA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89" creationId="{CBFE613D-B172-4C0D-B500-0D1650857D75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90" creationId="{E67C2561-93C4-48A8-BD21-B07D8099A606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91" creationId="{6010CD3A-2567-432B-948E-3F7E903C1692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92" creationId="{8D1CD359-2607-40E2-A82E-8401185485C2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93" creationId="{E7F53541-8717-4713-8756-1BB0993236CA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94" creationId="{15AF5579-928F-4E42-BE37-F4DC4C0C8582}"/>
          </ac:grpSpMkLst>
        </pc:grpChg>
        <pc:grpChg chg="mod">
          <ac:chgData name="Salau, Kehinde" userId="07c34322-2e3e-42e6-ac49-b39c619a6e14" providerId="ADAL" clId="{4572AF4F-D7BB-4061-9FB0-020942542A64}" dt="2022-04-06T12:00:07.266" v="2552"/>
          <ac:grpSpMkLst>
            <pc:docMk/>
            <pc:sldMk cId="307794158" sldId="486"/>
            <ac:grpSpMk id="295" creationId="{467F0021-87A5-4AEE-8898-C1A62FADF127}"/>
          </ac:grpSpMkLst>
        </pc:grpChg>
        <pc:graphicFrameChg chg="add del mod modGraphic">
          <ac:chgData name="Salau, Kehinde" userId="07c34322-2e3e-42e6-ac49-b39c619a6e14" providerId="ADAL" clId="{4572AF4F-D7BB-4061-9FB0-020942542A64}" dt="2022-04-06T03:13:44.317" v="1521" actId="478"/>
          <ac:graphicFrameMkLst>
            <pc:docMk/>
            <pc:sldMk cId="307794158" sldId="486"/>
            <ac:graphicFrameMk id="2" creationId="{44AAA848-713D-4887-91C5-F04315877006}"/>
          </ac:graphicFrameMkLst>
        </pc:graphicFrameChg>
        <pc:graphicFrameChg chg="add del mod">
          <ac:chgData name="Salau, Kehinde" userId="07c34322-2e3e-42e6-ac49-b39c619a6e14" providerId="ADAL" clId="{4572AF4F-D7BB-4061-9FB0-020942542A64}" dt="2022-04-06T11:53:14.947" v="2415"/>
          <ac:graphicFrameMkLst>
            <pc:docMk/>
            <pc:sldMk cId="307794158" sldId="486"/>
            <ac:graphicFrameMk id="274" creationId="{8CCD88F8-50EF-4E1A-85B4-E375E48E7DB2}"/>
          </ac:graphicFrameMkLst>
        </pc:graphicFrameChg>
        <pc:graphicFrameChg chg="add del mod">
          <ac:chgData name="Salau, Kehinde" userId="07c34322-2e3e-42e6-ac49-b39c619a6e14" providerId="ADAL" clId="{4572AF4F-D7BB-4061-9FB0-020942542A64}" dt="2022-04-06T11:53:26.398" v="2419"/>
          <ac:graphicFrameMkLst>
            <pc:docMk/>
            <pc:sldMk cId="307794158" sldId="486"/>
            <ac:graphicFrameMk id="276" creationId="{4716292D-8F0B-419C-9CE3-015D20C979D5}"/>
          </ac:graphicFrameMkLst>
        </pc:graphicFrameChg>
        <pc:graphicFrameChg chg="add del mod">
          <ac:chgData name="Salau, Kehinde" userId="07c34322-2e3e-42e6-ac49-b39c619a6e14" providerId="ADAL" clId="{4572AF4F-D7BB-4061-9FB0-020942542A64}" dt="2022-04-06T11:53:22.690" v="2418"/>
          <ac:graphicFrameMkLst>
            <pc:docMk/>
            <pc:sldMk cId="307794158" sldId="486"/>
            <ac:graphicFrameMk id="278" creationId="{31C8DE77-32F0-4CBD-A1DC-E8216D325350}"/>
          </ac:graphicFrameMkLst>
        </pc:graphicFrameChg>
        <pc:picChg chg="del">
          <ac:chgData name="Salau, Kehinde" userId="07c34322-2e3e-42e6-ac49-b39c619a6e14" providerId="ADAL" clId="{4572AF4F-D7BB-4061-9FB0-020942542A64}" dt="2022-04-05T15:47:26.935" v="378" actId="478"/>
          <ac:picMkLst>
            <pc:docMk/>
            <pc:sldMk cId="307794158" sldId="486"/>
            <ac:picMk id="33" creationId="{B2876309-028D-40E4-9FC4-477C9E07FFE9}"/>
          </ac:picMkLst>
        </pc:picChg>
        <pc:picChg chg="del mod">
          <ac:chgData name="Salau, Kehinde" userId="07c34322-2e3e-42e6-ac49-b39c619a6e14" providerId="ADAL" clId="{4572AF4F-D7BB-4061-9FB0-020942542A64}" dt="2022-04-06T12:45:41.957" v="3574" actId="478"/>
          <ac:picMkLst>
            <pc:docMk/>
            <pc:sldMk cId="307794158" sldId="486"/>
            <ac:picMk id="34" creationId="{8869310A-08B5-436D-9D82-2AEE96A61846}"/>
          </ac:picMkLst>
        </pc:picChg>
        <pc:picChg chg="del">
          <ac:chgData name="Salau, Kehinde" userId="07c34322-2e3e-42e6-ac49-b39c619a6e14" providerId="ADAL" clId="{4572AF4F-D7BB-4061-9FB0-020942542A64}" dt="2022-04-05T15:47:47.883" v="392" actId="478"/>
          <ac:picMkLst>
            <pc:docMk/>
            <pc:sldMk cId="307794158" sldId="486"/>
            <ac:picMk id="35" creationId="{8AD33B18-3D05-4246-8F61-7C4CB5BA9C5E}"/>
          </ac:picMkLst>
        </pc:picChg>
        <pc:picChg chg="del">
          <ac:chgData name="Salau, Kehinde" userId="07c34322-2e3e-42e6-ac49-b39c619a6e14" providerId="ADAL" clId="{4572AF4F-D7BB-4061-9FB0-020942542A64}" dt="2022-04-05T15:47:36.088" v="384" actId="478"/>
          <ac:picMkLst>
            <pc:docMk/>
            <pc:sldMk cId="307794158" sldId="486"/>
            <ac:picMk id="37" creationId="{AE31FC83-E98D-48C5-AA30-7890EF21127F}"/>
          </ac:picMkLst>
        </pc:picChg>
        <pc:picChg chg="del">
          <ac:chgData name="Salau, Kehinde" userId="07c34322-2e3e-42e6-ac49-b39c619a6e14" providerId="ADAL" clId="{4572AF4F-D7BB-4061-9FB0-020942542A64}" dt="2022-04-05T15:47:31.105" v="381" actId="478"/>
          <ac:picMkLst>
            <pc:docMk/>
            <pc:sldMk cId="307794158" sldId="486"/>
            <ac:picMk id="38" creationId="{BE597A54-F7E2-468D-B8D1-2AF83B4C7697}"/>
          </ac:picMkLst>
        </pc:picChg>
        <pc:picChg chg="del">
          <ac:chgData name="Salau, Kehinde" userId="07c34322-2e3e-42e6-ac49-b39c619a6e14" providerId="ADAL" clId="{4572AF4F-D7BB-4061-9FB0-020942542A64}" dt="2022-04-05T15:47:47.203" v="391" actId="478"/>
          <ac:picMkLst>
            <pc:docMk/>
            <pc:sldMk cId="307794158" sldId="486"/>
            <ac:picMk id="39" creationId="{8E619401-12EA-4B05-A4BF-4E56A48BF493}"/>
          </ac:picMkLst>
        </pc:picChg>
        <pc:picChg chg="mod">
          <ac:chgData name="Salau, Kehinde" userId="07c34322-2e3e-42e6-ac49-b39c619a6e14" providerId="ADAL" clId="{4572AF4F-D7BB-4061-9FB0-020942542A64}" dt="2022-04-06T02:33:30.967" v="1110"/>
          <ac:picMkLst>
            <pc:docMk/>
            <pc:sldMk cId="307794158" sldId="486"/>
            <ac:picMk id="42" creationId="{D7B22634-E651-4D49-B9E3-30D2134D0954}"/>
          </ac:picMkLst>
        </pc:picChg>
        <pc:picChg chg="mod">
          <ac:chgData name="Salau, Kehinde" userId="07c34322-2e3e-42e6-ac49-b39c619a6e14" providerId="ADAL" clId="{4572AF4F-D7BB-4061-9FB0-020942542A64}" dt="2022-04-06T03:01:12.908" v="1278"/>
          <ac:picMkLst>
            <pc:docMk/>
            <pc:sldMk cId="307794158" sldId="486"/>
            <ac:picMk id="52" creationId="{B25A1C90-029B-4343-AD52-00492C01A80A}"/>
          </ac:picMkLst>
        </pc:picChg>
        <pc:picChg chg="add mod">
          <ac:chgData name="Salau, Kehinde" userId="07c34322-2e3e-42e6-ac49-b39c619a6e14" providerId="ADAL" clId="{4572AF4F-D7BB-4061-9FB0-020942542A64}" dt="2022-04-06T12:45:51.043" v="3576" actId="1076"/>
          <ac:picMkLst>
            <pc:docMk/>
            <pc:sldMk cId="307794158" sldId="486"/>
            <ac:picMk id="345" creationId="{421D9DA1-07A9-486F-AAB2-35ECC123443A}"/>
          </ac:picMkLst>
        </pc:picChg>
        <pc:cxnChg chg="mod">
          <ac:chgData name="Salau, Kehinde" userId="07c34322-2e3e-42e6-ac49-b39c619a6e14" providerId="ADAL" clId="{4572AF4F-D7BB-4061-9FB0-020942542A64}" dt="2022-04-06T02:33:30.967" v="1110"/>
          <ac:cxnSpMkLst>
            <pc:docMk/>
            <pc:sldMk cId="307794158" sldId="486"/>
            <ac:cxnSpMk id="31" creationId="{AA71E330-B4D9-4D83-AF60-A3527DF199E0}"/>
          </ac:cxnSpMkLst>
        </pc:cxnChg>
        <pc:cxnChg chg="del">
          <ac:chgData name="Salau, Kehinde" userId="07c34322-2e3e-42e6-ac49-b39c619a6e14" providerId="ADAL" clId="{4572AF4F-D7BB-4061-9FB0-020942542A64}" dt="2022-04-05T15:47:39.375" v="386" actId="478"/>
          <ac:cxnSpMkLst>
            <pc:docMk/>
            <pc:sldMk cId="307794158" sldId="486"/>
            <ac:cxnSpMk id="40" creationId="{A8FCD3A5-D032-4FCB-A3AC-8BC5C0A5BC08}"/>
          </ac:cxnSpMkLst>
        </pc:cxnChg>
        <pc:cxnChg chg="del">
          <ac:chgData name="Salau, Kehinde" userId="07c34322-2e3e-42e6-ac49-b39c619a6e14" providerId="ADAL" clId="{4572AF4F-D7BB-4061-9FB0-020942542A64}" dt="2022-04-05T15:47:46.459" v="390" actId="478"/>
          <ac:cxnSpMkLst>
            <pc:docMk/>
            <pc:sldMk cId="307794158" sldId="486"/>
            <ac:cxnSpMk id="43" creationId="{5D83AD42-2985-469D-9627-971851FAEE5E}"/>
          </ac:cxnSpMkLst>
        </pc:cxnChg>
        <pc:cxnChg chg="del">
          <ac:chgData name="Salau, Kehinde" userId="07c34322-2e3e-42e6-ac49-b39c619a6e14" providerId="ADAL" clId="{4572AF4F-D7BB-4061-9FB0-020942542A64}" dt="2022-04-05T15:47:37.175" v="385" actId="478"/>
          <ac:cxnSpMkLst>
            <pc:docMk/>
            <pc:sldMk cId="307794158" sldId="486"/>
            <ac:cxnSpMk id="44" creationId="{D0D7EA34-F71A-4594-AFAD-A13D29B43A41}"/>
          </ac:cxnSpMkLst>
        </pc:cxnChg>
        <pc:cxnChg chg="del">
          <ac:chgData name="Salau, Kehinde" userId="07c34322-2e3e-42e6-ac49-b39c619a6e14" providerId="ADAL" clId="{4572AF4F-D7BB-4061-9FB0-020942542A64}" dt="2022-04-05T15:47:45.186" v="389" actId="478"/>
          <ac:cxnSpMkLst>
            <pc:docMk/>
            <pc:sldMk cId="307794158" sldId="486"/>
            <ac:cxnSpMk id="45" creationId="{4C4E5853-F788-4A63-B975-65E082C09E26}"/>
          </ac:cxnSpMkLst>
        </pc:cxnChg>
        <pc:cxnChg chg="mod">
          <ac:chgData name="Salau, Kehinde" userId="07c34322-2e3e-42e6-ac49-b39c619a6e14" providerId="ADAL" clId="{4572AF4F-D7BB-4061-9FB0-020942542A64}" dt="2022-04-06T03:01:12.908" v="1278"/>
          <ac:cxnSpMkLst>
            <pc:docMk/>
            <pc:sldMk cId="307794158" sldId="486"/>
            <ac:cxnSpMk id="48" creationId="{08D046A2-B912-4D17-81E6-6705FD8A5B5A}"/>
          </ac:cxnSpMkLst>
        </pc:cxnChg>
        <pc:cxnChg chg="del">
          <ac:chgData name="Salau, Kehinde" userId="07c34322-2e3e-42e6-ac49-b39c619a6e14" providerId="ADAL" clId="{4572AF4F-D7BB-4061-9FB0-020942542A64}" dt="2022-04-05T15:47:34.734" v="383" actId="478"/>
          <ac:cxnSpMkLst>
            <pc:docMk/>
            <pc:sldMk cId="307794158" sldId="486"/>
            <ac:cxnSpMk id="53" creationId="{740988B0-0196-414A-918A-0B50E26E157E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56" creationId="{29315984-F668-40CE-BA58-1D3F76D9C079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58" creationId="{BC13FF01-AB03-4E5F-9885-B1D2A38565B0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60" creationId="{7ADBAFC4-C5B9-433B-93E2-16D5B13408E5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61" creationId="{02B76A22-6433-414C-9A70-0D65CC961406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66" creationId="{4A1490BB-50C6-4143-BD8C-B7A4326C5941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68" creationId="{6350CAFB-766C-40F7-9BC0-15E276375994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69" creationId="{5FA7B605-ADBE-4E78-B395-F548A0728774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81" creationId="{DF073BB6-2E39-4643-A17B-39DC39E1034C}"/>
          </ac:cxnSpMkLst>
        </pc:cxnChg>
        <pc:cxnChg chg="add del mod">
          <ac:chgData name="Salau, Kehinde" userId="07c34322-2e3e-42e6-ac49-b39c619a6e14" providerId="ADAL" clId="{4572AF4F-D7BB-4061-9FB0-020942542A64}" dt="2022-04-06T03:16:20.196" v="1525"/>
          <ac:cxnSpMkLst>
            <pc:docMk/>
            <pc:sldMk cId="307794158" sldId="486"/>
            <ac:cxnSpMk id="82" creationId="{C1C326D5-3FD5-48E8-9674-879917EC61A8}"/>
          </ac:cxnSpMkLst>
        </pc:cxnChg>
        <pc:cxnChg chg="add mod">
          <ac:chgData name="Salau, Kehinde" userId="07c34322-2e3e-42e6-ac49-b39c619a6e14" providerId="ADAL" clId="{4572AF4F-D7BB-4061-9FB0-020942542A64}" dt="2022-04-06T03:39:15.031" v="1962" actId="1076"/>
          <ac:cxnSpMkLst>
            <pc:docMk/>
            <pc:sldMk cId="307794158" sldId="486"/>
            <ac:cxnSpMk id="85" creationId="{02801D15-EBA0-4E09-9ED4-D460DBD425B3}"/>
          </ac:cxnSpMkLst>
        </pc:cxnChg>
        <pc:cxnChg chg="add del mod">
          <ac:chgData name="Salau, Kehinde" userId="07c34322-2e3e-42e6-ac49-b39c619a6e14" providerId="ADAL" clId="{4572AF4F-D7BB-4061-9FB0-020942542A64}" dt="2022-04-06T03:38:01.497" v="1944" actId="478"/>
          <ac:cxnSpMkLst>
            <pc:docMk/>
            <pc:sldMk cId="307794158" sldId="486"/>
            <ac:cxnSpMk id="87" creationId="{372F8E76-98A4-431B-A10F-542363340FE0}"/>
          </ac:cxnSpMkLst>
        </pc:cxnChg>
        <pc:cxnChg chg="add mod">
          <ac:chgData name="Salau, Kehinde" userId="07c34322-2e3e-42e6-ac49-b39c619a6e14" providerId="ADAL" clId="{4572AF4F-D7BB-4061-9FB0-020942542A64}" dt="2022-04-06T03:40:07.509" v="1973" actId="1076"/>
          <ac:cxnSpMkLst>
            <pc:docMk/>
            <pc:sldMk cId="307794158" sldId="486"/>
            <ac:cxnSpMk id="89" creationId="{308F0EBC-6E3F-430C-B173-9B4D930EF331}"/>
          </ac:cxnSpMkLst>
        </pc:cxnChg>
        <pc:cxnChg chg="add mod">
          <ac:chgData name="Salau, Kehinde" userId="07c34322-2e3e-42e6-ac49-b39c619a6e14" providerId="ADAL" clId="{4572AF4F-D7BB-4061-9FB0-020942542A64}" dt="2022-04-06T03:41:55.140" v="1999" actId="14100"/>
          <ac:cxnSpMkLst>
            <pc:docMk/>
            <pc:sldMk cId="307794158" sldId="486"/>
            <ac:cxnSpMk id="90" creationId="{33ACC77C-4982-4D50-A911-73005212D531}"/>
          </ac:cxnSpMkLst>
        </pc:cxnChg>
        <pc:cxnChg chg="add mod">
          <ac:chgData name="Salau, Kehinde" userId="07c34322-2e3e-42e6-ac49-b39c619a6e14" providerId="ADAL" clId="{4572AF4F-D7BB-4061-9FB0-020942542A64}" dt="2022-04-06T03:48:22.273" v="2053" actId="14100"/>
          <ac:cxnSpMkLst>
            <pc:docMk/>
            <pc:sldMk cId="307794158" sldId="486"/>
            <ac:cxnSpMk id="95" creationId="{38F05D59-74F9-421D-B6FB-5BABE4C84420}"/>
          </ac:cxnSpMkLst>
        </pc:cxnChg>
        <pc:cxnChg chg="add del mod">
          <ac:chgData name="Salau, Kehinde" userId="07c34322-2e3e-42e6-ac49-b39c619a6e14" providerId="ADAL" clId="{4572AF4F-D7BB-4061-9FB0-020942542A64}" dt="2022-04-06T03:31:45.386" v="1877" actId="478"/>
          <ac:cxnSpMkLst>
            <pc:docMk/>
            <pc:sldMk cId="307794158" sldId="486"/>
            <ac:cxnSpMk id="97" creationId="{C63FAB32-0559-4B6D-AE6A-6D9E68365F5C}"/>
          </ac:cxnSpMkLst>
        </pc:cxnChg>
        <pc:cxnChg chg="add mod">
          <ac:chgData name="Salau, Kehinde" userId="07c34322-2e3e-42e6-ac49-b39c619a6e14" providerId="ADAL" clId="{4572AF4F-D7BB-4061-9FB0-020942542A64}" dt="2022-04-06T03:48:30.122" v="2054" actId="1076"/>
          <ac:cxnSpMkLst>
            <pc:docMk/>
            <pc:sldMk cId="307794158" sldId="486"/>
            <ac:cxnSpMk id="98" creationId="{922D3A97-E1D9-41E6-BBF6-8D72FD352F0C}"/>
          </ac:cxnSpMkLst>
        </pc:cxnChg>
        <pc:cxnChg chg="add del mod">
          <ac:chgData name="Salau, Kehinde" userId="07c34322-2e3e-42e6-ac49-b39c619a6e14" providerId="ADAL" clId="{4572AF4F-D7BB-4061-9FB0-020942542A64}" dt="2022-04-06T03:26:10.740" v="1695" actId="478"/>
          <ac:cxnSpMkLst>
            <pc:docMk/>
            <pc:sldMk cId="307794158" sldId="486"/>
            <ac:cxnSpMk id="110" creationId="{C61FE502-41C3-4992-8721-47511F91983D}"/>
          </ac:cxnSpMkLst>
        </pc:cxnChg>
        <pc:cxnChg chg="add mod">
          <ac:chgData name="Salau, Kehinde" userId="07c34322-2e3e-42e6-ac49-b39c619a6e14" providerId="ADAL" clId="{4572AF4F-D7BB-4061-9FB0-020942542A64}" dt="2022-04-06T03:48:16.297" v="2052" actId="14100"/>
          <ac:cxnSpMkLst>
            <pc:docMk/>
            <pc:sldMk cId="307794158" sldId="486"/>
            <ac:cxnSpMk id="111" creationId="{2A1A928A-B060-40FE-ABFA-6D09B8B82940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65" creationId="{3E51F153-D062-4994-B07D-D395B00E29FF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67" creationId="{673098C6-7B62-4407-B0CA-6306E0128313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68" creationId="{25B4533D-0605-4FC8-824B-2506AC0963D3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69" creationId="{8F6FF088-7AB9-40DD-821A-B58A7E515341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70" creationId="{2787B491-4C7D-461D-8AB1-7942F6A67461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71" creationId="{87C1B288-0FC9-4B2B-B9A6-0C7CA5FDDA1E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72" creationId="{FC0B7DB1-73FC-4A6C-A03A-F73D5356D1BC}"/>
          </ac:cxnSpMkLst>
        </pc:cxnChg>
        <pc:cxnChg chg="add del mod">
          <ac:chgData name="Salau, Kehinde" userId="07c34322-2e3e-42e6-ac49-b39c619a6e14" providerId="ADAL" clId="{4572AF4F-D7BB-4061-9FB0-020942542A64}" dt="2022-04-06T03:51:24.247" v="2058"/>
          <ac:cxnSpMkLst>
            <pc:docMk/>
            <pc:sldMk cId="307794158" sldId="486"/>
            <ac:cxnSpMk id="173" creationId="{00FB8474-C4C7-4570-BE41-5B1E08BEB847}"/>
          </ac:cxnSpMkLst>
        </pc:cxnChg>
        <pc:cxnChg chg="mod">
          <ac:chgData name="Salau, Kehinde" userId="07c34322-2e3e-42e6-ac49-b39c619a6e14" providerId="ADAL" clId="{4572AF4F-D7BB-4061-9FB0-020942542A64}" dt="2022-04-06T03:51:14.027" v="2057"/>
          <ac:cxnSpMkLst>
            <pc:docMk/>
            <pc:sldMk cId="307794158" sldId="486"/>
            <ac:cxnSpMk id="213" creationId="{D343B4E4-00C8-4398-8C2A-AB89B1463315}"/>
          </ac:cxnSpMkLst>
        </pc:cxnChg>
        <pc:cxnChg chg="mod">
          <ac:chgData name="Salau, Kehinde" userId="07c34322-2e3e-42e6-ac49-b39c619a6e14" providerId="ADAL" clId="{4572AF4F-D7BB-4061-9FB0-020942542A64}" dt="2022-04-06T03:51:14.027" v="2057"/>
          <ac:cxnSpMkLst>
            <pc:docMk/>
            <pc:sldMk cId="307794158" sldId="486"/>
            <ac:cxnSpMk id="214" creationId="{DFF3ABF9-F65D-403F-BD79-5C61490393F7}"/>
          </ac:cxnSpMkLst>
        </pc:cxnChg>
        <pc:cxnChg chg="add mod">
          <ac:chgData name="Salau, Kehinde" userId="07c34322-2e3e-42e6-ac49-b39c619a6e14" providerId="ADAL" clId="{4572AF4F-D7BB-4061-9FB0-020942542A64}" dt="2022-04-06T11:58:06.551" v="2514" actId="1036"/>
          <ac:cxnSpMkLst>
            <pc:docMk/>
            <pc:sldMk cId="307794158" sldId="486"/>
            <ac:cxnSpMk id="215" creationId="{64B2B562-941C-41C9-B318-77C0D5AACE48}"/>
          </ac:cxnSpMkLst>
        </pc:cxnChg>
        <pc:cxnChg chg="add mod">
          <ac:chgData name="Salau, Kehinde" userId="07c34322-2e3e-42e6-ac49-b39c619a6e14" providerId="ADAL" clId="{4572AF4F-D7BB-4061-9FB0-020942542A64}" dt="2022-04-06T12:29:15.347" v="3403" actId="1036"/>
          <ac:cxnSpMkLst>
            <pc:docMk/>
            <pc:sldMk cId="307794158" sldId="486"/>
            <ac:cxnSpMk id="217" creationId="{CB7518C6-C5C7-4DD5-B596-ECD379559D04}"/>
          </ac:cxnSpMkLst>
        </pc:cxnChg>
        <pc:cxnChg chg="add mod">
          <ac:chgData name="Salau, Kehinde" userId="07c34322-2e3e-42e6-ac49-b39c619a6e14" providerId="ADAL" clId="{4572AF4F-D7BB-4061-9FB0-020942542A64}" dt="2022-04-06T12:31:59.345" v="3444" actId="1036"/>
          <ac:cxnSpMkLst>
            <pc:docMk/>
            <pc:sldMk cId="307794158" sldId="486"/>
            <ac:cxnSpMk id="218" creationId="{343F2D97-0B8C-426F-A457-112437F61820}"/>
          </ac:cxnSpMkLst>
        </pc:cxnChg>
        <pc:cxnChg chg="add mod">
          <ac:chgData name="Salau, Kehinde" userId="07c34322-2e3e-42e6-ac49-b39c619a6e14" providerId="ADAL" clId="{4572AF4F-D7BB-4061-9FB0-020942542A64}" dt="2022-04-06T12:29:53.123" v="3430" actId="1036"/>
          <ac:cxnSpMkLst>
            <pc:docMk/>
            <pc:sldMk cId="307794158" sldId="486"/>
            <ac:cxnSpMk id="219" creationId="{5C03CA9C-BFC1-487E-9283-008B42C119FF}"/>
          </ac:cxnSpMkLst>
        </pc:cxnChg>
        <pc:cxnChg chg="add del mod">
          <ac:chgData name="Salau, Kehinde" userId="07c34322-2e3e-42e6-ac49-b39c619a6e14" providerId="ADAL" clId="{4572AF4F-D7BB-4061-9FB0-020942542A64}" dt="2022-04-06T03:55:55.072" v="2099" actId="478"/>
          <ac:cxnSpMkLst>
            <pc:docMk/>
            <pc:sldMk cId="307794158" sldId="486"/>
            <ac:cxnSpMk id="220" creationId="{641DB856-2D50-4F6B-8AD8-8D63399B6156}"/>
          </ac:cxnSpMkLst>
        </pc:cxnChg>
        <pc:cxnChg chg="add mod">
          <ac:chgData name="Salau, Kehinde" userId="07c34322-2e3e-42e6-ac49-b39c619a6e14" providerId="ADAL" clId="{4572AF4F-D7BB-4061-9FB0-020942542A64}" dt="2022-04-06T12:29:26.793" v="3423" actId="1036"/>
          <ac:cxnSpMkLst>
            <pc:docMk/>
            <pc:sldMk cId="307794158" sldId="486"/>
            <ac:cxnSpMk id="221" creationId="{7BB9EFC0-226D-4D6A-87A0-F82284CA091E}"/>
          </ac:cxnSpMkLst>
        </pc:cxnChg>
        <pc:cxnChg chg="add del mod">
          <ac:chgData name="Salau, Kehinde" userId="07c34322-2e3e-42e6-ac49-b39c619a6e14" providerId="ADAL" clId="{4572AF4F-D7BB-4061-9FB0-020942542A64}" dt="2022-04-06T03:55:51.052" v="2098" actId="478"/>
          <ac:cxnSpMkLst>
            <pc:docMk/>
            <pc:sldMk cId="307794158" sldId="486"/>
            <ac:cxnSpMk id="222" creationId="{57B5501E-E359-4B8D-A633-E439A840B574}"/>
          </ac:cxnSpMkLst>
        </pc:cxnChg>
        <pc:cxnChg chg="add del mod">
          <ac:chgData name="Salau, Kehinde" userId="07c34322-2e3e-42e6-ac49-b39c619a6e14" providerId="ADAL" clId="{4572AF4F-D7BB-4061-9FB0-020942542A64}" dt="2022-04-06T03:55:58.965" v="2100" actId="478"/>
          <ac:cxnSpMkLst>
            <pc:docMk/>
            <pc:sldMk cId="307794158" sldId="486"/>
            <ac:cxnSpMk id="223" creationId="{E1B3B61F-5804-4834-9C65-DB125CAD79D6}"/>
          </ac:cxnSpMkLst>
        </pc:cxnChg>
        <pc:cxnChg chg="del mod">
          <ac:chgData name="Salau, Kehinde" userId="07c34322-2e3e-42e6-ac49-b39c619a6e14" providerId="ADAL" clId="{4572AF4F-D7BB-4061-9FB0-020942542A64}" dt="2022-04-06T03:52:57.621" v="2075" actId="478"/>
          <ac:cxnSpMkLst>
            <pc:docMk/>
            <pc:sldMk cId="307794158" sldId="486"/>
            <ac:cxnSpMk id="263" creationId="{413C25F8-248E-4749-8E3D-CB20450E05A4}"/>
          </ac:cxnSpMkLst>
        </pc:cxnChg>
        <pc:cxnChg chg="del mod">
          <ac:chgData name="Salau, Kehinde" userId="07c34322-2e3e-42e6-ac49-b39c619a6e14" providerId="ADAL" clId="{4572AF4F-D7BB-4061-9FB0-020942542A64}" dt="2022-04-06T03:53:07.296" v="2077" actId="478"/>
          <ac:cxnSpMkLst>
            <pc:docMk/>
            <pc:sldMk cId="307794158" sldId="486"/>
            <ac:cxnSpMk id="264" creationId="{317D8975-BA75-4E7A-B10B-545D411EB897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286" creationId="{4F7F8074-3737-4B3F-B001-C6358B12FE4D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296" creationId="{C455DABF-646D-4408-882A-23443865327D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297" creationId="{D5FF35CE-1B02-425B-957F-0D00B3549987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298" creationId="{65886933-62A0-4C3A-A3EA-863B1DF58A07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299" creationId="{DEF749F3-EEF2-4652-9C51-715F19674160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300" creationId="{38D85FC8-FEAD-4E2F-8AB6-559535BD4142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301" creationId="{573C0F57-7DA0-4F5B-A868-E8A8D3F89360}"/>
          </ac:cxnSpMkLst>
        </pc:cxnChg>
        <pc:cxnChg chg="mod">
          <ac:chgData name="Salau, Kehinde" userId="07c34322-2e3e-42e6-ac49-b39c619a6e14" providerId="ADAL" clId="{4572AF4F-D7BB-4061-9FB0-020942542A64}" dt="2022-04-06T12:00:07.266" v="2552"/>
          <ac:cxnSpMkLst>
            <pc:docMk/>
            <pc:sldMk cId="307794158" sldId="486"/>
            <ac:cxnSpMk id="302" creationId="{1DA16695-EB6E-4D6C-B3A1-682F807C3152}"/>
          </ac:cxnSpMkLst>
        </pc:cxnChg>
        <pc:cxnChg chg="add mod">
          <ac:chgData name="Salau, Kehinde" userId="07c34322-2e3e-42e6-ac49-b39c619a6e14" providerId="ADAL" clId="{4572AF4F-D7BB-4061-9FB0-020942542A64}" dt="2022-04-06T12:36:32.564" v="3485" actId="208"/>
          <ac:cxnSpMkLst>
            <pc:docMk/>
            <pc:sldMk cId="307794158" sldId="486"/>
            <ac:cxnSpMk id="338" creationId="{E0D907CF-0A32-4740-8317-ACED231CB3C2}"/>
          </ac:cxnSpMkLst>
        </pc:cxnChg>
      </pc:sldChg>
      <pc:sldChg chg="new del">
        <pc:chgData name="Salau, Kehinde" userId="07c34322-2e3e-42e6-ac49-b39c619a6e14" providerId="ADAL" clId="{4572AF4F-D7BB-4061-9FB0-020942542A64}" dt="2022-04-20T17:23:51.262" v="3580" actId="47"/>
        <pc:sldMkLst>
          <pc:docMk/>
          <pc:sldMk cId="2091069750" sldId="487"/>
        </pc:sldMkLst>
      </pc:sldChg>
      <pc:sldChg chg="addSp modSp new del">
        <pc:chgData name="Salau, Kehinde" userId="07c34322-2e3e-42e6-ac49-b39c619a6e14" providerId="ADAL" clId="{4572AF4F-D7BB-4061-9FB0-020942542A64}" dt="2022-04-05T16:27:54.535" v="522" actId="47"/>
        <pc:sldMkLst>
          <pc:docMk/>
          <pc:sldMk cId="3846995068" sldId="487"/>
        </pc:sldMkLst>
        <pc:graphicFrameChg chg="add mod">
          <ac:chgData name="Salau, Kehinde" userId="07c34322-2e3e-42e6-ac49-b39c619a6e14" providerId="ADAL" clId="{4572AF4F-D7BB-4061-9FB0-020942542A64}" dt="2022-04-05T16:26:22.789" v="521" actId="14100"/>
          <ac:graphicFrameMkLst>
            <pc:docMk/>
            <pc:sldMk cId="3846995068" sldId="487"/>
            <ac:graphicFrameMk id="2" creationId="{51376ED7-8ACF-4744-BC98-A9CFB145F7E7}"/>
          </ac:graphicFrameMkLst>
        </pc:graphicFrameChg>
      </pc:sldChg>
      <pc:sldChg chg="new del">
        <pc:chgData name="Salau, Kehinde" userId="07c34322-2e3e-42e6-ac49-b39c619a6e14" providerId="ADAL" clId="{4572AF4F-D7BB-4061-9FB0-020942542A64}" dt="2022-04-20T17:23:52.489" v="3581" actId="47"/>
        <pc:sldMkLst>
          <pc:docMk/>
          <pc:sldMk cId="3138180621" sldId="488"/>
        </pc:sldMkLst>
      </pc:sldChg>
      <pc:sldChg chg="new del">
        <pc:chgData name="Salau, Kehinde" userId="07c34322-2e3e-42e6-ac49-b39c619a6e14" providerId="ADAL" clId="{4572AF4F-D7BB-4061-9FB0-020942542A64}" dt="2022-04-20T17:23:53.746" v="3582" actId="47"/>
        <pc:sldMkLst>
          <pc:docMk/>
          <pc:sldMk cId="966714471" sldId="489"/>
        </pc:sldMkLst>
      </pc:sldChg>
    </pc:docChg>
  </pc:docChgLst>
  <pc:docChgLst>
    <pc:chgData name="Salau, Kehinde" userId="07c34322-2e3e-42e6-ac49-b39c619a6e14" providerId="ADAL" clId="{7F7598A0-FA45-48FD-872A-4AC71526C25F}"/>
    <pc:docChg chg="custSel addSld modSld sldOrd">
      <pc:chgData name="Salau, Kehinde" userId="07c34322-2e3e-42e6-ac49-b39c619a6e14" providerId="ADAL" clId="{7F7598A0-FA45-48FD-872A-4AC71526C25F}" dt="2022-04-20T17:28:03.431" v="37" actId="20577"/>
      <pc:docMkLst>
        <pc:docMk/>
      </pc:docMkLst>
      <pc:sldChg chg="modSp add mod">
        <pc:chgData name="Salau, Kehinde" userId="07c34322-2e3e-42e6-ac49-b39c619a6e14" providerId="ADAL" clId="{7F7598A0-FA45-48FD-872A-4AC71526C25F}" dt="2022-04-20T17:25:59.772" v="1" actId="27636"/>
        <pc:sldMkLst>
          <pc:docMk/>
          <pc:sldMk cId="979143662" sldId="2147375204"/>
        </pc:sldMkLst>
        <pc:spChg chg="mod">
          <ac:chgData name="Salau, Kehinde" userId="07c34322-2e3e-42e6-ac49-b39c619a6e14" providerId="ADAL" clId="{7F7598A0-FA45-48FD-872A-4AC71526C25F}" dt="2022-04-20T17:25:59.772" v="1" actId="27636"/>
          <ac:spMkLst>
            <pc:docMk/>
            <pc:sldMk cId="979143662" sldId="2147375204"/>
            <ac:spMk id="29" creationId="{CA0930A8-321E-4A58-B520-AFF809AD0094}"/>
          </ac:spMkLst>
        </pc:spChg>
      </pc:sldChg>
      <pc:sldChg chg="modSp new mod ord">
        <pc:chgData name="Salau, Kehinde" userId="07c34322-2e3e-42e6-ac49-b39c619a6e14" providerId="ADAL" clId="{7F7598A0-FA45-48FD-872A-4AC71526C25F}" dt="2022-04-20T17:27:08.657" v="22" actId="20577"/>
        <pc:sldMkLst>
          <pc:docMk/>
          <pc:sldMk cId="1858727808" sldId="2147375205"/>
        </pc:sldMkLst>
        <pc:spChg chg="mod">
          <ac:chgData name="Salau, Kehinde" userId="07c34322-2e3e-42e6-ac49-b39c619a6e14" providerId="ADAL" clId="{7F7598A0-FA45-48FD-872A-4AC71526C25F}" dt="2022-04-20T17:27:08.657" v="22" actId="20577"/>
          <ac:spMkLst>
            <pc:docMk/>
            <pc:sldMk cId="1858727808" sldId="2147375205"/>
            <ac:spMk id="2" creationId="{689F8119-A4F3-4F43-AA3D-C06185ED902D}"/>
          </ac:spMkLst>
        </pc:spChg>
      </pc:sldChg>
      <pc:sldChg chg="add">
        <pc:chgData name="Salau, Kehinde" userId="07c34322-2e3e-42e6-ac49-b39c619a6e14" providerId="ADAL" clId="{7F7598A0-FA45-48FD-872A-4AC71526C25F}" dt="2022-04-20T17:27:37.812" v="23"/>
        <pc:sldMkLst>
          <pc:docMk/>
          <pc:sldMk cId="59394557" sldId="2147375206"/>
        </pc:sldMkLst>
      </pc:sldChg>
      <pc:sldChg chg="add">
        <pc:chgData name="Salau, Kehinde" userId="07c34322-2e3e-42e6-ac49-b39c619a6e14" providerId="ADAL" clId="{7F7598A0-FA45-48FD-872A-4AC71526C25F}" dt="2022-04-20T17:26:42.324" v="3"/>
        <pc:sldMkLst>
          <pc:docMk/>
          <pc:sldMk cId="4090890790" sldId="2147375215"/>
        </pc:sldMkLst>
      </pc:sldChg>
      <pc:sldChg chg="modSp add mod">
        <pc:chgData name="Salau, Kehinde" userId="07c34322-2e3e-42e6-ac49-b39c619a6e14" providerId="ADAL" clId="{7F7598A0-FA45-48FD-872A-4AC71526C25F}" dt="2022-04-20T17:28:03.431" v="37" actId="20577"/>
        <pc:sldMkLst>
          <pc:docMk/>
          <pc:sldMk cId="3913571811" sldId="2147375216"/>
        </pc:sldMkLst>
        <pc:spChg chg="mod">
          <ac:chgData name="Salau, Kehinde" userId="07c34322-2e3e-42e6-ac49-b39c619a6e14" providerId="ADAL" clId="{7F7598A0-FA45-48FD-872A-4AC71526C25F}" dt="2022-04-20T17:28:03.431" v="37" actId="20577"/>
          <ac:spMkLst>
            <pc:docMk/>
            <pc:sldMk cId="3913571811" sldId="2147375216"/>
            <ac:spMk id="2" creationId="{689F8119-A4F3-4F43-AA3D-C06185ED902D}"/>
          </ac:spMkLst>
        </pc:spChg>
      </pc:sldChg>
    </pc:docChg>
  </pc:docChgLst>
  <pc:docChgLst>
    <pc:chgData name="Salau, Kehinde" userId="07c34322-2e3e-42e6-ac49-b39c619a6e14" providerId="ADAL" clId="{498E5814-0243-4A5A-AF95-71087B9A5A6A}"/>
    <pc:docChg chg="undo redo custSel addSld delSld modSld">
      <pc:chgData name="Salau, Kehinde" userId="07c34322-2e3e-42e6-ac49-b39c619a6e14" providerId="ADAL" clId="{498E5814-0243-4A5A-AF95-71087B9A5A6A}" dt="2022-08-08T21:08:58.577" v="2141"/>
      <pc:docMkLst>
        <pc:docMk/>
      </pc:docMkLst>
      <pc:sldChg chg="modSp mod">
        <pc:chgData name="Salau, Kehinde" userId="07c34322-2e3e-42e6-ac49-b39c619a6e14" providerId="ADAL" clId="{498E5814-0243-4A5A-AF95-71087B9A5A6A}" dt="2022-07-15T14:26:59.791" v="65" actId="20577"/>
        <pc:sldMkLst>
          <pc:docMk/>
          <pc:sldMk cId="979143662" sldId="2147375204"/>
        </pc:sldMkLst>
        <pc:spChg chg="mod">
          <ac:chgData name="Salau, Kehinde" userId="07c34322-2e3e-42e6-ac49-b39c619a6e14" providerId="ADAL" clId="{498E5814-0243-4A5A-AF95-71087B9A5A6A}" dt="2022-07-15T14:26:01.843" v="45" actId="20577"/>
          <ac:spMkLst>
            <pc:docMk/>
            <pc:sldMk cId="979143662" sldId="2147375204"/>
            <ac:spMk id="4" creationId="{50493176-EDC8-0A23-1093-4EA0AF9A2B69}"/>
          </ac:spMkLst>
        </pc:spChg>
        <pc:spChg chg="mod">
          <ac:chgData name="Salau, Kehinde" userId="07c34322-2e3e-42e6-ac49-b39c619a6e14" providerId="ADAL" clId="{498E5814-0243-4A5A-AF95-71087B9A5A6A}" dt="2022-07-15T14:25:44.774" v="20" actId="20577"/>
          <ac:spMkLst>
            <pc:docMk/>
            <pc:sldMk cId="979143662" sldId="2147375204"/>
            <ac:spMk id="28" creationId="{5555617D-297C-4036-B690-9D650A82D29B}"/>
          </ac:spMkLst>
        </pc:spChg>
        <pc:spChg chg="mod">
          <ac:chgData name="Salau, Kehinde" userId="07c34322-2e3e-42e6-ac49-b39c619a6e14" providerId="ADAL" clId="{498E5814-0243-4A5A-AF95-71087B9A5A6A}" dt="2022-07-15T14:26:59.791" v="65" actId="20577"/>
          <ac:spMkLst>
            <pc:docMk/>
            <pc:sldMk cId="979143662" sldId="2147375204"/>
            <ac:spMk id="29" creationId="{CA0930A8-321E-4A58-B520-AFF809AD0094}"/>
          </ac:spMkLst>
        </pc:spChg>
      </pc:sldChg>
      <pc:sldChg chg="del">
        <pc:chgData name="Salau, Kehinde" userId="07c34322-2e3e-42e6-ac49-b39c619a6e14" providerId="ADAL" clId="{498E5814-0243-4A5A-AF95-71087B9A5A6A}" dt="2022-07-15T14:44:40.322" v="784" actId="47"/>
        <pc:sldMkLst>
          <pc:docMk/>
          <pc:sldMk cId="726782795" sldId="2147375218"/>
        </pc:sldMkLst>
      </pc:sldChg>
      <pc:sldChg chg="delSp modSp mod">
        <pc:chgData name="Salau, Kehinde" userId="07c34322-2e3e-42e6-ac49-b39c619a6e14" providerId="ADAL" clId="{498E5814-0243-4A5A-AF95-71087B9A5A6A}" dt="2022-07-15T15:05:37.366" v="1154" actId="20577"/>
        <pc:sldMkLst>
          <pc:docMk/>
          <pc:sldMk cId="1744365738" sldId="2147375219"/>
        </pc:sldMkLst>
        <pc:spChg chg="mod">
          <ac:chgData name="Salau, Kehinde" userId="07c34322-2e3e-42e6-ac49-b39c619a6e14" providerId="ADAL" clId="{498E5814-0243-4A5A-AF95-71087B9A5A6A}" dt="2022-07-15T14:30:23.291" v="220" actId="20577"/>
          <ac:spMkLst>
            <pc:docMk/>
            <pc:sldMk cId="1744365738" sldId="2147375219"/>
            <ac:spMk id="2" creationId="{689F8119-A4F3-4F43-AA3D-C06185ED902D}"/>
          </ac:spMkLst>
        </pc:spChg>
        <pc:spChg chg="mod">
          <ac:chgData name="Salau, Kehinde" userId="07c34322-2e3e-42e6-ac49-b39c619a6e14" providerId="ADAL" clId="{498E5814-0243-4A5A-AF95-71087B9A5A6A}" dt="2022-07-15T15:05:37.366" v="1154" actId="20577"/>
          <ac:spMkLst>
            <pc:docMk/>
            <pc:sldMk cId="1744365738" sldId="2147375219"/>
            <ac:spMk id="5" creationId="{2C994848-F5E4-4AE7-B36F-4D9F42ACB8B5}"/>
          </ac:spMkLst>
        </pc:spChg>
        <pc:spChg chg="del">
          <ac:chgData name="Salau, Kehinde" userId="07c34322-2e3e-42e6-ac49-b39c619a6e14" providerId="ADAL" clId="{498E5814-0243-4A5A-AF95-71087B9A5A6A}" dt="2022-07-15T14:30:30.611" v="221" actId="478"/>
          <ac:spMkLst>
            <pc:docMk/>
            <pc:sldMk cId="1744365738" sldId="2147375219"/>
            <ac:spMk id="7" creationId="{5888AD12-5A8E-1E99-0885-D702DDEFB004}"/>
          </ac:spMkLst>
        </pc:spChg>
        <pc:picChg chg="del">
          <ac:chgData name="Salau, Kehinde" userId="07c34322-2e3e-42e6-ac49-b39c619a6e14" providerId="ADAL" clId="{498E5814-0243-4A5A-AF95-71087B9A5A6A}" dt="2022-07-15T14:33:24.903" v="348" actId="478"/>
          <ac:picMkLst>
            <pc:docMk/>
            <pc:sldMk cId="1744365738" sldId="2147375219"/>
            <ac:picMk id="4" creationId="{8E8E01C3-6658-CD3D-A1AA-4E6318E19219}"/>
          </ac:picMkLst>
        </pc:picChg>
      </pc:sldChg>
      <pc:sldChg chg="modSp mod">
        <pc:chgData name="Salau, Kehinde" userId="07c34322-2e3e-42e6-ac49-b39c619a6e14" providerId="ADAL" clId="{498E5814-0243-4A5A-AF95-71087B9A5A6A}" dt="2022-07-15T14:29:24.289" v="179" actId="20577"/>
        <pc:sldMkLst>
          <pc:docMk/>
          <pc:sldMk cId="3525742996" sldId="2147375225"/>
        </pc:sldMkLst>
        <pc:spChg chg="mod">
          <ac:chgData name="Salau, Kehinde" userId="07c34322-2e3e-42e6-ac49-b39c619a6e14" providerId="ADAL" clId="{498E5814-0243-4A5A-AF95-71087B9A5A6A}" dt="2022-07-15T14:27:29.565" v="98" actId="20577"/>
          <ac:spMkLst>
            <pc:docMk/>
            <pc:sldMk cId="3525742996" sldId="2147375225"/>
            <ac:spMk id="2" creationId="{B1CE44DA-1023-4932-99A4-B06E80A0C5D9}"/>
          </ac:spMkLst>
        </pc:spChg>
        <pc:spChg chg="mod">
          <ac:chgData name="Salau, Kehinde" userId="07c34322-2e3e-42e6-ac49-b39c619a6e14" providerId="ADAL" clId="{498E5814-0243-4A5A-AF95-71087B9A5A6A}" dt="2022-07-15T14:29:24.289" v="179" actId="20577"/>
          <ac:spMkLst>
            <pc:docMk/>
            <pc:sldMk cId="3525742996" sldId="2147375225"/>
            <ac:spMk id="3" creationId="{B690AF62-DBB1-3758-F0CC-41B248C2DFA2}"/>
          </ac:spMkLst>
        </pc:spChg>
      </pc:sldChg>
      <pc:sldChg chg="delSp modSp mod">
        <pc:chgData name="Salau, Kehinde" userId="07c34322-2e3e-42e6-ac49-b39c619a6e14" providerId="ADAL" clId="{498E5814-0243-4A5A-AF95-71087B9A5A6A}" dt="2022-07-15T15:58:53.176" v="1708" actId="14100"/>
        <pc:sldMkLst>
          <pc:docMk/>
          <pc:sldMk cId="3986962708" sldId="2147375226"/>
        </pc:sldMkLst>
        <pc:spChg chg="mod">
          <ac:chgData name="Salau, Kehinde" userId="07c34322-2e3e-42e6-ac49-b39c619a6e14" providerId="ADAL" clId="{498E5814-0243-4A5A-AF95-71087B9A5A6A}" dt="2022-07-15T14:37:47.131" v="567" actId="20577"/>
          <ac:spMkLst>
            <pc:docMk/>
            <pc:sldMk cId="3986962708" sldId="2147375226"/>
            <ac:spMk id="2" creationId="{689F8119-A4F3-4F43-AA3D-C06185ED902D}"/>
          </ac:spMkLst>
        </pc:spChg>
        <pc:spChg chg="del">
          <ac:chgData name="Salau, Kehinde" userId="07c34322-2e3e-42e6-ac49-b39c619a6e14" providerId="ADAL" clId="{498E5814-0243-4A5A-AF95-71087B9A5A6A}" dt="2022-07-15T14:42:32.393" v="720" actId="478"/>
          <ac:spMkLst>
            <pc:docMk/>
            <pc:sldMk cId="3986962708" sldId="2147375226"/>
            <ac:spMk id="3" creationId="{A390B6A3-8809-B379-8685-610A826C2074}"/>
          </ac:spMkLst>
        </pc:spChg>
        <pc:spChg chg="mod">
          <ac:chgData name="Salau, Kehinde" userId="07c34322-2e3e-42e6-ac49-b39c619a6e14" providerId="ADAL" clId="{498E5814-0243-4A5A-AF95-71087B9A5A6A}" dt="2022-07-15T15:58:53.176" v="1708" actId="14100"/>
          <ac:spMkLst>
            <pc:docMk/>
            <pc:sldMk cId="3986962708" sldId="2147375226"/>
            <ac:spMk id="5" creationId="{2C994848-F5E4-4AE7-B36F-4D9F42ACB8B5}"/>
          </ac:spMkLst>
        </pc:spChg>
      </pc:sldChg>
      <pc:sldChg chg="addSp delSp modSp mod">
        <pc:chgData name="Salau, Kehinde" userId="07c34322-2e3e-42e6-ac49-b39c619a6e14" providerId="ADAL" clId="{498E5814-0243-4A5A-AF95-71087B9A5A6A}" dt="2022-07-15T15:06:37.135" v="1210" actId="15"/>
        <pc:sldMkLst>
          <pc:docMk/>
          <pc:sldMk cId="2129987787" sldId="2147375227"/>
        </pc:sldMkLst>
        <pc:spChg chg="mod">
          <ac:chgData name="Salau, Kehinde" userId="07c34322-2e3e-42e6-ac49-b39c619a6e14" providerId="ADAL" clId="{498E5814-0243-4A5A-AF95-71087B9A5A6A}" dt="2022-07-15T14:36:37.546" v="490" actId="20577"/>
          <ac:spMkLst>
            <pc:docMk/>
            <pc:sldMk cId="2129987787" sldId="2147375227"/>
            <ac:spMk id="2" creationId="{689F8119-A4F3-4F43-AA3D-C06185ED902D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8" creationId="{511C6AD5-6C3B-337F-ACF9-19834701E025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9" creationId="{1F630F2F-7B64-D73F-27D2-37870EDA7502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10" creationId="{AF4C5351-3BE6-46EC-3457-45B66BB5E4BD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11" creationId="{7DBD6BCE-97BC-1EEB-E202-28A262F9F720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12" creationId="{E2988E3C-3C73-E039-3913-F51E973545A1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13" creationId="{78C4D1D7-BCC5-99A0-8BFE-89195E8131FC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14" creationId="{92009628-41F6-F2FC-4FFB-532748E56B32}"/>
          </ac:spMkLst>
        </pc:spChg>
        <pc:spChg chg="del">
          <ac:chgData name="Salau, Kehinde" userId="07c34322-2e3e-42e6-ac49-b39c619a6e14" providerId="ADAL" clId="{498E5814-0243-4A5A-AF95-71087B9A5A6A}" dt="2022-07-15T14:36:43.517" v="492" actId="478"/>
          <ac:spMkLst>
            <pc:docMk/>
            <pc:sldMk cId="2129987787" sldId="2147375227"/>
            <ac:spMk id="15" creationId="{A5407AC3-6AFA-E669-C894-705C79BBCF76}"/>
          </ac:spMkLst>
        </pc:spChg>
        <pc:spChg chg="add mod">
          <ac:chgData name="Salau, Kehinde" userId="07c34322-2e3e-42e6-ac49-b39c619a6e14" providerId="ADAL" clId="{498E5814-0243-4A5A-AF95-71087B9A5A6A}" dt="2022-07-15T15:06:37.135" v="1210" actId="15"/>
          <ac:spMkLst>
            <pc:docMk/>
            <pc:sldMk cId="2129987787" sldId="2147375227"/>
            <ac:spMk id="16" creationId="{F44CF97E-183B-2CC3-7F97-EBC64577B230}"/>
          </ac:spMkLst>
        </pc:spChg>
        <pc:picChg chg="del mod">
          <ac:chgData name="Salau, Kehinde" userId="07c34322-2e3e-42e6-ac49-b39c619a6e14" providerId="ADAL" clId="{498E5814-0243-4A5A-AF95-71087B9A5A6A}" dt="2022-07-15T14:36:43.517" v="492" actId="478"/>
          <ac:picMkLst>
            <pc:docMk/>
            <pc:sldMk cId="2129987787" sldId="2147375227"/>
            <ac:picMk id="7" creationId="{546AD11F-0A3A-DA7E-B878-95C671A43BC3}"/>
          </ac:picMkLst>
        </pc:picChg>
      </pc:sldChg>
      <pc:sldChg chg="addSp delSp modSp add mod">
        <pc:chgData name="Salau, Kehinde" userId="07c34322-2e3e-42e6-ac49-b39c619a6e14" providerId="ADAL" clId="{498E5814-0243-4A5A-AF95-71087B9A5A6A}" dt="2022-08-04T13:31:16.212" v="2090" actId="20577"/>
        <pc:sldMkLst>
          <pc:docMk/>
          <pc:sldMk cId="2447123698" sldId="2147375228"/>
        </pc:sldMkLst>
        <pc:spChg chg="mod">
          <ac:chgData name="Salau, Kehinde" userId="07c34322-2e3e-42e6-ac49-b39c619a6e14" providerId="ADAL" clId="{498E5814-0243-4A5A-AF95-71087B9A5A6A}" dt="2022-07-15T16:00:19.392" v="1716" actId="1076"/>
          <ac:spMkLst>
            <pc:docMk/>
            <pc:sldMk cId="2447123698" sldId="2147375228"/>
            <ac:spMk id="2" creationId="{689F8119-A4F3-4F43-AA3D-C06185ED902D}"/>
          </ac:spMkLst>
        </pc:spChg>
        <pc:spChg chg="add mod">
          <ac:chgData name="Salau, Kehinde" userId="07c34322-2e3e-42e6-ac49-b39c619a6e14" providerId="ADAL" clId="{498E5814-0243-4A5A-AF95-71087B9A5A6A}" dt="2022-07-15T16:09:09.107" v="1875" actId="20577"/>
          <ac:spMkLst>
            <pc:docMk/>
            <pc:sldMk cId="2447123698" sldId="2147375228"/>
            <ac:spMk id="4" creationId="{F74CB007-EC81-0A80-4B96-6FDE24C032A2}"/>
          </ac:spMkLst>
        </pc:spChg>
        <pc:spChg chg="add mod">
          <ac:chgData name="Salau, Kehinde" userId="07c34322-2e3e-42e6-ac49-b39c619a6e14" providerId="ADAL" clId="{498E5814-0243-4A5A-AF95-71087B9A5A6A}" dt="2022-08-01T19:19:20.593" v="1997" actId="1076"/>
          <ac:spMkLst>
            <pc:docMk/>
            <pc:sldMk cId="2447123698" sldId="2147375228"/>
            <ac:spMk id="5" creationId="{26E0B896-DFB1-7529-92FC-822C9239CC16}"/>
          </ac:spMkLst>
        </pc:spChg>
        <pc:spChg chg="del mod">
          <ac:chgData name="Salau, Kehinde" userId="07c34322-2e3e-42e6-ac49-b39c619a6e14" providerId="ADAL" clId="{498E5814-0243-4A5A-AF95-71087B9A5A6A}" dt="2022-07-15T14:47:52.920" v="819" actId="478"/>
          <ac:spMkLst>
            <pc:docMk/>
            <pc:sldMk cId="2447123698" sldId="2147375228"/>
            <ac:spMk id="5" creationId="{2C994848-F5E4-4AE7-B36F-4D9F42ACB8B5}"/>
          </ac:spMkLst>
        </pc:spChg>
        <pc:spChg chg="add mod">
          <ac:chgData name="Salau, Kehinde" userId="07c34322-2e3e-42e6-ac49-b39c619a6e14" providerId="ADAL" clId="{498E5814-0243-4A5A-AF95-71087B9A5A6A}" dt="2022-07-15T16:10:25.624" v="1917" actId="20577"/>
          <ac:spMkLst>
            <pc:docMk/>
            <pc:sldMk cId="2447123698" sldId="2147375228"/>
            <ac:spMk id="6" creationId="{2DE38509-718B-E68D-D0E5-B2483B1BE59F}"/>
          </ac:spMkLst>
        </pc:spChg>
        <pc:graphicFrameChg chg="add mod modGraphic">
          <ac:chgData name="Salau, Kehinde" userId="07c34322-2e3e-42e6-ac49-b39c619a6e14" providerId="ADAL" clId="{498E5814-0243-4A5A-AF95-71087B9A5A6A}" dt="2022-08-04T13:31:16.212" v="2090" actId="20577"/>
          <ac:graphicFrameMkLst>
            <pc:docMk/>
            <pc:sldMk cId="2447123698" sldId="2147375228"/>
            <ac:graphicFrameMk id="3" creationId="{5B997174-763A-EE07-0783-24AD20C24615}"/>
          </ac:graphicFrameMkLst>
        </pc:graphicFrameChg>
      </pc:sldChg>
      <pc:sldChg chg="modSp add mod">
        <pc:chgData name="Salau, Kehinde" userId="07c34322-2e3e-42e6-ac49-b39c619a6e14" providerId="ADAL" clId="{498E5814-0243-4A5A-AF95-71087B9A5A6A}" dt="2022-07-15T15:48:18.230" v="1607" actId="20577"/>
        <pc:sldMkLst>
          <pc:docMk/>
          <pc:sldMk cId="4064743598" sldId="2147375229"/>
        </pc:sldMkLst>
        <pc:spChg chg="mod">
          <ac:chgData name="Salau, Kehinde" userId="07c34322-2e3e-42e6-ac49-b39c619a6e14" providerId="ADAL" clId="{498E5814-0243-4A5A-AF95-71087B9A5A6A}" dt="2022-07-15T15:07:17.680" v="1237" actId="20577"/>
          <ac:spMkLst>
            <pc:docMk/>
            <pc:sldMk cId="4064743598" sldId="2147375229"/>
            <ac:spMk id="2" creationId="{689F8119-A4F3-4F43-AA3D-C06185ED902D}"/>
          </ac:spMkLst>
        </pc:spChg>
        <pc:spChg chg="mod">
          <ac:chgData name="Salau, Kehinde" userId="07c34322-2e3e-42e6-ac49-b39c619a6e14" providerId="ADAL" clId="{498E5814-0243-4A5A-AF95-71087B9A5A6A}" dt="2022-07-15T15:48:18.230" v="1607" actId="20577"/>
          <ac:spMkLst>
            <pc:docMk/>
            <pc:sldMk cId="4064743598" sldId="2147375229"/>
            <ac:spMk id="16" creationId="{F44CF97E-183B-2CC3-7F97-EBC64577B230}"/>
          </ac:spMkLst>
        </pc:spChg>
      </pc:sldChg>
      <pc:sldChg chg="modSp add mod">
        <pc:chgData name="Salau, Kehinde" userId="07c34322-2e3e-42e6-ac49-b39c619a6e14" providerId="ADAL" clId="{498E5814-0243-4A5A-AF95-71087B9A5A6A}" dt="2022-08-08T21:08:58.577" v="2141"/>
        <pc:sldMkLst>
          <pc:docMk/>
          <pc:sldMk cId="12673819" sldId="2147375230"/>
        </pc:sldMkLst>
        <pc:spChg chg="mod">
          <ac:chgData name="Salau, Kehinde" userId="07c34322-2e3e-42e6-ac49-b39c619a6e14" providerId="ADAL" clId="{498E5814-0243-4A5A-AF95-71087B9A5A6A}" dt="2022-08-01T19:38:18.994" v="2027" actId="20577"/>
          <ac:spMkLst>
            <pc:docMk/>
            <pc:sldMk cId="12673819" sldId="2147375230"/>
            <ac:spMk id="2" creationId="{689F8119-A4F3-4F43-AA3D-C06185ED902D}"/>
          </ac:spMkLst>
        </pc:spChg>
        <pc:spChg chg="mod">
          <ac:chgData name="Salau, Kehinde" userId="07c34322-2e3e-42e6-ac49-b39c619a6e14" providerId="ADAL" clId="{498E5814-0243-4A5A-AF95-71087B9A5A6A}" dt="2022-08-01T19:39:39.832" v="2032" actId="20577"/>
          <ac:spMkLst>
            <pc:docMk/>
            <pc:sldMk cId="12673819" sldId="2147375230"/>
            <ac:spMk id="5" creationId="{26E0B896-DFB1-7529-92FC-822C9239CC16}"/>
          </ac:spMkLst>
        </pc:spChg>
        <pc:graphicFrameChg chg="mod modGraphic">
          <ac:chgData name="Salau, Kehinde" userId="07c34322-2e3e-42e6-ac49-b39c619a6e14" providerId="ADAL" clId="{498E5814-0243-4A5A-AF95-71087B9A5A6A}" dt="2022-08-08T21:08:58.577" v="2141"/>
          <ac:graphicFrameMkLst>
            <pc:docMk/>
            <pc:sldMk cId="12673819" sldId="2147375230"/>
            <ac:graphicFrameMk id="3" creationId="{5B997174-763A-EE07-0783-24AD20C24615}"/>
          </ac:graphicFrameMkLst>
        </pc:graphicFrameChg>
      </pc:sldChg>
    </pc:docChg>
  </pc:docChgLst>
  <pc:docChgLst>
    <pc:chgData name="Ryan Reid" userId="aaf5b34b-8e69-44d6-982b-aaefc40efa81" providerId="ADAL" clId="{EE0FDB16-CE09-489F-8C83-4559B7203041}"/>
    <pc:docChg chg="undo custSel modSld">
      <pc:chgData name="Ryan Reid" userId="aaf5b34b-8e69-44d6-982b-aaefc40efa81" providerId="ADAL" clId="{EE0FDB16-CE09-489F-8C83-4559B7203041}" dt="2022-04-20T17:54:08.008" v="1083" actId="207"/>
      <pc:docMkLst>
        <pc:docMk/>
      </pc:docMkLst>
      <pc:sldChg chg="addSp modSp mod">
        <pc:chgData name="Ryan Reid" userId="aaf5b34b-8e69-44d6-982b-aaefc40efa81" providerId="ADAL" clId="{EE0FDB16-CE09-489F-8C83-4559B7203041}" dt="2022-04-20T17:54:08.008" v="1083" actId="207"/>
        <pc:sldMkLst>
          <pc:docMk/>
          <pc:sldMk cId="1858727808" sldId="2147375205"/>
        </pc:sldMkLst>
        <pc:spChg chg="mod">
          <ac:chgData name="Ryan Reid" userId="aaf5b34b-8e69-44d6-982b-aaefc40efa81" providerId="ADAL" clId="{EE0FDB16-CE09-489F-8C83-4559B7203041}" dt="2022-04-20T17:52:10.677" v="1040" actId="14100"/>
          <ac:spMkLst>
            <pc:docMk/>
            <pc:sldMk cId="1858727808" sldId="2147375205"/>
            <ac:spMk id="3" creationId="{3BE3A79C-C365-4CFC-BEC6-D260F79C1BB8}"/>
          </ac:spMkLst>
        </pc:spChg>
        <pc:spChg chg="mod">
          <ac:chgData name="Ryan Reid" userId="aaf5b34b-8e69-44d6-982b-aaefc40efa81" providerId="ADAL" clId="{EE0FDB16-CE09-489F-8C83-4559B7203041}" dt="2022-04-20T17:52:10.677" v="1040" actId="14100"/>
          <ac:spMkLst>
            <pc:docMk/>
            <pc:sldMk cId="1858727808" sldId="2147375205"/>
            <ac:spMk id="4" creationId="{4C34C38F-7536-47F2-ADBA-316ECBC9A87D}"/>
          </ac:spMkLst>
        </pc:spChg>
        <pc:spChg chg="mod">
          <ac:chgData name="Ryan Reid" userId="aaf5b34b-8e69-44d6-982b-aaefc40efa81" providerId="ADAL" clId="{EE0FDB16-CE09-489F-8C83-4559B7203041}" dt="2022-04-20T17:52:10.677" v="1040" actId="14100"/>
          <ac:spMkLst>
            <pc:docMk/>
            <pc:sldMk cId="1858727808" sldId="2147375205"/>
            <ac:spMk id="5" creationId="{2C994848-F5E4-4AE7-B36F-4D9F42ACB8B5}"/>
          </ac:spMkLst>
        </pc:spChg>
        <pc:spChg chg="add mod">
          <ac:chgData name="Ryan Reid" userId="aaf5b34b-8e69-44d6-982b-aaefc40efa81" providerId="ADAL" clId="{EE0FDB16-CE09-489F-8C83-4559B7203041}" dt="2022-04-20T17:54:08.008" v="1083" actId="207"/>
          <ac:spMkLst>
            <pc:docMk/>
            <pc:sldMk cId="1858727808" sldId="2147375205"/>
            <ac:spMk id="6" creationId="{94FDDF12-07CA-4FCC-AC9D-D202F8196C50}"/>
          </ac:spMkLst>
        </pc:spChg>
      </pc:sldChg>
      <pc:sldChg chg="addSp modSp mod">
        <pc:chgData name="Ryan Reid" userId="aaf5b34b-8e69-44d6-982b-aaefc40efa81" providerId="ADAL" clId="{EE0FDB16-CE09-489F-8C83-4559B7203041}" dt="2022-04-20T17:36:36.369" v="124" actId="207"/>
        <pc:sldMkLst>
          <pc:docMk/>
          <pc:sldMk cId="4090890790" sldId="2147375215"/>
        </pc:sldMkLst>
        <pc:spChg chg="mod">
          <ac:chgData name="Ryan Reid" userId="aaf5b34b-8e69-44d6-982b-aaefc40efa81" providerId="ADAL" clId="{EE0FDB16-CE09-489F-8C83-4559B7203041}" dt="2022-04-20T17:31:39.666" v="17" actId="20577"/>
          <ac:spMkLst>
            <pc:docMk/>
            <pc:sldMk cId="4090890790" sldId="2147375215"/>
            <ac:spMk id="2" creationId="{B1CE44DA-1023-4932-99A4-B06E80A0C5D9}"/>
          </ac:spMkLst>
        </pc:spChg>
        <pc:spChg chg="add mod">
          <ac:chgData name="Ryan Reid" userId="aaf5b34b-8e69-44d6-982b-aaefc40efa81" providerId="ADAL" clId="{EE0FDB16-CE09-489F-8C83-4559B7203041}" dt="2022-04-20T17:36:36.369" v="124" actId="207"/>
          <ac:spMkLst>
            <pc:docMk/>
            <pc:sldMk cId="4090890790" sldId="2147375215"/>
            <ac:spMk id="4" creationId="{04DF837D-6A98-4EAA-9D79-DCEEB9CEE05F}"/>
          </ac:spMkLst>
        </pc:spChg>
        <pc:spChg chg="mod">
          <ac:chgData name="Ryan Reid" userId="aaf5b34b-8e69-44d6-982b-aaefc40efa81" providerId="ADAL" clId="{EE0FDB16-CE09-489F-8C83-4559B7203041}" dt="2022-04-20T17:34:25.797" v="86" actId="1076"/>
          <ac:spMkLst>
            <pc:docMk/>
            <pc:sldMk cId="4090890790" sldId="2147375215"/>
            <ac:spMk id="17" creationId="{AF723690-6B68-4912-A69C-03048170BFA9}"/>
          </ac:spMkLst>
        </pc:spChg>
        <pc:spChg chg="mod">
          <ac:chgData name="Ryan Reid" userId="aaf5b34b-8e69-44d6-982b-aaefc40efa81" providerId="ADAL" clId="{EE0FDB16-CE09-489F-8C83-4559B7203041}" dt="2022-04-20T17:36:21.053" v="104" actId="14100"/>
          <ac:spMkLst>
            <pc:docMk/>
            <pc:sldMk cId="4090890790" sldId="2147375215"/>
            <ac:spMk id="34" creationId="{C3DC83BF-B02B-48C3-B8B0-A89FD3CEE9FB}"/>
          </ac:spMkLst>
        </pc:spChg>
        <pc:spChg chg="mod">
          <ac:chgData name="Ryan Reid" userId="aaf5b34b-8e69-44d6-982b-aaefc40efa81" providerId="ADAL" clId="{EE0FDB16-CE09-489F-8C83-4559B7203041}" dt="2022-04-20T17:32:04.297" v="18" actId="1076"/>
          <ac:spMkLst>
            <pc:docMk/>
            <pc:sldMk cId="4090890790" sldId="2147375215"/>
            <ac:spMk id="60" creationId="{1BB105EA-727E-4D77-84DA-DA81572159CA}"/>
          </ac:spMkLst>
        </pc:spChg>
      </pc:sldChg>
    </pc:docChg>
  </pc:docChgLst>
  <pc:docChgLst>
    <pc:chgData name="Salau, Kehinde" userId="07c34322-2e3e-42e6-ac49-b39c619a6e14" providerId="ADAL" clId="{8A88719E-B8E2-4AA6-B37F-3ACB95F512E4}"/>
    <pc:docChg chg="undo custSel modSld">
      <pc:chgData name="Salau, Kehinde" userId="07c34322-2e3e-42e6-ac49-b39c619a6e14" providerId="ADAL" clId="{8A88719E-B8E2-4AA6-B37F-3ACB95F512E4}" dt="2022-02-22T21:50:04.637" v="946" actId="207"/>
      <pc:docMkLst>
        <pc:docMk/>
      </pc:docMkLst>
      <pc:sldChg chg="addSp modSp mod">
        <pc:chgData name="Salau, Kehinde" userId="07c34322-2e3e-42e6-ac49-b39c619a6e14" providerId="ADAL" clId="{8A88719E-B8E2-4AA6-B37F-3ACB95F512E4}" dt="2022-02-22T21:50:04.637" v="946" actId="207"/>
        <pc:sldMkLst>
          <pc:docMk/>
          <pc:sldMk cId="338470890" sldId="481"/>
        </pc:sldMkLst>
        <pc:spChg chg="mod">
          <ac:chgData name="Salau, Kehinde" userId="07c34322-2e3e-42e6-ac49-b39c619a6e14" providerId="ADAL" clId="{8A88719E-B8E2-4AA6-B37F-3ACB95F512E4}" dt="2022-02-22T21:46:52.805" v="928" actId="20577"/>
          <ac:spMkLst>
            <pc:docMk/>
            <pc:sldMk cId="338470890" sldId="481"/>
            <ac:spMk id="27" creationId="{512B065E-9686-4708-9E8C-D429C3A8DBCD}"/>
          </ac:spMkLst>
        </pc:spChg>
        <pc:spChg chg="mod">
          <ac:chgData name="Salau, Kehinde" userId="07c34322-2e3e-42e6-ac49-b39c619a6e14" providerId="ADAL" clId="{8A88719E-B8E2-4AA6-B37F-3ACB95F512E4}" dt="2022-02-22T21:47:02.951" v="932" actId="20577"/>
          <ac:spMkLst>
            <pc:docMk/>
            <pc:sldMk cId="338470890" sldId="481"/>
            <ac:spMk id="28" creationId="{191E00BF-44B9-485E-9D6C-273F3B04BC89}"/>
          </ac:spMkLst>
        </pc:spChg>
        <pc:spChg chg="mod">
          <ac:chgData name="Salau, Kehinde" userId="07c34322-2e3e-42e6-ac49-b39c619a6e14" providerId="ADAL" clId="{8A88719E-B8E2-4AA6-B37F-3ACB95F512E4}" dt="2022-02-22T21:49:19.410" v="942" actId="20577"/>
          <ac:spMkLst>
            <pc:docMk/>
            <pc:sldMk cId="338470890" sldId="481"/>
            <ac:spMk id="29" creationId="{543B7053-4833-45F8-8AD9-E8D99BBFB5C6}"/>
          </ac:spMkLst>
        </pc:spChg>
        <pc:spChg chg="mod">
          <ac:chgData name="Salau, Kehinde" userId="07c34322-2e3e-42e6-ac49-b39c619a6e14" providerId="ADAL" clId="{8A88719E-B8E2-4AA6-B37F-3ACB95F512E4}" dt="2022-02-22T21:49:26.279" v="943"/>
          <ac:spMkLst>
            <pc:docMk/>
            <pc:sldMk cId="338470890" sldId="481"/>
            <ac:spMk id="30" creationId="{61347E2A-A0EE-482F-B988-8E663D235D1F}"/>
          </ac:spMkLst>
        </pc:spChg>
        <pc:spChg chg="mod">
          <ac:chgData name="Salau, Kehinde" userId="07c34322-2e3e-42e6-ac49-b39c619a6e14" providerId="ADAL" clId="{8A88719E-B8E2-4AA6-B37F-3ACB95F512E4}" dt="2022-02-22T21:50:04.637" v="946" actId="207"/>
          <ac:spMkLst>
            <pc:docMk/>
            <pc:sldMk cId="338470890" sldId="481"/>
            <ac:spMk id="32" creationId="{F6F3C96C-37C4-491C-8192-90903AC9B9D8}"/>
          </ac:spMkLst>
        </pc:spChg>
        <pc:picChg chg="mod">
          <ac:chgData name="Salau, Kehinde" userId="07c34322-2e3e-42e6-ac49-b39c619a6e14" providerId="ADAL" clId="{8A88719E-B8E2-4AA6-B37F-3ACB95F512E4}" dt="2022-02-22T21:41:50.028" v="864" actId="1076"/>
          <ac:picMkLst>
            <pc:docMk/>
            <pc:sldMk cId="338470890" sldId="481"/>
            <ac:picMk id="35" creationId="{8AD33B18-3D05-4246-8F61-7C4CB5BA9C5E}"/>
          </ac:picMkLst>
        </pc:picChg>
        <pc:picChg chg="mod">
          <ac:chgData name="Salau, Kehinde" userId="07c34322-2e3e-42e6-ac49-b39c619a6e14" providerId="ADAL" clId="{8A88719E-B8E2-4AA6-B37F-3ACB95F512E4}" dt="2022-02-22T20:39:42.082" v="1" actId="1076"/>
          <ac:picMkLst>
            <pc:docMk/>
            <pc:sldMk cId="338470890" sldId="481"/>
            <ac:picMk id="37" creationId="{AE31FC83-E98D-48C5-AA30-7890EF21127F}"/>
          </ac:picMkLst>
        </pc:picChg>
        <pc:picChg chg="add mod">
          <ac:chgData name="Salau, Kehinde" userId="07c34322-2e3e-42e6-ac49-b39c619a6e14" providerId="ADAL" clId="{8A88719E-B8E2-4AA6-B37F-3ACB95F512E4}" dt="2022-02-22T21:40:55.589" v="861" actId="1076"/>
          <ac:picMkLst>
            <pc:docMk/>
            <pc:sldMk cId="338470890" sldId="481"/>
            <ac:picMk id="38" creationId="{BE597A54-F7E2-468D-B8D1-2AF83B4C7697}"/>
          </ac:picMkLst>
        </pc:picChg>
        <pc:picChg chg="add mod">
          <ac:chgData name="Salau, Kehinde" userId="07c34322-2e3e-42e6-ac49-b39c619a6e14" providerId="ADAL" clId="{8A88719E-B8E2-4AA6-B37F-3ACB95F512E4}" dt="2022-02-22T21:41:05.375" v="862" actId="1076"/>
          <ac:picMkLst>
            <pc:docMk/>
            <pc:sldMk cId="338470890" sldId="481"/>
            <ac:picMk id="39" creationId="{8E619401-12EA-4B05-A4BF-4E56A48BF493}"/>
          </ac:picMkLst>
        </pc:picChg>
        <pc:cxnChg chg="add mod">
          <ac:chgData name="Salau, Kehinde" userId="07c34322-2e3e-42e6-ac49-b39c619a6e14" providerId="ADAL" clId="{8A88719E-B8E2-4AA6-B37F-3ACB95F512E4}" dt="2022-02-22T21:43:59.737" v="872" actId="208"/>
          <ac:cxnSpMkLst>
            <pc:docMk/>
            <pc:sldMk cId="338470890" sldId="481"/>
            <ac:cxnSpMk id="40" creationId="{A8FCD3A5-D032-4FCB-A3AC-8BC5C0A5BC08}"/>
          </ac:cxnSpMkLst>
        </pc:cxnChg>
        <pc:cxnChg chg="add mod">
          <ac:chgData name="Salau, Kehinde" userId="07c34322-2e3e-42e6-ac49-b39c619a6e14" providerId="ADAL" clId="{8A88719E-B8E2-4AA6-B37F-3ACB95F512E4}" dt="2022-02-22T21:44:19.504" v="877" actId="1076"/>
          <ac:cxnSpMkLst>
            <pc:docMk/>
            <pc:sldMk cId="338470890" sldId="481"/>
            <ac:cxnSpMk id="43" creationId="{5D83AD42-2985-469D-9627-971851FAEE5E}"/>
          </ac:cxnSpMkLst>
        </pc:cxnChg>
        <pc:cxnChg chg="add mod">
          <ac:chgData name="Salau, Kehinde" userId="07c34322-2e3e-42e6-ac49-b39c619a6e14" providerId="ADAL" clId="{8A88719E-B8E2-4AA6-B37F-3ACB95F512E4}" dt="2022-02-22T21:44:34.073" v="879" actId="1076"/>
          <ac:cxnSpMkLst>
            <pc:docMk/>
            <pc:sldMk cId="338470890" sldId="481"/>
            <ac:cxnSpMk id="44" creationId="{D0D7EA34-F71A-4594-AFAD-A13D29B43A41}"/>
          </ac:cxnSpMkLst>
        </pc:cxnChg>
        <pc:cxnChg chg="add mod">
          <ac:chgData name="Salau, Kehinde" userId="07c34322-2e3e-42e6-ac49-b39c619a6e14" providerId="ADAL" clId="{8A88719E-B8E2-4AA6-B37F-3ACB95F512E4}" dt="2022-02-22T21:44:13.104" v="876" actId="1076"/>
          <ac:cxnSpMkLst>
            <pc:docMk/>
            <pc:sldMk cId="338470890" sldId="481"/>
            <ac:cxnSpMk id="45" creationId="{4C4E5853-F788-4A63-B975-65E082C09E26}"/>
          </ac:cxnSpMkLst>
        </pc:cxnChg>
      </pc:sldChg>
    </pc:docChg>
  </pc:docChgLst>
  <pc:docChgLst>
    <pc:chgData name="Salau, Kehinde" userId="07c34322-2e3e-42e6-ac49-b39c619a6e14" providerId="ADAL" clId="{1DB9A27A-860A-413F-876E-BD73930229CD}"/>
    <pc:docChg chg="undo custSel addSld delSld modSld sldOrd">
      <pc:chgData name="Salau, Kehinde" userId="07c34322-2e3e-42e6-ac49-b39c619a6e14" providerId="ADAL" clId="{1DB9A27A-860A-413F-876E-BD73930229CD}" dt="2022-07-14T18:06:33.952" v="4011" actId="207"/>
      <pc:docMkLst>
        <pc:docMk/>
      </pc:docMkLst>
      <pc:sldChg chg="del">
        <pc:chgData name="Salau, Kehinde" userId="07c34322-2e3e-42e6-ac49-b39c619a6e14" providerId="ADAL" clId="{1DB9A27A-860A-413F-876E-BD73930229CD}" dt="2022-07-14T03:21:43.850" v="2150" actId="47"/>
        <pc:sldMkLst>
          <pc:docMk/>
          <pc:sldMk cId="338470890" sldId="481"/>
        </pc:sldMkLst>
      </pc:sldChg>
      <pc:sldChg chg="del">
        <pc:chgData name="Salau, Kehinde" userId="07c34322-2e3e-42e6-ac49-b39c619a6e14" providerId="ADAL" clId="{1DB9A27A-860A-413F-876E-BD73930229CD}" dt="2022-07-14T03:21:39.766" v="2148" actId="47"/>
        <pc:sldMkLst>
          <pc:docMk/>
          <pc:sldMk cId="1418870300" sldId="484"/>
        </pc:sldMkLst>
      </pc:sldChg>
      <pc:sldChg chg="del">
        <pc:chgData name="Salau, Kehinde" userId="07c34322-2e3e-42e6-ac49-b39c619a6e14" providerId="ADAL" clId="{1DB9A27A-860A-413F-876E-BD73930229CD}" dt="2022-07-14T03:21:43.422" v="2149" actId="47"/>
        <pc:sldMkLst>
          <pc:docMk/>
          <pc:sldMk cId="307794158" sldId="486"/>
        </pc:sldMkLst>
      </pc:sldChg>
      <pc:sldChg chg="addSp modSp mod">
        <pc:chgData name="Salau, Kehinde" userId="07c34322-2e3e-42e6-ac49-b39c619a6e14" providerId="ADAL" clId="{1DB9A27A-860A-413F-876E-BD73930229CD}" dt="2022-07-14T13:06:58.916" v="3060" actId="20577"/>
        <pc:sldMkLst>
          <pc:docMk/>
          <pc:sldMk cId="979143662" sldId="2147375204"/>
        </pc:sldMkLst>
        <pc:spChg chg="add mod">
          <ac:chgData name="Salau, Kehinde" userId="07c34322-2e3e-42e6-ac49-b39c619a6e14" providerId="ADAL" clId="{1DB9A27A-860A-413F-876E-BD73930229CD}" dt="2022-07-14T02:09:02.990" v="247" actId="20577"/>
          <ac:spMkLst>
            <pc:docMk/>
            <pc:sldMk cId="979143662" sldId="2147375204"/>
            <ac:spMk id="4" creationId="{50493176-EDC8-0A23-1093-4EA0AF9A2B69}"/>
          </ac:spMkLst>
        </pc:spChg>
        <pc:spChg chg="mod">
          <ac:chgData name="Salau, Kehinde" userId="07c34322-2e3e-42e6-ac49-b39c619a6e14" providerId="ADAL" clId="{1DB9A27A-860A-413F-876E-BD73930229CD}" dt="2022-07-14T02:52:22.047" v="1903" actId="255"/>
          <ac:spMkLst>
            <pc:docMk/>
            <pc:sldMk cId="979143662" sldId="2147375204"/>
            <ac:spMk id="28" creationId="{5555617D-297C-4036-B690-9D650A82D29B}"/>
          </ac:spMkLst>
        </pc:spChg>
        <pc:spChg chg="mod">
          <ac:chgData name="Salau, Kehinde" userId="07c34322-2e3e-42e6-ac49-b39c619a6e14" providerId="ADAL" clId="{1DB9A27A-860A-413F-876E-BD73930229CD}" dt="2022-07-14T13:06:58.916" v="3060" actId="20577"/>
          <ac:spMkLst>
            <pc:docMk/>
            <pc:sldMk cId="979143662" sldId="2147375204"/>
            <ac:spMk id="29" creationId="{CA0930A8-321E-4A58-B520-AFF809AD0094}"/>
          </ac:spMkLst>
        </pc:spChg>
      </pc:sldChg>
      <pc:sldChg chg="del">
        <pc:chgData name="Salau, Kehinde" userId="07c34322-2e3e-42e6-ac49-b39c619a6e14" providerId="ADAL" clId="{1DB9A27A-860A-413F-876E-BD73930229CD}" dt="2022-07-14T03:21:45.419" v="2151" actId="47"/>
        <pc:sldMkLst>
          <pc:docMk/>
          <pc:sldMk cId="1858727808" sldId="2147375205"/>
        </pc:sldMkLst>
      </pc:sldChg>
      <pc:sldChg chg="del">
        <pc:chgData name="Salau, Kehinde" userId="07c34322-2e3e-42e6-ac49-b39c619a6e14" providerId="ADAL" clId="{1DB9A27A-860A-413F-876E-BD73930229CD}" dt="2022-07-14T03:21:39.218" v="2147" actId="47"/>
        <pc:sldMkLst>
          <pc:docMk/>
          <pc:sldMk cId="59394557" sldId="2147375206"/>
        </pc:sldMkLst>
      </pc:sldChg>
      <pc:sldChg chg="del">
        <pc:chgData name="Salau, Kehinde" userId="07c34322-2e3e-42e6-ac49-b39c619a6e14" providerId="ADAL" clId="{1DB9A27A-860A-413F-876E-BD73930229CD}" dt="2022-07-14T03:21:46.215" v="2152" actId="47"/>
        <pc:sldMkLst>
          <pc:docMk/>
          <pc:sldMk cId="4090890790" sldId="2147375215"/>
        </pc:sldMkLst>
      </pc:sldChg>
      <pc:sldChg chg="del">
        <pc:chgData name="Salau, Kehinde" userId="07c34322-2e3e-42e6-ac49-b39c619a6e14" providerId="ADAL" clId="{1DB9A27A-860A-413F-876E-BD73930229CD}" dt="2022-07-14T03:21:32.581" v="2146" actId="47"/>
        <pc:sldMkLst>
          <pc:docMk/>
          <pc:sldMk cId="3913571811" sldId="2147375216"/>
        </pc:sldMkLst>
      </pc:sldChg>
      <pc:sldChg chg="add del">
        <pc:chgData name="Salau, Kehinde" userId="07c34322-2e3e-42e6-ac49-b39c619a6e14" providerId="ADAL" clId="{1DB9A27A-860A-413F-876E-BD73930229CD}" dt="2022-07-14T03:21:48.031" v="2153" actId="47"/>
        <pc:sldMkLst>
          <pc:docMk/>
          <pc:sldMk cId="2606847881" sldId="2147375217"/>
        </pc:sldMkLst>
      </pc:sldChg>
      <pc:sldChg chg="addSp delSp modSp add mod">
        <pc:chgData name="Salau, Kehinde" userId="07c34322-2e3e-42e6-ac49-b39c619a6e14" providerId="ADAL" clId="{1DB9A27A-860A-413F-876E-BD73930229CD}" dt="2022-07-14T13:31:07.416" v="3657" actId="20577"/>
        <pc:sldMkLst>
          <pc:docMk/>
          <pc:sldMk cId="726782795" sldId="2147375218"/>
        </pc:sldMkLst>
        <pc:spChg chg="mod">
          <ac:chgData name="Salau, Kehinde" userId="07c34322-2e3e-42e6-ac49-b39c619a6e14" providerId="ADAL" clId="{1DB9A27A-860A-413F-876E-BD73930229CD}" dt="2022-07-14T03:36:21.574" v="2288" actId="20577"/>
          <ac:spMkLst>
            <pc:docMk/>
            <pc:sldMk cId="726782795" sldId="2147375218"/>
            <ac:spMk id="2" creationId="{B1CE44DA-1023-4932-99A4-B06E80A0C5D9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3" creationId="{D3A8E86D-55C1-44C5-A557-A1D9241543F9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4" creationId="{04DF837D-6A98-4EAA-9D79-DCEEB9CEE05F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5" creationId="{E4DD5004-F311-489C-BD95-B6D0A54E9EFE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1" creationId="{11F55569-571F-485B-A935-7B7EF3C8C734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2" creationId="{35811D84-ADFE-4C90-936D-385F8CB1E056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3" creationId="{51314DBB-1984-4622-9802-9FF9570A4049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4" creationId="{AAFB37E9-E1C2-470B-AE43-EEC310A30482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5" creationId="{89581D54-FC18-4B94-83E6-B88DABB5251E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7" creationId="{AF723690-6B68-4912-A69C-03048170BFA9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8" creationId="{764374F6-8C9C-49FC-A5F2-97F5937AE285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19" creationId="{509C9A52-E9FB-4F17-BFC6-67E1AB9E3AA8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20" creationId="{3726C6BF-6522-43BD-BBE7-22E36F4F6DFD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25" creationId="{E73BABAF-8DBF-4155-830B-B55ECE7B456B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30" creationId="{A64F5401-97B8-400B-87A6-12132829FF23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31" creationId="{4A4DE319-177A-4BCB-80C1-4A9794B2E86F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32" creationId="{5BBAE13C-5B4F-4BB1-9C3C-7A9DCA537B96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34" creationId="{C3DC83BF-B02B-48C3-B8B0-A89FD3CEE9FB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35" creationId="{36C4546F-AB54-4B7E-8F85-3AF7B0E5B854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40" creationId="{B7B4A4AC-A360-46CC-9B80-7835E1C18745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46" creationId="{1AEAD9AE-61B5-4F80-8D23-9DFE3AD68CDA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49" creationId="{2750E213-8D90-4C5D-8877-D527C3288D46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51" creationId="{E08B79C8-09A9-4D48-B970-224B126BD2C7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52" creationId="{297C690E-C413-4C44-B194-1C88F8D66899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53" creationId="{6EC05914-3CFE-48F9-9FBE-3079310023DB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54" creationId="{859769BA-2365-486E-8F9E-62F50CB771C3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58" creationId="{95E64258-659B-4D75-BCB5-0084D050CB69}"/>
          </ac:spMkLst>
        </pc:spChg>
        <pc:spChg chg="add mod">
          <ac:chgData name="Salau, Kehinde" userId="07c34322-2e3e-42e6-ac49-b39c619a6e14" providerId="ADAL" clId="{1DB9A27A-860A-413F-876E-BD73930229CD}" dt="2022-07-14T13:31:07.416" v="3657" actId="20577"/>
          <ac:spMkLst>
            <pc:docMk/>
            <pc:sldMk cId="726782795" sldId="2147375218"/>
            <ac:spMk id="59" creationId="{B773040B-D01D-EA17-BB57-C0E74FAF65EF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0" creationId="{1BB105EA-727E-4D77-84DA-DA81572159CA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1" creationId="{88CB039D-5E9C-4112-B303-6E142874CA55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2" creationId="{BAB7FDE0-B636-4D64-80C4-730A66AE6CDD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3" creationId="{F34DA40D-66F0-45EA-B62A-02E8F75D35E6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4" creationId="{40915AA0-5F18-4BCA-86B7-B759B04672BD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5" creationId="{A97F8C5A-2028-4487-A57A-E82CD6D9DFE1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6" creationId="{F380AEE8-D6CF-4015-8AF5-84ED2AD079A5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68" creationId="{E373F242-4961-437F-9973-0054FDFEB41B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72" creationId="{86B73024-CF3B-4B87-AE49-8441606D5049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76" creationId="{787A2F1E-1F29-4AC8-9A7B-FC0A51D19731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78" creationId="{D63CF943-272D-49E2-A0FC-11DCBDA35A44}"/>
          </ac:spMkLst>
        </pc:spChg>
        <pc:spChg chg="del">
          <ac:chgData name="Salau, Kehinde" userId="07c34322-2e3e-42e6-ac49-b39c619a6e14" providerId="ADAL" clId="{1DB9A27A-860A-413F-876E-BD73930229CD}" dt="2022-07-14T01:56:49.379" v="82" actId="478"/>
          <ac:spMkLst>
            <pc:docMk/>
            <pc:sldMk cId="726782795" sldId="2147375218"/>
            <ac:spMk id="84" creationId="{DCEB8106-608D-4DA8-A7C1-95161E4C6437}"/>
          </ac:spMkLst>
        </pc:spChg>
        <pc:grpChg chg="del mod">
          <ac:chgData name="Salau, Kehinde" userId="07c34322-2e3e-42e6-ac49-b39c619a6e14" providerId="ADAL" clId="{1DB9A27A-860A-413F-876E-BD73930229CD}" dt="2022-07-14T01:56:49.379" v="82" actId="478"/>
          <ac:grpSpMkLst>
            <pc:docMk/>
            <pc:sldMk cId="726782795" sldId="2147375218"/>
            <ac:grpSpMk id="85" creationId="{0BE6AA05-88F7-48D5-BDC1-94655FC2D756}"/>
          </ac:grpSpMkLst>
        </pc:grpChg>
        <pc:graphicFrameChg chg="add del mod">
          <ac:chgData name="Salau, Kehinde" userId="07c34322-2e3e-42e6-ac49-b39c619a6e14" providerId="ADAL" clId="{1DB9A27A-860A-413F-876E-BD73930229CD}" dt="2022-07-14T03:28:05.274" v="2173" actId="478"/>
          <ac:graphicFrameMkLst>
            <pc:docMk/>
            <pc:sldMk cId="726782795" sldId="2147375218"/>
            <ac:graphicFrameMk id="37" creationId="{D7282F9C-CE26-C2E6-58A1-A6C595B576AA}"/>
          </ac:graphicFrameMkLst>
        </pc:graphicFrameChg>
        <pc:graphicFrameChg chg="add mod">
          <ac:chgData name="Salau, Kehinde" userId="07c34322-2e3e-42e6-ac49-b39c619a6e14" providerId="ADAL" clId="{1DB9A27A-860A-413F-876E-BD73930229CD}" dt="2022-07-14T03:42:48.896" v="2423" actId="1076"/>
          <ac:graphicFrameMkLst>
            <pc:docMk/>
            <pc:sldMk cId="726782795" sldId="2147375218"/>
            <ac:graphicFrameMk id="38" creationId="{FEF35474-8887-28C0-1B24-F45C0CF284CF}"/>
          </ac:graphicFrameMkLst>
        </pc:graphicFrameChg>
        <pc:picChg chg="add del mod">
          <ac:chgData name="Salau, Kehinde" userId="07c34322-2e3e-42e6-ac49-b39c619a6e14" providerId="ADAL" clId="{1DB9A27A-860A-413F-876E-BD73930229CD}" dt="2022-07-14T03:26:36.869" v="2170" actId="478"/>
          <ac:picMkLst>
            <pc:docMk/>
            <pc:sldMk cId="726782795" sldId="2147375218"/>
            <ac:picMk id="36" creationId="{9F62585E-ABC8-F0B2-2408-81DB045DD61C}"/>
          </ac:picMkLst>
        </pc:pic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6" creationId="{46CF6714-9DDB-44CF-AE56-53D8B1623BE6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7" creationId="{E9288B4E-2A2F-459B-9A92-C8E9EF5686B6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8" creationId="{5C024FA6-B30A-437B-AEAB-D020A3304D1C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9" creationId="{51706217-389F-4FB3-97D4-8BB248FFF2FF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10" creationId="{062D5FFC-DA5B-4BE3-B0DB-E5967B361241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16" creationId="{5C94940A-D005-41A1-B492-CF1A8365A7A9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21" creationId="{66C1CA43-5D29-42E2-A231-50F53E66D727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22" creationId="{C1A19625-AA8A-4489-B571-CEF813195254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23" creationId="{231378A4-1637-4902-A06E-489B115EE2C2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24" creationId="{DD0B7630-7BEA-4C25-B167-746E3C46EE75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27" creationId="{F8BD4773-D5D3-4938-AE1A-5AC96351595A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28" creationId="{E42F4536-D544-4C64-B3D3-B95D6C769A5C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29" creationId="{B7269B23-2F27-4FFA-B8E7-EC68C561E2EA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33" creationId="{D9636C6C-2D0F-4733-A7E5-70738C50A600}"/>
          </ac:cxnSpMkLst>
        </pc:cxnChg>
        <pc:cxnChg chg="del">
          <ac:chgData name="Salau, Kehinde" userId="07c34322-2e3e-42e6-ac49-b39c619a6e14" providerId="ADAL" clId="{1DB9A27A-860A-413F-876E-BD73930229CD}" dt="2022-07-14T01:56:49.379" v="82" actId="478"/>
          <ac:cxnSpMkLst>
            <pc:docMk/>
            <pc:sldMk cId="726782795" sldId="2147375218"/>
            <ac:cxnSpMk id="71" creationId="{AA1D33A2-2752-4E39-9BB2-DE4829149CD0}"/>
          </ac:cxnSpMkLst>
        </pc:cxnChg>
      </pc:sldChg>
      <pc:sldChg chg="addSp delSp modSp add mod ord">
        <pc:chgData name="Salau, Kehinde" userId="07c34322-2e3e-42e6-ac49-b39c619a6e14" providerId="ADAL" clId="{1DB9A27A-860A-413F-876E-BD73930229CD}" dt="2022-07-14T13:30:22.178" v="3656" actId="20577"/>
        <pc:sldMkLst>
          <pc:docMk/>
          <pc:sldMk cId="1744365738" sldId="2147375219"/>
        </pc:sldMkLst>
        <pc:spChg chg="mod">
          <ac:chgData name="Salau, Kehinde" userId="07c34322-2e3e-42e6-ac49-b39c619a6e14" providerId="ADAL" clId="{1DB9A27A-860A-413F-876E-BD73930229CD}" dt="2022-07-14T13:30:05.717" v="3650" actId="20577"/>
          <ac:spMkLst>
            <pc:docMk/>
            <pc:sldMk cId="1744365738" sldId="2147375219"/>
            <ac:spMk id="2" creationId="{689F8119-A4F3-4F43-AA3D-C06185ED902D}"/>
          </ac:spMkLst>
        </pc:spChg>
        <pc:spChg chg="mod">
          <ac:chgData name="Salau, Kehinde" userId="07c34322-2e3e-42e6-ac49-b39c619a6e14" providerId="ADAL" clId="{1DB9A27A-860A-413F-876E-BD73930229CD}" dt="2022-07-14T13:30:22.178" v="3656" actId="20577"/>
          <ac:spMkLst>
            <pc:docMk/>
            <pc:sldMk cId="1744365738" sldId="2147375219"/>
            <ac:spMk id="5" creationId="{2C994848-F5E4-4AE7-B36F-4D9F42ACB8B5}"/>
          </ac:spMkLst>
        </pc:spChg>
        <pc:spChg chg="del">
          <ac:chgData name="Salau, Kehinde" userId="07c34322-2e3e-42e6-ac49-b39c619a6e14" providerId="ADAL" clId="{1DB9A27A-860A-413F-876E-BD73930229CD}" dt="2022-07-14T03:03:44.754" v="2008" actId="478"/>
          <ac:spMkLst>
            <pc:docMk/>
            <pc:sldMk cId="1744365738" sldId="2147375219"/>
            <ac:spMk id="6" creationId="{94FDDF12-07CA-4FCC-AC9D-D202F8196C50}"/>
          </ac:spMkLst>
        </pc:spChg>
        <pc:spChg chg="add mod">
          <ac:chgData name="Salau, Kehinde" userId="07c34322-2e3e-42e6-ac49-b39c619a6e14" providerId="ADAL" clId="{1DB9A27A-860A-413F-876E-BD73930229CD}" dt="2022-07-14T13:29:24.414" v="3647" actId="1076"/>
          <ac:spMkLst>
            <pc:docMk/>
            <pc:sldMk cId="1744365738" sldId="2147375219"/>
            <ac:spMk id="7" creationId="{5888AD12-5A8E-1E99-0885-D702DDEFB004}"/>
          </ac:spMkLst>
        </pc:spChg>
        <pc:picChg chg="add mod">
          <ac:chgData name="Salau, Kehinde" userId="07c34322-2e3e-42e6-ac49-b39c619a6e14" providerId="ADAL" clId="{1DB9A27A-860A-413F-876E-BD73930229CD}" dt="2022-07-14T13:23:43.935" v="3504" actId="1038"/>
          <ac:picMkLst>
            <pc:docMk/>
            <pc:sldMk cId="1744365738" sldId="2147375219"/>
            <ac:picMk id="4" creationId="{8E8E01C3-6658-CD3D-A1AA-4E6318E19219}"/>
          </ac:picMkLst>
        </pc:picChg>
      </pc:sldChg>
      <pc:sldChg chg="add del">
        <pc:chgData name="Salau, Kehinde" userId="07c34322-2e3e-42e6-ac49-b39c619a6e14" providerId="ADAL" clId="{1DB9A27A-860A-413F-876E-BD73930229CD}" dt="2022-07-14T03:21:53.320" v="2158" actId="47"/>
        <pc:sldMkLst>
          <pc:docMk/>
          <pc:sldMk cId="797994537" sldId="2147375220"/>
        </pc:sldMkLst>
      </pc:sldChg>
      <pc:sldChg chg="add del">
        <pc:chgData name="Salau, Kehinde" userId="07c34322-2e3e-42e6-ac49-b39c619a6e14" providerId="ADAL" clId="{1DB9A27A-860A-413F-876E-BD73930229CD}" dt="2022-07-14T03:21:51.691" v="2157" actId="47"/>
        <pc:sldMkLst>
          <pc:docMk/>
          <pc:sldMk cId="949765290" sldId="2147375221"/>
        </pc:sldMkLst>
      </pc:sldChg>
      <pc:sldChg chg="add del">
        <pc:chgData name="Salau, Kehinde" userId="07c34322-2e3e-42e6-ac49-b39c619a6e14" providerId="ADAL" clId="{1DB9A27A-860A-413F-876E-BD73930229CD}" dt="2022-07-14T03:21:50.925" v="2156" actId="47"/>
        <pc:sldMkLst>
          <pc:docMk/>
          <pc:sldMk cId="1462317412" sldId="2147375222"/>
        </pc:sldMkLst>
      </pc:sldChg>
      <pc:sldChg chg="add del">
        <pc:chgData name="Salau, Kehinde" userId="07c34322-2e3e-42e6-ac49-b39c619a6e14" providerId="ADAL" clId="{1DB9A27A-860A-413F-876E-BD73930229CD}" dt="2022-07-14T03:21:49.849" v="2155" actId="47"/>
        <pc:sldMkLst>
          <pc:docMk/>
          <pc:sldMk cId="2287652950" sldId="2147375223"/>
        </pc:sldMkLst>
      </pc:sldChg>
      <pc:sldChg chg="add del">
        <pc:chgData name="Salau, Kehinde" userId="07c34322-2e3e-42e6-ac49-b39c619a6e14" providerId="ADAL" clId="{1DB9A27A-860A-413F-876E-BD73930229CD}" dt="2022-07-14T03:21:49.194" v="2154" actId="47"/>
        <pc:sldMkLst>
          <pc:docMk/>
          <pc:sldMk cId="2617517043" sldId="2147375224"/>
        </pc:sldMkLst>
      </pc:sldChg>
      <pc:sldChg chg="addSp modSp add mod">
        <pc:chgData name="Salau, Kehinde" userId="07c34322-2e3e-42e6-ac49-b39c619a6e14" providerId="ADAL" clId="{1DB9A27A-860A-413F-876E-BD73930229CD}" dt="2022-07-14T14:25:56.254" v="3779" actId="113"/>
        <pc:sldMkLst>
          <pc:docMk/>
          <pc:sldMk cId="3525742996" sldId="2147375225"/>
        </pc:sldMkLst>
        <pc:spChg chg="mod">
          <ac:chgData name="Salau, Kehinde" userId="07c34322-2e3e-42e6-ac49-b39c619a6e14" providerId="ADAL" clId="{1DB9A27A-860A-413F-876E-BD73930229CD}" dt="2022-07-14T13:29:49.940" v="3649" actId="20577"/>
          <ac:spMkLst>
            <pc:docMk/>
            <pc:sldMk cId="3525742996" sldId="2147375225"/>
            <ac:spMk id="2" creationId="{B1CE44DA-1023-4932-99A4-B06E80A0C5D9}"/>
          </ac:spMkLst>
        </pc:spChg>
        <pc:spChg chg="add mod">
          <ac:chgData name="Salau, Kehinde" userId="07c34322-2e3e-42e6-ac49-b39c619a6e14" providerId="ADAL" clId="{1DB9A27A-860A-413F-876E-BD73930229CD}" dt="2022-07-14T14:25:56.254" v="3779" actId="113"/>
          <ac:spMkLst>
            <pc:docMk/>
            <pc:sldMk cId="3525742996" sldId="2147375225"/>
            <ac:spMk id="3" creationId="{B690AF62-DBB1-3758-F0CC-41B248C2DFA2}"/>
          </ac:spMkLst>
        </pc:spChg>
      </pc:sldChg>
      <pc:sldChg chg="addSp delSp modSp add mod">
        <pc:chgData name="Salau, Kehinde" userId="07c34322-2e3e-42e6-ac49-b39c619a6e14" providerId="ADAL" clId="{1DB9A27A-860A-413F-876E-BD73930229CD}" dt="2022-07-14T18:06:33.952" v="4011" actId="207"/>
        <pc:sldMkLst>
          <pc:docMk/>
          <pc:sldMk cId="3986962708" sldId="2147375226"/>
        </pc:sldMkLst>
        <pc:spChg chg="mod">
          <ac:chgData name="Salau, Kehinde" userId="07c34322-2e3e-42e6-ac49-b39c619a6e14" providerId="ADAL" clId="{1DB9A27A-860A-413F-876E-BD73930229CD}" dt="2022-07-14T02:58:30.113" v="1933" actId="20577"/>
          <ac:spMkLst>
            <pc:docMk/>
            <pc:sldMk cId="3986962708" sldId="2147375226"/>
            <ac:spMk id="2" creationId="{689F8119-A4F3-4F43-AA3D-C06185ED902D}"/>
          </ac:spMkLst>
        </pc:spChg>
        <pc:spChg chg="add mod">
          <ac:chgData name="Salau, Kehinde" userId="07c34322-2e3e-42e6-ac49-b39c619a6e14" providerId="ADAL" clId="{1DB9A27A-860A-413F-876E-BD73930229CD}" dt="2022-07-14T03:53:27.221" v="2666" actId="20577"/>
          <ac:spMkLst>
            <pc:docMk/>
            <pc:sldMk cId="3986962708" sldId="2147375226"/>
            <ac:spMk id="3" creationId="{A390B6A3-8809-B379-8685-610A826C2074}"/>
          </ac:spMkLst>
        </pc:spChg>
        <pc:spChg chg="mod">
          <ac:chgData name="Salau, Kehinde" userId="07c34322-2e3e-42e6-ac49-b39c619a6e14" providerId="ADAL" clId="{1DB9A27A-860A-413F-876E-BD73930229CD}" dt="2022-07-14T18:06:33.952" v="4011" actId="207"/>
          <ac:spMkLst>
            <pc:docMk/>
            <pc:sldMk cId="3986962708" sldId="2147375226"/>
            <ac:spMk id="5" creationId="{2C994848-F5E4-4AE7-B36F-4D9F42ACB8B5}"/>
          </ac:spMkLst>
        </pc:spChg>
        <pc:spChg chg="del">
          <ac:chgData name="Salau, Kehinde" userId="07c34322-2e3e-42e6-ac49-b39c619a6e14" providerId="ADAL" clId="{1DB9A27A-860A-413F-876E-BD73930229CD}" dt="2022-07-14T02:58:34.523" v="1934" actId="478"/>
          <ac:spMkLst>
            <pc:docMk/>
            <pc:sldMk cId="3986962708" sldId="2147375226"/>
            <ac:spMk id="6" creationId="{94FDDF12-07CA-4FCC-AC9D-D202F8196C50}"/>
          </ac:spMkLst>
        </pc:spChg>
      </pc:sldChg>
      <pc:sldChg chg="addSp delSp modSp add mod ord">
        <pc:chgData name="Salau, Kehinde" userId="07c34322-2e3e-42e6-ac49-b39c619a6e14" providerId="ADAL" clId="{1DB9A27A-860A-413F-876E-BD73930229CD}" dt="2022-07-14T18:05:36.034" v="4005" actId="20577"/>
        <pc:sldMkLst>
          <pc:docMk/>
          <pc:sldMk cId="2129987787" sldId="2147375227"/>
        </pc:sldMkLst>
        <pc:spChg chg="mod">
          <ac:chgData name="Salau, Kehinde" userId="07c34322-2e3e-42e6-ac49-b39c619a6e14" providerId="ADAL" clId="{1DB9A27A-860A-413F-876E-BD73930229CD}" dt="2022-07-14T17:56:38.139" v="3934" actId="1076"/>
          <ac:spMkLst>
            <pc:docMk/>
            <pc:sldMk cId="2129987787" sldId="2147375227"/>
            <ac:spMk id="2" creationId="{689F8119-A4F3-4F43-AA3D-C06185ED902D}"/>
          </ac:spMkLst>
        </pc:spChg>
        <pc:spChg chg="add del mod">
          <ac:chgData name="Salau, Kehinde" userId="07c34322-2e3e-42e6-ac49-b39c619a6e14" providerId="ADAL" clId="{1DB9A27A-860A-413F-876E-BD73930229CD}" dt="2022-07-14T03:20:27.619" v="2145" actId="478"/>
          <ac:spMkLst>
            <pc:docMk/>
            <pc:sldMk cId="2129987787" sldId="2147375227"/>
            <ac:spMk id="4" creationId="{E6803A55-88C2-23FB-FBC5-3871074FD9CE}"/>
          </ac:spMkLst>
        </pc:spChg>
        <pc:spChg chg="del">
          <ac:chgData name="Salau, Kehinde" userId="07c34322-2e3e-42e6-ac49-b39c619a6e14" providerId="ADAL" clId="{1DB9A27A-860A-413F-876E-BD73930229CD}" dt="2022-07-14T03:20:22.776" v="2144" actId="478"/>
          <ac:spMkLst>
            <pc:docMk/>
            <pc:sldMk cId="2129987787" sldId="2147375227"/>
            <ac:spMk id="5" creationId="{2C994848-F5E4-4AE7-B36F-4D9F42ACB8B5}"/>
          </ac:spMkLst>
        </pc:spChg>
        <pc:spChg chg="add mod">
          <ac:chgData name="Salau, Kehinde" userId="07c34322-2e3e-42e6-ac49-b39c619a6e14" providerId="ADAL" clId="{1DB9A27A-860A-413F-876E-BD73930229CD}" dt="2022-07-14T17:57:41.241" v="3949" actId="14100"/>
          <ac:spMkLst>
            <pc:docMk/>
            <pc:sldMk cId="2129987787" sldId="2147375227"/>
            <ac:spMk id="8" creationId="{511C6AD5-6C3B-337F-ACF9-19834701E025}"/>
          </ac:spMkLst>
        </pc:spChg>
        <pc:spChg chg="add mod">
          <ac:chgData name="Salau, Kehinde" userId="07c34322-2e3e-42e6-ac49-b39c619a6e14" providerId="ADAL" clId="{1DB9A27A-860A-413F-876E-BD73930229CD}" dt="2022-07-14T17:58:13.861" v="3952" actId="14100"/>
          <ac:spMkLst>
            <pc:docMk/>
            <pc:sldMk cId="2129987787" sldId="2147375227"/>
            <ac:spMk id="9" creationId="{1F630F2F-7B64-D73F-27D2-37870EDA7502}"/>
          </ac:spMkLst>
        </pc:spChg>
        <pc:spChg chg="add mod">
          <ac:chgData name="Salau, Kehinde" userId="07c34322-2e3e-42e6-ac49-b39c619a6e14" providerId="ADAL" clId="{1DB9A27A-860A-413F-876E-BD73930229CD}" dt="2022-07-14T17:58:50.529" v="3961" actId="14100"/>
          <ac:spMkLst>
            <pc:docMk/>
            <pc:sldMk cId="2129987787" sldId="2147375227"/>
            <ac:spMk id="10" creationId="{AF4C5351-3BE6-46EC-3457-45B66BB5E4BD}"/>
          </ac:spMkLst>
        </pc:spChg>
        <pc:spChg chg="add mod">
          <ac:chgData name="Salau, Kehinde" userId="07c34322-2e3e-42e6-ac49-b39c619a6e14" providerId="ADAL" clId="{1DB9A27A-860A-413F-876E-BD73930229CD}" dt="2022-07-14T17:59:41.512" v="3981" actId="1076"/>
          <ac:spMkLst>
            <pc:docMk/>
            <pc:sldMk cId="2129987787" sldId="2147375227"/>
            <ac:spMk id="11" creationId="{7DBD6BCE-97BC-1EEB-E202-28A262F9F720}"/>
          </ac:spMkLst>
        </pc:spChg>
        <pc:spChg chg="add mod">
          <ac:chgData name="Salau, Kehinde" userId="07c34322-2e3e-42e6-ac49-b39c619a6e14" providerId="ADAL" clId="{1DB9A27A-860A-413F-876E-BD73930229CD}" dt="2022-07-14T17:59:15.877" v="3966" actId="1076"/>
          <ac:spMkLst>
            <pc:docMk/>
            <pc:sldMk cId="2129987787" sldId="2147375227"/>
            <ac:spMk id="12" creationId="{E2988E3C-3C73-E039-3913-F51E973545A1}"/>
          </ac:spMkLst>
        </pc:spChg>
        <pc:spChg chg="add mod">
          <ac:chgData name="Salau, Kehinde" userId="07c34322-2e3e-42e6-ac49-b39c619a6e14" providerId="ADAL" clId="{1DB9A27A-860A-413F-876E-BD73930229CD}" dt="2022-07-14T17:59:12.485" v="3965" actId="1076"/>
          <ac:spMkLst>
            <pc:docMk/>
            <pc:sldMk cId="2129987787" sldId="2147375227"/>
            <ac:spMk id="13" creationId="{78C4D1D7-BCC5-99A0-8BFE-89195E8131FC}"/>
          </ac:spMkLst>
        </pc:spChg>
        <pc:spChg chg="add mod">
          <ac:chgData name="Salau, Kehinde" userId="07c34322-2e3e-42e6-ac49-b39c619a6e14" providerId="ADAL" clId="{1DB9A27A-860A-413F-876E-BD73930229CD}" dt="2022-07-14T17:59:27.735" v="3978" actId="14100"/>
          <ac:spMkLst>
            <pc:docMk/>
            <pc:sldMk cId="2129987787" sldId="2147375227"/>
            <ac:spMk id="14" creationId="{92009628-41F6-F2FC-4FFB-532748E56B32}"/>
          </ac:spMkLst>
        </pc:spChg>
        <pc:spChg chg="add mod">
          <ac:chgData name="Salau, Kehinde" userId="07c34322-2e3e-42e6-ac49-b39c619a6e14" providerId="ADAL" clId="{1DB9A27A-860A-413F-876E-BD73930229CD}" dt="2022-07-14T18:05:36.034" v="4005" actId="20577"/>
          <ac:spMkLst>
            <pc:docMk/>
            <pc:sldMk cId="2129987787" sldId="2147375227"/>
            <ac:spMk id="15" creationId="{A5407AC3-6AFA-E669-C894-705C79BBCF76}"/>
          </ac:spMkLst>
        </pc:spChg>
        <pc:picChg chg="add mod">
          <ac:chgData name="Salau, Kehinde" userId="07c34322-2e3e-42e6-ac49-b39c619a6e14" providerId="ADAL" clId="{1DB9A27A-860A-413F-876E-BD73930229CD}" dt="2022-07-14T17:54:58.702" v="3923" actId="14100"/>
          <ac:picMkLst>
            <pc:docMk/>
            <pc:sldMk cId="2129987787" sldId="2147375227"/>
            <ac:picMk id="7" creationId="{546AD11F-0A3A-DA7E-B878-95C671A43BC3}"/>
          </ac:picMkLst>
        </pc:picChg>
      </pc:sldChg>
    </pc:docChg>
  </pc:docChgLst>
  <pc:docChgLst>
    <pc:chgData name="Salau, Kehinde" userId="07c34322-2e3e-42e6-ac49-b39c619a6e14" providerId="ADAL" clId="{CD637610-6B98-438D-AD23-8307021D2DEC}"/>
    <pc:docChg chg="modSld">
      <pc:chgData name="Salau, Kehinde" userId="07c34322-2e3e-42e6-ac49-b39c619a6e14" providerId="ADAL" clId="{CD637610-6B98-438D-AD23-8307021D2DEC}" dt="2023-01-20T20:51:33.965" v="5" actId="20577"/>
      <pc:docMkLst>
        <pc:docMk/>
      </pc:docMkLst>
      <pc:sldChg chg="modSp mod">
        <pc:chgData name="Salau, Kehinde" userId="07c34322-2e3e-42e6-ac49-b39c619a6e14" providerId="ADAL" clId="{CD637610-6B98-438D-AD23-8307021D2DEC}" dt="2023-01-20T20:51:33.965" v="5" actId="20577"/>
        <pc:sldMkLst>
          <pc:docMk/>
          <pc:sldMk cId="2155194863" sldId="287"/>
        </pc:sldMkLst>
        <pc:spChg chg="mod">
          <ac:chgData name="Salau, Kehinde" userId="07c34322-2e3e-42e6-ac49-b39c619a6e14" providerId="ADAL" clId="{CD637610-6B98-438D-AD23-8307021D2DEC}" dt="2023-01-20T20:51:33.965" v="5" actId="20577"/>
          <ac:spMkLst>
            <pc:docMk/>
            <pc:sldMk cId="2155194863" sldId="287"/>
            <ac:spMk id="14" creationId="{807A4393-A97A-634B-98EE-780522AFBCE3}"/>
          </ac:spMkLst>
        </pc:spChg>
      </pc:sldChg>
    </pc:docChg>
  </pc:docChgLst>
  <pc:docChgLst>
    <pc:chgData name="Salau, Kehinde" userId="07c34322-2e3e-42e6-ac49-b39c619a6e14" providerId="ADAL" clId="{25EBEBEE-F233-405A-AA24-B82734412E8A}"/>
    <pc:docChg chg="undo custSel modSld">
      <pc:chgData name="Salau, Kehinde" userId="07c34322-2e3e-42e6-ac49-b39c619a6e14" providerId="ADAL" clId="{25EBEBEE-F233-405A-AA24-B82734412E8A}" dt="2022-04-21T12:42:28.957" v="1153" actId="1035"/>
      <pc:docMkLst>
        <pc:docMk/>
      </pc:docMkLst>
      <pc:sldChg chg="delSp modSp mod">
        <pc:chgData name="Salau, Kehinde" userId="07c34322-2e3e-42e6-ac49-b39c619a6e14" providerId="ADAL" clId="{25EBEBEE-F233-405A-AA24-B82734412E8A}" dt="2022-04-20T20:06:04.588" v="385" actId="113"/>
        <pc:sldMkLst>
          <pc:docMk/>
          <pc:sldMk cId="1858727808" sldId="2147375205"/>
        </pc:sldMkLst>
        <pc:spChg chg="mod">
          <ac:chgData name="Salau, Kehinde" userId="07c34322-2e3e-42e6-ac49-b39c619a6e14" providerId="ADAL" clId="{25EBEBEE-F233-405A-AA24-B82734412E8A}" dt="2022-04-20T19:20:44.098" v="334" actId="20577"/>
          <ac:spMkLst>
            <pc:docMk/>
            <pc:sldMk cId="1858727808" sldId="2147375205"/>
            <ac:spMk id="2" creationId="{689F8119-A4F3-4F43-AA3D-C06185ED902D}"/>
          </ac:spMkLst>
        </pc:spChg>
        <pc:spChg chg="del">
          <ac:chgData name="Salau, Kehinde" userId="07c34322-2e3e-42e6-ac49-b39c619a6e14" providerId="ADAL" clId="{25EBEBEE-F233-405A-AA24-B82734412E8A}" dt="2022-04-20T19:17:35.603" v="314" actId="478"/>
          <ac:spMkLst>
            <pc:docMk/>
            <pc:sldMk cId="1858727808" sldId="2147375205"/>
            <ac:spMk id="3" creationId="{3BE3A79C-C365-4CFC-BEC6-D260F79C1BB8}"/>
          </ac:spMkLst>
        </pc:spChg>
        <pc:spChg chg="del">
          <ac:chgData name="Salau, Kehinde" userId="07c34322-2e3e-42e6-ac49-b39c619a6e14" providerId="ADAL" clId="{25EBEBEE-F233-405A-AA24-B82734412E8A}" dt="2022-04-20T19:17:31.932" v="313" actId="478"/>
          <ac:spMkLst>
            <pc:docMk/>
            <pc:sldMk cId="1858727808" sldId="2147375205"/>
            <ac:spMk id="4" creationId="{4C34C38F-7536-47F2-ADBA-316ECBC9A87D}"/>
          </ac:spMkLst>
        </pc:spChg>
        <pc:spChg chg="mod">
          <ac:chgData name="Salau, Kehinde" userId="07c34322-2e3e-42e6-ac49-b39c619a6e14" providerId="ADAL" clId="{25EBEBEE-F233-405A-AA24-B82734412E8A}" dt="2022-04-20T20:06:04.588" v="385" actId="113"/>
          <ac:spMkLst>
            <pc:docMk/>
            <pc:sldMk cId="1858727808" sldId="2147375205"/>
            <ac:spMk id="5" creationId="{2C994848-F5E4-4AE7-B36F-4D9F42ACB8B5}"/>
          </ac:spMkLst>
        </pc:spChg>
      </pc:sldChg>
      <pc:sldChg chg="modSp mod">
        <pc:chgData name="Salau, Kehinde" userId="07c34322-2e3e-42e6-ac49-b39c619a6e14" providerId="ADAL" clId="{25EBEBEE-F233-405A-AA24-B82734412E8A}" dt="2022-04-20T20:04:47.529" v="382" actId="113"/>
        <pc:sldMkLst>
          <pc:docMk/>
          <pc:sldMk cId="4090890790" sldId="2147375215"/>
        </pc:sldMkLst>
        <pc:spChg chg="mod">
          <ac:chgData name="Salau, Kehinde" userId="07c34322-2e3e-42e6-ac49-b39c619a6e14" providerId="ADAL" clId="{25EBEBEE-F233-405A-AA24-B82734412E8A}" dt="2022-04-20T20:04:47.529" v="382" actId="113"/>
          <ac:spMkLst>
            <pc:docMk/>
            <pc:sldMk cId="4090890790" sldId="2147375215"/>
            <ac:spMk id="2" creationId="{B1CE44DA-1023-4932-99A4-B06E80A0C5D9}"/>
          </ac:spMkLst>
        </pc:spChg>
      </pc:sldChg>
      <pc:sldChg chg="delSp modSp mod">
        <pc:chgData name="Salau, Kehinde" userId="07c34322-2e3e-42e6-ac49-b39c619a6e14" providerId="ADAL" clId="{25EBEBEE-F233-405A-AA24-B82734412E8A}" dt="2022-04-21T12:42:28.957" v="1153" actId="1035"/>
        <pc:sldMkLst>
          <pc:docMk/>
          <pc:sldMk cId="3913571811" sldId="2147375216"/>
        </pc:sldMkLst>
        <pc:spChg chg="mod">
          <ac:chgData name="Salau, Kehinde" userId="07c34322-2e3e-42e6-ac49-b39c619a6e14" providerId="ADAL" clId="{25EBEBEE-F233-405A-AA24-B82734412E8A}" dt="2022-04-20T20:15:23.877" v="427" actId="20577"/>
          <ac:spMkLst>
            <pc:docMk/>
            <pc:sldMk cId="3913571811" sldId="2147375216"/>
            <ac:spMk id="2" creationId="{689F8119-A4F3-4F43-AA3D-C06185ED902D}"/>
          </ac:spMkLst>
        </pc:spChg>
        <pc:spChg chg="del mod">
          <ac:chgData name="Salau, Kehinde" userId="07c34322-2e3e-42e6-ac49-b39c619a6e14" providerId="ADAL" clId="{25EBEBEE-F233-405A-AA24-B82734412E8A}" dt="2022-04-20T21:28:20.105" v="955" actId="478"/>
          <ac:spMkLst>
            <pc:docMk/>
            <pc:sldMk cId="3913571811" sldId="2147375216"/>
            <ac:spMk id="3" creationId="{3BE3A79C-C365-4CFC-BEC6-D260F79C1BB8}"/>
          </ac:spMkLst>
        </pc:spChg>
        <pc:spChg chg="del">
          <ac:chgData name="Salau, Kehinde" userId="07c34322-2e3e-42e6-ac49-b39c619a6e14" providerId="ADAL" clId="{25EBEBEE-F233-405A-AA24-B82734412E8A}" dt="2022-04-20T20:16:20.535" v="452" actId="478"/>
          <ac:spMkLst>
            <pc:docMk/>
            <pc:sldMk cId="3913571811" sldId="2147375216"/>
            <ac:spMk id="4" creationId="{4C34C38F-7536-47F2-ADBA-316ECBC9A87D}"/>
          </ac:spMkLst>
        </pc:spChg>
        <pc:spChg chg="mod">
          <ac:chgData name="Salau, Kehinde" userId="07c34322-2e3e-42e6-ac49-b39c619a6e14" providerId="ADAL" clId="{25EBEBEE-F233-405A-AA24-B82734412E8A}" dt="2022-04-21T12:42:28.957" v="1153" actId="1035"/>
          <ac:spMkLst>
            <pc:docMk/>
            <pc:sldMk cId="3913571811" sldId="2147375216"/>
            <ac:spMk id="5" creationId="{2C994848-F5E4-4AE7-B36F-4D9F42ACB8B5}"/>
          </ac:spMkLst>
        </pc:spChg>
      </pc:sldChg>
    </pc:docChg>
  </pc:docChgLst>
  <pc:docChgLst>
    <pc:chgData name="Salau, Kehinde" userId="07c34322-2e3e-42e6-ac49-b39c619a6e14" providerId="ADAL" clId="{0D01C25D-9E50-4E6F-8E8D-24E94165E32A}"/>
    <pc:docChg chg="undo custSel addSld delSld modSld sldOrd">
      <pc:chgData name="Salau, Kehinde" userId="07c34322-2e3e-42e6-ac49-b39c619a6e14" providerId="ADAL" clId="{0D01C25D-9E50-4E6F-8E8D-24E94165E32A}" dt="2023-01-06T14:39:29.034" v="4937" actId="207"/>
      <pc:docMkLst>
        <pc:docMk/>
      </pc:docMkLst>
      <pc:sldChg chg="modSp add mod">
        <pc:chgData name="Salau, Kehinde" userId="07c34322-2e3e-42e6-ac49-b39c619a6e14" providerId="ADAL" clId="{0D01C25D-9E50-4E6F-8E8D-24E94165E32A}" dt="2022-12-30T16:56:42.586" v="1213" actId="20577"/>
        <pc:sldMkLst>
          <pc:docMk/>
          <pc:sldMk cId="2155194863" sldId="287"/>
        </pc:sldMkLst>
        <pc:spChg chg="mod">
          <ac:chgData name="Salau, Kehinde" userId="07c34322-2e3e-42e6-ac49-b39c619a6e14" providerId="ADAL" clId="{0D01C25D-9E50-4E6F-8E8D-24E94165E32A}" dt="2022-12-30T16:56:42.586" v="1213" actId="20577"/>
          <ac:spMkLst>
            <pc:docMk/>
            <pc:sldMk cId="2155194863" sldId="287"/>
            <ac:spMk id="14" creationId="{807A4393-A97A-634B-98EE-780522AFBCE3}"/>
          </ac:spMkLst>
        </pc:spChg>
        <pc:spChg chg="mod">
          <ac:chgData name="Salau, Kehinde" userId="07c34322-2e3e-42e6-ac49-b39c619a6e14" providerId="ADAL" clId="{0D01C25D-9E50-4E6F-8E8D-24E94165E32A}" dt="2022-10-14T12:36:52.445" v="186" actId="20577"/>
          <ac:spMkLst>
            <pc:docMk/>
            <pc:sldMk cId="2155194863" sldId="287"/>
            <ac:spMk id="15" creationId="{D8486B80-AAFA-4642-A64B-A5E4791B1EA2}"/>
          </ac:spMkLst>
        </pc:spChg>
        <pc:spChg chg="mod">
          <ac:chgData name="Salau, Kehinde" userId="07c34322-2e3e-42e6-ac49-b39c619a6e14" providerId="ADAL" clId="{0D01C25D-9E50-4E6F-8E8D-24E94165E32A}" dt="2022-10-21T12:51:29.022" v="1064" actId="20577"/>
          <ac:spMkLst>
            <pc:docMk/>
            <pc:sldMk cId="2155194863" sldId="287"/>
            <ac:spMk id="16" creationId="{92F96B04-362E-E84F-B188-E529CD761568}"/>
          </ac:spMkLst>
        </pc:spChg>
      </pc:sldChg>
      <pc:sldChg chg="del">
        <pc:chgData name="Salau, Kehinde" userId="07c34322-2e3e-42e6-ac49-b39c619a6e14" providerId="ADAL" clId="{0D01C25D-9E50-4E6F-8E8D-24E94165E32A}" dt="2022-10-11T17:29:52.315" v="68" actId="47"/>
        <pc:sldMkLst>
          <pc:docMk/>
          <pc:sldMk cId="979143662" sldId="2147375204"/>
        </pc:sldMkLst>
      </pc:sldChg>
      <pc:sldChg chg="del">
        <pc:chgData name="Salau, Kehinde" userId="07c34322-2e3e-42e6-ac49-b39c619a6e14" providerId="ADAL" clId="{0D01C25D-9E50-4E6F-8E8D-24E94165E32A}" dt="2022-10-11T17:30:48.803" v="70" actId="47"/>
        <pc:sldMkLst>
          <pc:docMk/>
          <pc:sldMk cId="1744365738" sldId="2147375219"/>
        </pc:sldMkLst>
      </pc:sldChg>
      <pc:sldChg chg="del">
        <pc:chgData name="Salau, Kehinde" userId="07c34322-2e3e-42e6-ac49-b39c619a6e14" providerId="ADAL" clId="{0D01C25D-9E50-4E6F-8E8D-24E94165E32A}" dt="2022-10-11T17:29:58.640" v="69" actId="47"/>
        <pc:sldMkLst>
          <pc:docMk/>
          <pc:sldMk cId="3525742996" sldId="2147375225"/>
        </pc:sldMkLst>
      </pc:sldChg>
      <pc:sldChg chg="addSp modSp mod">
        <pc:chgData name="Salau, Kehinde" userId="07c34322-2e3e-42e6-ac49-b39c619a6e14" providerId="ADAL" clId="{0D01C25D-9E50-4E6F-8E8D-24E94165E32A}" dt="2023-01-06T14:25:54.325" v="4868" actId="20577"/>
        <pc:sldMkLst>
          <pc:docMk/>
          <pc:sldMk cId="3986962708" sldId="2147375226"/>
        </pc:sldMkLst>
        <pc:spChg chg="add mod">
          <ac:chgData name="Salau, Kehinde" userId="07c34322-2e3e-42e6-ac49-b39c619a6e14" providerId="ADAL" clId="{0D01C25D-9E50-4E6F-8E8D-24E94165E32A}" dt="2022-12-31T14:47:55.871" v="4855" actId="255"/>
          <ac:spMkLst>
            <pc:docMk/>
            <pc:sldMk cId="3986962708" sldId="2147375226"/>
            <ac:spMk id="3" creationId="{1AAC6DE4-C1A4-E955-3FF9-2DA20FCA9A2C}"/>
          </ac:spMkLst>
        </pc:spChg>
        <pc:spChg chg="mod">
          <ac:chgData name="Salau, Kehinde" userId="07c34322-2e3e-42e6-ac49-b39c619a6e14" providerId="ADAL" clId="{0D01C25D-9E50-4E6F-8E8D-24E94165E32A}" dt="2023-01-06T14:25:54.325" v="4868" actId="20577"/>
          <ac:spMkLst>
            <pc:docMk/>
            <pc:sldMk cId="3986962708" sldId="2147375226"/>
            <ac:spMk id="5" creationId="{2C994848-F5E4-4AE7-B36F-4D9F42ACB8B5}"/>
          </ac:spMkLst>
        </pc:spChg>
      </pc:sldChg>
      <pc:sldChg chg="del">
        <pc:chgData name="Salau, Kehinde" userId="07c34322-2e3e-42e6-ac49-b39c619a6e14" providerId="ADAL" clId="{0D01C25D-9E50-4E6F-8E8D-24E94165E32A}" dt="2022-10-11T17:30:54.404" v="71" actId="47"/>
        <pc:sldMkLst>
          <pc:docMk/>
          <pc:sldMk cId="2129987787" sldId="2147375227"/>
        </pc:sldMkLst>
      </pc:sldChg>
      <pc:sldChg chg="addSp delSp modSp new mod ord">
        <pc:chgData name="Salau, Kehinde" userId="07c34322-2e3e-42e6-ac49-b39c619a6e14" providerId="ADAL" clId="{0D01C25D-9E50-4E6F-8E8D-24E94165E32A}" dt="2023-01-06T14:18:05.811" v="4860" actId="20577"/>
        <pc:sldMkLst>
          <pc:docMk/>
          <pc:sldMk cId="260561235" sldId="2147375228"/>
        </pc:sldMkLst>
        <pc:spChg chg="mod">
          <ac:chgData name="Salau, Kehinde" userId="07c34322-2e3e-42e6-ac49-b39c619a6e14" providerId="ADAL" clId="{0D01C25D-9E50-4E6F-8E8D-24E94165E32A}" dt="2022-12-30T18:26:06.487" v="2951" actId="20577"/>
          <ac:spMkLst>
            <pc:docMk/>
            <pc:sldMk cId="260561235" sldId="2147375228"/>
            <ac:spMk id="2" creationId="{D8682977-D96E-AFF6-6429-64423CBB6A30}"/>
          </ac:spMkLst>
        </pc:spChg>
        <pc:spChg chg="del mod">
          <ac:chgData name="Salau, Kehinde" userId="07c34322-2e3e-42e6-ac49-b39c619a6e14" providerId="ADAL" clId="{0D01C25D-9E50-4E6F-8E8D-24E94165E32A}" dt="2022-10-14T12:39:44.513" v="269" actId="478"/>
          <ac:spMkLst>
            <pc:docMk/>
            <pc:sldMk cId="260561235" sldId="2147375228"/>
            <ac:spMk id="3" creationId="{5297A5EB-19E3-7973-1AA8-678CC3965E22}"/>
          </ac:spMkLst>
        </pc:spChg>
        <pc:spChg chg="add mod">
          <ac:chgData name="Salau, Kehinde" userId="07c34322-2e3e-42e6-ac49-b39c619a6e14" providerId="ADAL" clId="{0D01C25D-9E50-4E6F-8E8D-24E94165E32A}" dt="2023-01-06T14:18:05.811" v="4860" actId="20577"/>
          <ac:spMkLst>
            <pc:docMk/>
            <pc:sldMk cId="260561235" sldId="2147375228"/>
            <ac:spMk id="3" creationId="{6CF95C22-F1F8-C0BB-047C-C0CA88C7F089}"/>
          </ac:spMkLst>
        </pc:spChg>
        <pc:spChg chg="add del mod">
          <ac:chgData name="Salau, Kehinde" userId="07c34322-2e3e-42e6-ac49-b39c619a6e14" providerId="ADAL" clId="{0D01C25D-9E50-4E6F-8E8D-24E94165E32A}" dt="2022-10-14T12:40:58.285" v="334" actId="255"/>
          <ac:spMkLst>
            <pc:docMk/>
            <pc:sldMk cId="260561235" sldId="2147375228"/>
            <ac:spMk id="4" creationId="{5E18D842-A5AA-5A70-07FE-AAFF90874345}"/>
          </ac:spMkLst>
        </pc:spChg>
        <pc:spChg chg="add del">
          <ac:chgData name="Salau, Kehinde" userId="07c34322-2e3e-42e6-ac49-b39c619a6e14" providerId="ADAL" clId="{0D01C25D-9E50-4E6F-8E8D-24E94165E32A}" dt="2022-12-30T17:16:07.789" v="1610"/>
          <ac:spMkLst>
            <pc:docMk/>
            <pc:sldMk cId="260561235" sldId="2147375228"/>
            <ac:spMk id="5" creationId="{1E652254-C0A0-B36A-9991-99B9AF4E2F6C}"/>
          </ac:spMkLst>
        </pc:spChg>
        <pc:spChg chg="del mod">
          <ac:chgData name="Salau, Kehinde" userId="07c34322-2e3e-42e6-ac49-b39c619a6e14" providerId="ADAL" clId="{0D01C25D-9E50-4E6F-8E8D-24E94165E32A}" dt="2022-11-21T17:11:32.464" v="1076" actId="478"/>
          <ac:spMkLst>
            <pc:docMk/>
            <pc:sldMk cId="260561235" sldId="2147375228"/>
            <ac:spMk id="5" creationId="{FD1947A0-C87E-BEAA-E1C1-FE1948737438}"/>
          </ac:spMkLst>
        </pc:spChg>
        <pc:spChg chg="add del">
          <ac:chgData name="Salau, Kehinde" userId="07c34322-2e3e-42e6-ac49-b39c619a6e14" providerId="ADAL" clId="{0D01C25D-9E50-4E6F-8E8D-24E94165E32A}" dt="2022-11-21T18:51:59.418" v="1160"/>
          <ac:spMkLst>
            <pc:docMk/>
            <pc:sldMk cId="260561235" sldId="2147375228"/>
            <ac:spMk id="6" creationId="{A83E6E0C-9AC2-BAF7-3A26-483C4A513535}"/>
          </ac:spMkLst>
        </pc:spChg>
        <pc:spChg chg="add del mod">
          <ac:chgData name="Salau, Kehinde" userId="07c34322-2e3e-42e6-ac49-b39c619a6e14" providerId="ADAL" clId="{0D01C25D-9E50-4E6F-8E8D-24E94165E32A}" dt="2022-10-14T12:39:48.072" v="270" actId="478"/>
          <ac:spMkLst>
            <pc:docMk/>
            <pc:sldMk cId="260561235" sldId="2147375228"/>
            <ac:spMk id="7" creationId="{0CBEECC8-AA44-2EC0-2AAA-5F9F42E604C6}"/>
          </ac:spMkLst>
        </pc:spChg>
      </pc:sldChg>
      <pc:sldChg chg="del">
        <pc:chgData name="Salau, Kehinde" userId="07c34322-2e3e-42e6-ac49-b39c619a6e14" providerId="ADAL" clId="{0D01C25D-9E50-4E6F-8E8D-24E94165E32A}" dt="2022-10-11T17:28:10.903" v="0" actId="47"/>
        <pc:sldMkLst>
          <pc:docMk/>
          <pc:sldMk cId="2447123698" sldId="2147375228"/>
        </pc:sldMkLst>
      </pc:sldChg>
      <pc:sldChg chg="addSp delSp modSp add mod ord">
        <pc:chgData name="Salau, Kehinde" userId="07c34322-2e3e-42e6-ac49-b39c619a6e14" providerId="ADAL" clId="{0D01C25D-9E50-4E6F-8E8D-24E94165E32A}" dt="2022-12-31T14:43:54.521" v="4752"/>
        <pc:sldMkLst>
          <pc:docMk/>
          <pc:sldMk cId="1254607353" sldId="2147375229"/>
        </pc:sldMkLst>
        <pc:spChg chg="mod">
          <ac:chgData name="Salau, Kehinde" userId="07c34322-2e3e-42e6-ac49-b39c619a6e14" providerId="ADAL" clId="{0D01C25D-9E50-4E6F-8E8D-24E94165E32A}" dt="2022-12-31T14:33:44.997" v="4621" actId="1035"/>
          <ac:spMkLst>
            <pc:docMk/>
            <pc:sldMk cId="1254607353" sldId="2147375229"/>
            <ac:spMk id="2" creationId="{D8682977-D96E-AFF6-6429-64423CBB6A30}"/>
          </ac:spMkLst>
        </pc:spChg>
        <pc:spChg chg="del mod">
          <ac:chgData name="Salau, Kehinde" userId="07c34322-2e3e-42e6-ac49-b39c619a6e14" providerId="ADAL" clId="{0D01C25D-9E50-4E6F-8E8D-24E94165E32A}" dt="2022-12-31T14:11:58.772" v="4291" actId="478"/>
          <ac:spMkLst>
            <pc:docMk/>
            <pc:sldMk cId="1254607353" sldId="2147375229"/>
            <ac:spMk id="3" creationId="{5297A5EB-19E3-7973-1AA8-678CC3965E22}"/>
          </ac:spMkLst>
        </pc:spChg>
        <pc:spChg chg="mod">
          <ac:chgData name="Salau, Kehinde" userId="07c34322-2e3e-42e6-ac49-b39c619a6e14" providerId="ADAL" clId="{0D01C25D-9E50-4E6F-8E8D-24E94165E32A}" dt="2022-12-31T14:42:17.721" v="4747" actId="20577"/>
          <ac:spMkLst>
            <pc:docMk/>
            <pc:sldMk cId="1254607353" sldId="2147375229"/>
            <ac:spMk id="4" creationId="{5E18D842-A5AA-5A70-07FE-AAFF90874345}"/>
          </ac:spMkLst>
        </pc:spChg>
        <pc:spChg chg="del mod">
          <ac:chgData name="Salau, Kehinde" userId="07c34322-2e3e-42e6-ac49-b39c619a6e14" providerId="ADAL" clId="{0D01C25D-9E50-4E6F-8E8D-24E94165E32A}" dt="2022-12-31T14:24:36.202" v="4455" actId="478"/>
          <ac:spMkLst>
            <pc:docMk/>
            <pc:sldMk cId="1254607353" sldId="2147375229"/>
            <ac:spMk id="5" creationId="{FD1947A0-C87E-BEAA-E1C1-FE1948737438}"/>
          </ac:spMkLst>
        </pc:spChg>
        <pc:spChg chg="add mod">
          <ac:chgData name="Salau, Kehinde" userId="07c34322-2e3e-42e6-ac49-b39c619a6e14" providerId="ADAL" clId="{0D01C25D-9E50-4E6F-8E8D-24E94165E32A}" dt="2022-12-31T14:35:07.985" v="4663" actId="14100"/>
          <ac:spMkLst>
            <pc:docMk/>
            <pc:sldMk cId="1254607353" sldId="2147375229"/>
            <ac:spMk id="6" creationId="{AC4FFA88-423A-7B68-9055-9C2E1871DEC5}"/>
          </ac:spMkLst>
        </pc:spChg>
        <pc:spChg chg="add mod">
          <ac:chgData name="Salau, Kehinde" userId="07c34322-2e3e-42e6-ac49-b39c619a6e14" providerId="ADAL" clId="{0D01C25D-9E50-4E6F-8E8D-24E94165E32A}" dt="2022-12-31T14:34:07.473" v="4646" actId="14100"/>
          <ac:spMkLst>
            <pc:docMk/>
            <pc:sldMk cId="1254607353" sldId="2147375229"/>
            <ac:spMk id="8" creationId="{C28EF8FD-876C-286F-2697-0BF833D9BA1A}"/>
          </ac:spMkLst>
        </pc:spChg>
        <pc:spChg chg="add mod">
          <ac:chgData name="Salau, Kehinde" userId="07c34322-2e3e-42e6-ac49-b39c619a6e14" providerId="ADAL" clId="{0D01C25D-9E50-4E6F-8E8D-24E94165E32A}" dt="2022-12-31T14:35:30.425" v="4665" actId="14100"/>
          <ac:spMkLst>
            <pc:docMk/>
            <pc:sldMk cId="1254607353" sldId="2147375229"/>
            <ac:spMk id="17" creationId="{C27CA6D3-5217-E958-08BB-09E7E5512ADB}"/>
          </ac:spMkLst>
        </pc:spChg>
        <pc:spChg chg="add mod">
          <ac:chgData name="Salau, Kehinde" userId="07c34322-2e3e-42e6-ac49-b39c619a6e14" providerId="ADAL" clId="{0D01C25D-9E50-4E6F-8E8D-24E94165E32A}" dt="2022-12-31T14:36:23.767" v="4667" actId="14100"/>
          <ac:spMkLst>
            <pc:docMk/>
            <pc:sldMk cId="1254607353" sldId="2147375229"/>
            <ac:spMk id="22" creationId="{DCCB7449-AC01-A78D-D1FA-50BB6C68AE19}"/>
          </ac:spMkLst>
        </pc:spChg>
        <pc:spChg chg="add del mod">
          <ac:chgData name="Salau, Kehinde" userId="07c34322-2e3e-42e6-ac49-b39c619a6e14" providerId="ADAL" clId="{0D01C25D-9E50-4E6F-8E8D-24E94165E32A}" dt="2022-12-31T14:24:39.780" v="4456" actId="478"/>
          <ac:spMkLst>
            <pc:docMk/>
            <pc:sldMk cId="1254607353" sldId="2147375229"/>
            <ac:spMk id="29" creationId="{1BC14979-06CD-097F-43F2-FE98740DBA7B}"/>
          </ac:spMkLst>
        </pc:spChg>
        <pc:spChg chg="add mod">
          <ac:chgData name="Salau, Kehinde" userId="07c34322-2e3e-42e6-ac49-b39c619a6e14" providerId="ADAL" clId="{0D01C25D-9E50-4E6F-8E8D-24E94165E32A}" dt="2022-12-31T14:36:53.414" v="4707" actId="1038"/>
          <ac:spMkLst>
            <pc:docMk/>
            <pc:sldMk cId="1254607353" sldId="2147375229"/>
            <ac:spMk id="33" creationId="{92830751-7556-C3EB-378D-5A7A74F3E87F}"/>
          </ac:spMkLst>
        </pc:spChg>
        <pc:spChg chg="add mod">
          <ac:chgData name="Salau, Kehinde" userId="07c34322-2e3e-42e6-ac49-b39c619a6e14" providerId="ADAL" clId="{0D01C25D-9E50-4E6F-8E8D-24E94165E32A}" dt="2022-12-31T14:36:58.371" v="4708" actId="14100"/>
          <ac:spMkLst>
            <pc:docMk/>
            <pc:sldMk cId="1254607353" sldId="2147375229"/>
            <ac:spMk id="36" creationId="{B2F3FEAA-A320-08EF-0F54-0D82EC5719CF}"/>
          </ac:spMkLst>
        </pc:spChg>
        <pc:spChg chg="add mod">
          <ac:chgData name="Salau, Kehinde" userId="07c34322-2e3e-42e6-ac49-b39c619a6e14" providerId="ADAL" clId="{0D01C25D-9E50-4E6F-8E8D-24E94165E32A}" dt="2022-12-31T14:32:40.209" v="4556" actId="164"/>
          <ac:spMkLst>
            <pc:docMk/>
            <pc:sldMk cId="1254607353" sldId="2147375229"/>
            <ac:spMk id="40" creationId="{2A169C4D-05C7-8DDB-C4FB-AC97D2EBF650}"/>
          </ac:spMkLst>
        </pc:spChg>
        <pc:spChg chg="add mod">
          <ac:chgData name="Salau, Kehinde" userId="07c34322-2e3e-42e6-ac49-b39c619a6e14" providerId="ADAL" clId="{0D01C25D-9E50-4E6F-8E8D-24E94165E32A}" dt="2022-12-31T14:37:33.447" v="4713" actId="1076"/>
          <ac:spMkLst>
            <pc:docMk/>
            <pc:sldMk cId="1254607353" sldId="2147375229"/>
            <ac:spMk id="43" creationId="{B41F0DD0-F129-D903-A97C-5D503B95F36A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01" creationId="{E3C7A85B-DC22-82A2-8E98-7226D750535E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03" creationId="{259F92B9-85AD-99A7-28D4-68DBEA5916A7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05" creationId="{1A5C314E-78E7-6A2A-66B7-751643066DB9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07" creationId="{3DB6FF03-3372-4E73-0528-0F2CDA728EB4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09" creationId="{CF36BD2A-9A67-E447-BB72-A2D6848A83BE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11" creationId="{09279368-550A-B51C-0F84-CA8C5B16D24A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13" creationId="{93E24329-4432-94C3-3C95-1A2A407B1D44}"/>
          </ac:spMkLst>
        </pc:spChg>
        <pc:spChg chg="mod">
          <ac:chgData name="Salau, Kehinde" userId="07c34322-2e3e-42e6-ac49-b39c619a6e14" providerId="ADAL" clId="{0D01C25D-9E50-4E6F-8E8D-24E94165E32A}" dt="2022-12-31T14:38:09.044" v="4715" actId="571"/>
          <ac:spMkLst>
            <pc:docMk/>
            <pc:sldMk cId="1254607353" sldId="2147375229"/>
            <ac:spMk id="114" creationId="{7EBCD2C5-6328-284F-E55E-164B905A41DA}"/>
          </ac:spMkLst>
        </pc:spChg>
        <pc:grpChg chg="add mod">
          <ac:chgData name="Salau, Kehinde" userId="07c34322-2e3e-42e6-ac49-b39c619a6e14" providerId="ADAL" clId="{0D01C25D-9E50-4E6F-8E8D-24E94165E32A}" dt="2022-12-31T14:37:24.486" v="4712" actId="1076"/>
          <ac:grpSpMkLst>
            <pc:docMk/>
            <pc:sldMk cId="1254607353" sldId="2147375229"/>
            <ac:grpSpMk id="52" creationId="{C8BB8FE7-F51B-37E1-7C50-CB4F7170160E}"/>
          </ac:grpSpMkLst>
        </pc:grpChg>
        <pc:grpChg chg="add mod">
          <ac:chgData name="Salau, Kehinde" userId="07c34322-2e3e-42e6-ac49-b39c619a6e14" providerId="ADAL" clId="{0D01C25D-9E50-4E6F-8E8D-24E94165E32A}" dt="2022-12-31T14:38:09.044" v="4715" actId="571"/>
          <ac:grpSpMkLst>
            <pc:docMk/>
            <pc:sldMk cId="1254607353" sldId="2147375229"/>
            <ac:grpSpMk id="100" creationId="{1DB358AC-CA4B-610D-38F6-C73B247C9911}"/>
          </ac:grpSpMkLst>
        </pc:grpChg>
        <pc:cxnChg chg="add mod">
          <ac:chgData name="Salau, Kehinde" userId="07c34322-2e3e-42e6-ac49-b39c619a6e14" providerId="ADAL" clId="{0D01C25D-9E50-4E6F-8E8D-24E94165E32A}" dt="2022-12-31T14:39:23.658" v="4717" actId="693"/>
          <ac:cxnSpMkLst>
            <pc:docMk/>
            <pc:sldMk cId="1254607353" sldId="2147375229"/>
            <ac:cxnSpMk id="7" creationId="{76934CE9-04CA-AC42-0A81-E0FFD41EFBCB}"/>
          </ac:cxnSpMkLst>
        </pc:cxnChg>
        <pc:cxnChg chg="add mod">
          <ac:chgData name="Salau, Kehinde" userId="07c34322-2e3e-42e6-ac49-b39c619a6e14" providerId="ADAL" clId="{0D01C25D-9E50-4E6F-8E8D-24E94165E32A}" dt="2022-12-31T14:39:23.658" v="4717" actId="693"/>
          <ac:cxnSpMkLst>
            <pc:docMk/>
            <pc:sldMk cId="1254607353" sldId="2147375229"/>
            <ac:cxnSpMk id="15" creationId="{12D5BB6A-62D5-8718-31E1-EDE7D8EE313F}"/>
          </ac:cxnSpMkLst>
        </pc:cxnChg>
        <pc:cxnChg chg="add mod">
          <ac:chgData name="Salau, Kehinde" userId="07c34322-2e3e-42e6-ac49-b39c619a6e14" providerId="ADAL" clId="{0D01C25D-9E50-4E6F-8E8D-24E94165E32A}" dt="2022-12-31T14:39:23.658" v="4717" actId="693"/>
          <ac:cxnSpMkLst>
            <pc:docMk/>
            <pc:sldMk cId="1254607353" sldId="2147375229"/>
            <ac:cxnSpMk id="19" creationId="{55F15B48-08D4-7E9B-6236-7853BE1C842B}"/>
          </ac:cxnSpMkLst>
        </pc:cxnChg>
        <pc:cxnChg chg="add mod">
          <ac:chgData name="Salau, Kehinde" userId="07c34322-2e3e-42e6-ac49-b39c619a6e14" providerId="ADAL" clId="{0D01C25D-9E50-4E6F-8E8D-24E94165E32A}" dt="2022-12-31T14:39:23.658" v="4717" actId="693"/>
          <ac:cxnSpMkLst>
            <pc:docMk/>
            <pc:sldMk cId="1254607353" sldId="2147375229"/>
            <ac:cxnSpMk id="30" creationId="{4A5949F8-3550-1074-63B7-D5B6995AC02F}"/>
          </ac:cxnSpMkLst>
        </pc:cxnChg>
        <pc:cxnChg chg="add mod">
          <ac:chgData name="Salau, Kehinde" userId="07c34322-2e3e-42e6-ac49-b39c619a6e14" providerId="ADAL" clId="{0D01C25D-9E50-4E6F-8E8D-24E94165E32A}" dt="2022-12-31T14:39:23.658" v="4717" actId="693"/>
          <ac:cxnSpMkLst>
            <pc:docMk/>
            <pc:sldMk cId="1254607353" sldId="2147375229"/>
            <ac:cxnSpMk id="35" creationId="{692BD884-EBF0-108D-70CB-D064C634E098}"/>
          </ac:cxnSpMkLst>
        </pc:cxnChg>
        <pc:cxnChg chg="add mod">
          <ac:chgData name="Salau, Kehinde" userId="07c34322-2e3e-42e6-ac49-b39c619a6e14" providerId="ADAL" clId="{0D01C25D-9E50-4E6F-8E8D-24E94165E32A}" dt="2022-12-31T14:39:23.658" v="4717" actId="693"/>
          <ac:cxnSpMkLst>
            <pc:docMk/>
            <pc:sldMk cId="1254607353" sldId="2147375229"/>
            <ac:cxnSpMk id="39" creationId="{497823C1-DB63-EA23-521E-D61B0A20675F}"/>
          </ac:cxnSpMkLst>
        </pc:cxnChg>
        <pc:cxnChg chg="add mod">
          <ac:chgData name="Salau, Kehinde" userId="07c34322-2e3e-42e6-ac49-b39c619a6e14" providerId="ADAL" clId="{0D01C25D-9E50-4E6F-8E8D-24E94165E32A}" dt="2022-12-31T14:39:44.791" v="4718" actId="693"/>
          <ac:cxnSpMkLst>
            <pc:docMk/>
            <pc:sldMk cId="1254607353" sldId="2147375229"/>
            <ac:cxnSpMk id="42" creationId="{C8ECB2DC-AA28-D2C5-ECFC-7FB6F89FC5FE}"/>
          </ac:cxnSpMkLst>
        </pc:cxnChg>
        <pc:cxnChg chg="add mod">
          <ac:chgData name="Salau, Kehinde" userId="07c34322-2e3e-42e6-ac49-b39c619a6e14" providerId="ADAL" clId="{0D01C25D-9E50-4E6F-8E8D-24E94165E32A}" dt="2022-12-31T14:39:44.791" v="4718" actId="693"/>
          <ac:cxnSpMkLst>
            <pc:docMk/>
            <pc:sldMk cId="1254607353" sldId="2147375229"/>
            <ac:cxnSpMk id="46" creationId="{622BBCF5-9502-0D31-F6AB-4D6FF337CD2D}"/>
          </ac:cxnSpMkLst>
        </pc:cxnChg>
        <pc:cxnChg chg="add mod">
          <ac:chgData name="Salau, Kehinde" userId="07c34322-2e3e-42e6-ac49-b39c619a6e14" providerId="ADAL" clId="{0D01C25D-9E50-4E6F-8E8D-24E94165E32A}" dt="2022-12-31T14:39:55.481" v="4719" actId="693"/>
          <ac:cxnSpMkLst>
            <pc:docMk/>
            <pc:sldMk cId="1254607353" sldId="2147375229"/>
            <ac:cxnSpMk id="49" creationId="{B95CCE37-E964-6445-0162-4E1288D1498D}"/>
          </ac:cxnSpMkLst>
        </pc:cxnChg>
        <pc:cxnChg chg="add 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98" creationId="{50296DEC-1C71-D7FA-E24C-1BBE7C44CCEF}"/>
          </ac:cxnSpMkLst>
        </pc:cxnChg>
        <pc:cxnChg chg="add 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99" creationId="{1906FA4C-B4AB-0708-BDC0-7401DD7673A6}"/>
          </ac:cxnSpMkLst>
        </pc:cxnChg>
        <pc:cxnChg chg="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102" creationId="{ADA46546-40D9-FE1B-A9D0-8A928E55E358}"/>
          </ac:cxnSpMkLst>
        </pc:cxnChg>
        <pc:cxnChg chg="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104" creationId="{E7ABEDB5-F770-1242-0DDF-CE6A7BA273FF}"/>
          </ac:cxnSpMkLst>
        </pc:cxnChg>
        <pc:cxnChg chg="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106" creationId="{21D75884-7229-A7A2-B517-36CF1C67BA8F}"/>
          </ac:cxnSpMkLst>
        </pc:cxnChg>
        <pc:cxnChg chg="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108" creationId="{444D946A-21E4-279B-4D32-BD1B212BE0ED}"/>
          </ac:cxnSpMkLst>
        </pc:cxnChg>
        <pc:cxnChg chg="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110" creationId="{F7138EDF-78DB-4B6C-9822-4DFD8AA22FEC}"/>
          </ac:cxnSpMkLst>
        </pc:cxnChg>
        <pc:cxnChg chg="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112" creationId="{445E32A0-E064-9626-9ABB-44A8A491D639}"/>
          </ac:cxnSpMkLst>
        </pc:cxnChg>
        <pc:cxnChg chg="mod">
          <ac:chgData name="Salau, Kehinde" userId="07c34322-2e3e-42e6-ac49-b39c619a6e14" providerId="ADAL" clId="{0D01C25D-9E50-4E6F-8E8D-24E94165E32A}" dt="2022-12-31T14:38:09.044" v="4715" actId="571"/>
          <ac:cxnSpMkLst>
            <pc:docMk/>
            <pc:sldMk cId="1254607353" sldId="2147375229"/>
            <ac:cxnSpMk id="115" creationId="{0FE70A35-52B4-FDD1-890C-6AEA23D3877A}"/>
          </ac:cxnSpMkLst>
        </pc:cxnChg>
      </pc:sldChg>
      <pc:sldChg chg="del">
        <pc:chgData name="Salau, Kehinde" userId="07c34322-2e3e-42e6-ac49-b39c619a6e14" providerId="ADAL" clId="{0D01C25D-9E50-4E6F-8E8D-24E94165E32A}" dt="2022-10-11T17:28:20.254" v="2" actId="47"/>
        <pc:sldMkLst>
          <pc:docMk/>
          <pc:sldMk cId="4064743598" sldId="2147375229"/>
        </pc:sldMkLst>
      </pc:sldChg>
      <pc:sldChg chg="del">
        <pc:chgData name="Salau, Kehinde" userId="07c34322-2e3e-42e6-ac49-b39c619a6e14" providerId="ADAL" clId="{0D01C25D-9E50-4E6F-8E8D-24E94165E32A}" dt="2022-10-11T17:28:12.082" v="1" actId="47"/>
        <pc:sldMkLst>
          <pc:docMk/>
          <pc:sldMk cId="12673819" sldId="2147375230"/>
        </pc:sldMkLst>
      </pc:sldChg>
      <pc:sldChg chg="new del">
        <pc:chgData name="Salau, Kehinde" userId="07c34322-2e3e-42e6-ac49-b39c619a6e14" providerId="ADAL" clId="{0D01C25D-9E50-4E6F-8E8D-24E94165E32A}" dt="2022-12-30T17:47:33.109" v="2304" actId="47"/>
        <pc:sldMkLst>
          <pc:docMk/>
          <pc:sldMk cId="4288001813" sldId="2147375230"/>
        </pc:sldMkLst>
      </pc:sldChg>
      <pc:sldChg chg="new del">
        <pc:chgData name="Salau, Kehinde" userId="07c34322-2e3e-42e6-ac49-b39c619a6e14" providerId="ADAL" clId="{0D01C25D-9E50-4E6F-8E8D-24E94165E32A}" dt="2022-12-30T17:47:34.457" v="2305" actId="47"/>
        <pc:sldMkLst>
          <pc:docMk/>
          <pc:sldMk cId="4167855792" sldId="2147375231"/>
        </pc:sldMkLst>
      </pc:sldChg>
      <pc:sldChg chg="new del">
        <pc:chgData name="Salau, Kehinde" userId="07c34322-2e3e-42e6-ac49-b39c619a6e14" providerId="ADAL" clId="{0D01C25D-9E50-4E6F-8E8D-24E94165E32A}" dt="2022-12-31T14:42:26.167" v="4748" actId="47"/>
        <pc:sldMkLst>
          <pc:docMk/>
          <pc:sldMk cId="3300415389" sldId="2147375232"/>
        </pc:sldMkLst>
      </pc:sldChg>
      <pc:sldChg chg="delSp modSp new mod">
        <pc:chgData name="Salau, Kehinde" userId="07c34322-2e3e-42e6-ac49-b39c619a6e14" providerId="ADAL" clId="{0D01C25D-9E50-4E6F-8E8D-24E94165E32A}" dt="2022-12-31T14:47:22.592" v="4854" actId="1036"/>
        <pc:sldMkLst>
          <pc:docMk/>
          <pc:sldMk cId="3732125260" sldId="2147375233"/>
        </pc:sldMkLst>
        <pc:spChg chg="mod">
          <ac:chgData name="Salau, Kehinde" userId="07c34322-2e3e-42e6-ac49-b39c619a6e14" providerId="ADAL" clId="{0D01C25D-9E50-4E6F-8E8D-24E94165E32A}" dt="2022-12-31T14:45:01.629" v="4760" actId="20577"/>
          <ac:spMkLst>
            <pc:docMk/>
            <pc:sldMk cId="3732125260" sldId="2147375233"/>
            <ac:spMk id="2" creationId="{5D5947A1-284E-FE36-D533-615962D5D0EC}"/>
          </ac:spMkLst>
        </pc:spChg>
        <pc:spChg chg="del">
          <ac:chgData name="Salau, Kehinde" userId="07c34322-2e3e-42e6-ac49-b39c619a6e14" providerId="ADAL" clId="{0D01C25D-9E50-4E6F-8E8D-24E94165E32A}" dt="2022-12-30T17:48:23.606" v="2307" actId="478"/>
          <ac:spMkLst>
            <pc:docMk/>
            <pc:sldMk cId="3732125260" sldId="2147375233"/>
            <ac:spMk id="3" creationId="{D80E9BE6-3C68-0F4B-B919-3EDA91A570D3}"/>
          </ac:spMkLst>
        </pc:spChg>
        <pc:spChg chg="mod">
          <ac:chgData name="Salau, Kehinde" userId="07c34322-2e3e-42e6-ac49-b39c619a6e14" providerId="ADAL" clId="{0D01C25D-9E50-4E6F-8E8D-24E94165E32A}" dt="2022-12-31T14:47:14.484" v="4837" actId="255"/>
          <ac:spMkLst>
            <pc:docMk/>
            <pc:sldMk cId="3732125260" sldId="2147375233"/>
            <ac:spMk id="4" creationId="{594D3F86-F1C4-3ECC-A1FA-3A7437BB1E0D}"/>
          </ac:spMkLst>
        </pc:spChg>
        <pc:spChg chg="mod">
          <ac:chgData name="Salau, Kehinde" userId="07c34322-2e3e-42e6-ac49-b39c619a6e14" providerId="ADAL" clId="{0D01C25D-9E50-4E6F-8E8D-24E94165E32A}" dt="2022-12-31T14:47:22.592" v="4854" actId="1036"/>
          <ac:spMkLst>
            <pc:docMk/>
            <pc:sldMk cId="3732125260" sldId="2147375233"/>
            <ac:spMk id="5" creationId="{E3B1CD1D-C8F6-B7C6-94FA-ACA7060ED696}"/>
          </ac:spMkLst>
        </pc:spChg>
      </pc:sldChg>
      <pc:sldChg chg="addSp delSp modSp add mod ord">
        <pc:chgData name="Salau, Kehinde" userId="07c34322-2e3e-42e6-ac49-b39c619a6e14" providerId="ADAL" clId="{0D01C25D-9E50-4E6F-8E8D-24E94165E32A}" dt="2022-12-31T14:10:52.968" v="4279" actId="20577"/>
        <pc:sldMkLst>
          <pc:docMk/>
          <pc:sldMk cId="3655472502" sldId="2147375234"/>
        </pc:sldMkLst>
        <pc:spChg chg="mod">
          <ac:chgData name="Salau, Kehinde" userId="07c34322-2e3e-42e6-ac49-b39c619a6e14" providerId="ADAL" clId="{0D01C25D-9E50-4E6F-8E8D-24E94165E32A}" dt="2022-12-31T14:10:52.968" v="4279" actId="20577"/>
          <ac:spMkLst>
            <pc:docMk/>
            <pc:sldMk cId="3655472502" sldId="2147375234"/>
            <ac:spMk id="2" creationId="{D8682977-D96E-AFF6-6429-64423CBB6A30}"/>
          </ac:spMkLst>
        </pc:spChg>
        <pc:spChg chg="add mod">
          <ac:chgData name="Salau, Kehinde" userId="07c34322-2e3e-42e6-ac49-b39c619a6e14" providerId="ADAL" clId="{0D01C25D-9E50-4E6F-8E8D-24E94165E32A}" dt="2022-12-31T13:12:05.776" v="3392" actId="164"/>
          <ac:spMkLst>
            <pc:docMk/>
            <pc:sldMk cId="3655472502" sldId="2147375234"/>
            <ac:spMk id="3" creationId="{20046530-4A82-6766-2686-E23433F2C02A}"/>
          </ac:spMkLst>
        </pc:spChg>
        <pc:spChg chg="mod">
          <ac:chgData name="Salau, Kehinde" userId="07c34322-2e3e-42e6-ac49-b39c619a6e14" providerId="ADAL" clId="{0D01C25D-9E50-4E6F-8E8D-24E94165E32A}" dt="2022-12-31T13:44:29.593" v="3949" actId="1035"/>
          <ac:spMkLst>
            <pc:docMk/>
            <pc:sldMk cId="3655472502" sldId="2147375234"/>
            <ac:spMk id="4" creationId="{5E18D842-A5AA-5A70-07FE-AAFF90874345}"/>
          </ac:spMkLst>
        </pc:spChg>
        <pc:spChg chg="del">
          <ac:chgData name="Salau, Kehinde" userId="07c34322-2e3e-42e6-ac49-b39c619a6e14" providerId="ADAL" clId="{0D01C25D-9E50-4E6F-8E8D-24E94165E32A}" dt="2022-12-30T18:08:31.805" v="2481" actId="478"/>
          <ac:spMkLst>
            <pc:docMk/>
            <pc:sldMk cId="3655472502" sldId="2147375234"/>
            <ac:spMk id="5" creationId="{FD1947A0-C87E-BEAA-E1C1-FE1948737438}"/>
          </ac:spMkLst>
        </pc:spChg>
        <pc:spChg chg="add mod">
          <ac:chgData name="Salau, Kehinde" userId="07c34322-2e3e-42e6-ac49-b39c619a6e14" providerId="ADAL" clId="{0D01C25D-9E50-4E6F-8E8D-24E94165E32A}" dt="2022-12-31T13:12:05.776" v="3392" actId="164"/>
          <ac:spMkLst>
            <pc:docMk/>
            <pc:sldMk cId="3655472502" sldId="2147375234"/>
            <ac:spMk id="6" creationId="{BE330914-9A15-131D-4769-8F91450523BA}"/>
          </ac:spMkLst>
        </pc:spChg>
        <pc:spChg chg="add mod">
          <ac:chgData name="Salau, Kehinde" userId="07c34322-2e3e-42e6-ac49-b39c619a6e14" providerId="ADAL" clId="{0D01C25D-9E50-4E6F-8E8D-24E94165E32A}" dt="2022-12-31T13:12:05.776" v="3392" actId="164"/>
          <ac:spMkLst>
            <pc:docMk/>
            <pc:sldMk cId="3655472502" sldId="2147375234"/>
            <ac:spMk id="8" creationId="{FDEB3546-7410-C6CC-0AE2-C80E277A7C7F}"/>
          </ac:spMkLst>
        </pc:spChg>
        <pc:spChg chg="add mod">
          <ac:chgData name="Salau, Kehinde" userId="07c34322-2e3e-42e6-ac49-b39c619a6e14" providerId="ADAL" clId="{0D01C25D-9E50-4E6F-8E8D-24E94165E32A}" dt="2022-12-31T13:12:05.776" v="3392" actId="164"/>
          <ac:spMkLst>
            <pc:docMk/>
            <pc:sldMk cId="3655472502" sldId="2147375234"/>
            <ac:spMk id="13" creationId="{150EB15E-295D-E877-BF93-B9E9F6C4E072}"/>
          </ac:spMkLst>
        </pc:spChg>
        <pc:spChg chg="add mod">
          <ac:chgData name="Salau, Kehinde" userId="07c34322-2e3e-42e6-ac49-b39c619a6e14" providerId="ADAL" clId="{0D01C25D-9E50-4E6F-8E8D-24E94165E32A}" dt="2022-12-31T13:14:52.626" v="3467" actId="20577"/>
          <ac:spMkLst>
            <pc:docMk/>
            <pc:sldMk cId="3655472502" sldId="2147375234"/>
            <ac:spMk id="15" creationId="{3C56D6FB-1B2E-F154-41ED-772D1697DBBA}"/>
          </ac:spMkLst>
        </pc:spChg>
        <pc:spChg chg="add mod">
          <ac:chgData name="Salau, Kehinde" userId="07c34322-2e3e-42e6-ac49-b39c619a6e14" providerId="ADAL" clId="{0D01C25D-9E50-4E6F-8E8D-24E94165E32A}" dt="2022-12-31T13:12:05.776" v="3392" actId="164"/>
          <ac:spMkLst>
            <pc:docMk/>
            <pc:sldMk cId="3655472502" sldId="2147375234"/>
            <ac:spMk id="20" creationId="{4D0FD441-ECEF-03B6-8D02-4B487FF6D5FC}"/>
          </ac:spMkLst>
        </pc:spChg>
        <pc:spChg chg="add mod">
          <ac:chgData name="Salau, Kehinde" userId="07c34322-2e3e-42e6-ac49-b39c619a6e14" providerId="ADAL" clId="{0D01C25D-9E50-4E6F-8E8D-24E94165E32A}" dt="2022-12-31T13:16:19.882" v="3526" actId="20577"/>
          <ac:spMkLst>
            <pc:docMk/>
            <pc:sldMk cId="3655472502" sldId="2147375234"/>
            <ac:spMk id="22" creationId="{B50327F3-0617-CF4E-21D9-273C53AC7C3E}"/>
          </ac:spMkLst>
        </pc:spChg>
        <pc:spChg chg="add mod">
          <ac:chgData name="Salau, Kehinde" userId="07c34322-2e3e-42e6-ac49-b39c619a6e14" providerId="ADAL" clId="{0D01C25D-9E50-4E6F-8E8D-24E94165E32A}" dt="2022-12-31T13:13:29.467" v="3408" actId="20577"/>
          <ac:spMkLst>
            <pc:docMk/>
            <pc:sldMk cId="3655472502" sldId="2147375234"/>
            <ac:spMk id="25" creationId="{7D13AE6E-3B6D-C22C-31FF-EA16FFC96CB8}"/>
          </ac:spMkLst>
        </pc:spChg>
        <pc:spChg chg="add mod">
          <ac:chgData name="Salau, Kehinde" userId="07c34322-2e3e-42e6-ac49-b39c619a6e14" providerId="ADAL" clId="{0D01C25D-9E50-4E6F-8E8D-24E94165E32A}" dt="2022-12-31T13:11:00.299" v="3391" actId="164"/>
          <ac:spMkLst>
            <pc:docMk/>
            <pc:sldMk cId="3655472502" sldId="2147375234"/>
            <ac:spMk id="26" creationId="{855A4D71-FB8D-D617-0699-257E37C05895}"/>
          </ac:spMkLst>
        </pc:spChg>
        <pc:spChg chg="add mod">
          <ac:chgData name="Salau, Kehinde" userId="07c34322-2e3e-42e6-ac49-b39c619a6e14" providerId="ADAL" clId="{0D01C25D-9E50-4E6F-8E8D-24E94165E32A}" dt="2022-12-31T13:14:42.188" v="3466" actId="20577"/>
          <ac:spMkLst>
            <pc:docMk/>
            <pc:sldMk cId="3655472502" sldId="2147375234"/>
            <ac:spMk id="28" creationId="{3F6D5B48-1F57-7BD8-D7AD-0C092808B6C2}"/>
          </ac:spMkLst>
        </pc:spChg>
        <pc:spChg chg="add mod">
          <ac:chgData name="Salau, Kehinde" userId="07c34322-2e3e-42e6-ac49-b39c619a6e14" providerId="ADAL" clId="{0D01C25D-9E50-4E6F-8E8D-24E94165E32A}" dt="2022-12-31T13:11:00.299" v="3391" actId="164"/>
          <ac:spMkLst>
            <pc:docMk/>
            <pc:sldMk cId="3655472502" sldId="2147375234"/>
            <ac:spMk id="29" creationId="{6E165DD9-07B3-96AC-4D14-DC4F40791F73}"/>
          </ac:spMkLst>
        </pc:spChg>
        <pc:spChg chg="add mod">
          <ac:chgData name="Salau, Kehinde" userId="07c34322-2e3e-42e6-ac49-b39c619a6e14" providerId="ADAL" clId="{0D01C25D-9E50-4E6F-8E8D-24E94165E32A}" dt="2022-12-31T13:16:02.661" v="3515" actId="20577"/>
          <ac:spMkLst>
            <pc:docMk/>
            <pc:sldMk cId="3655472502" sldId="2147375234"/>
            <ac:spMk id="31" creationId="{5B6A0E1B-864A-5335-405E-65941065EF98}"/>
          </ac:spMkLst>
        </pc:spChg>
        <pc:spChg chg="add mod">
          <ac:chgData name="Salau, Kehinde" userId="07c34322-2e3e-42e6-ac49-b39c619a6e14" providerId="ADAL" clId="{0D01C25D-9E50-4E6F-8E8D-24E94165E32A}" dt="2022-12-31T13:13:40.174" v="3409" actId="14100"/>
          <ac:spMkLst>
            <pc:docMk/>
            <pc:sldMk cId="3655472502" sldId="2147375234"/>
            <ac:spMk id="32" creationId="{3A4B677A-4E35-4041-AFA6-215397B14638}"/>
          </ac:spMkLst>
        </pc:spChg>
        <pc:spChg chg="add mod">
          <ac:chgData name="Salau, Kehinde" userId="07c34322-2e3e-42e6-ac49-b39c619a6e14" providerId="ADAL" clId="{0D01C25D-9E50-4E6F-8E8D-24E94165E32A}" dt="2022-12-31T13:16:34.369" v="3541" actId="20577"/>
          <ac:spMkLst>
            <pc:docMk/>
            <pc:sldMk cId="3655472502" sldId="2147375234"/>
            <ac:spMk id="34" creationId="{4FAE1446-4E34-7EAC-FDB4-324EDFB6DF64}"/>
          </ac:spMkLst>
        </pc:spChg>
        <pc:spChg chg="mod">
          <ac:chgData name="Salau, Kehinde" userId="07c34322-2e3e-42e6-ac49-b39c619a6e14" providerId="ADAL" clId="{0D01C25D-9E50-4E6F-8E8D-24E94165E32A}" dt="2022-12-31T13:17:58.675" v="3556" actId="20577"/>
          <ac:spMkLst>
            <pc:docMk/>
            <pc:sldMk cId="3655472502" sldId="2147375234"/>
            <ac:spMk id="39" creationId="{C6325CDB-B321-6FA6-FB40-892DE376DE63}"/>
          </ac:spMkLst>
        </pc:spChg>
        <pc:spChg chg="mod">
          <ac:chgData name="Salau, Kehinde" userId="07c34322-2e3e-42e6-ac49-b39c619a6e14" providerId="ADAL" clId="{0D01C25D-9E50-4E6F-8E8D-24E94165E32A}" dt="2022-12-31T13:16:56.987" v="3542"/>
          <ac:spMkLst>
            <pc:docMk/>
            <pc:sldMk cId="3655472502" sldId="2147375234"/>
            <ac:spMk id="40" creationId="{9D3766E5-7437-F06C-4B23-43242877C0D7}"/>
          </ac:spMkLst>
        </pc:spChg>
        <pc:spChg chg="mod">
          <ac:chgData name="Salau, Kehinde" userId="07c34322-2e3e-42e6-ac49-b39c619a6e14" providerId="ADAL" clId="{0D01C25D-9E50-4E6F-8E8D-24E94165E32A}" dt="2022-12-31T13:19:22.056" v="3595" actId="20577"/>
          <ac:spMkLst>
            <pc:docMk/>
            <pc:sldMk cId="3655472502" sldId="2147375234"/>
            <ac:spMk id="42" creationId="{18808BA4-48A1-0508-255D-F596499D78F3}"/>
          </ac:spMkLst>
        </pc:spChg>
        <pc:spChg chg="mod">
          <ac:chgData name="Salau, Kehinde" userId="07c34322-2e3e-42e6-ac49-b39c619a6e14" providerId="ADAL" clId="{0D01C25D-9E50-4E6F-8E8D-24E94165E32A}" dt="2022-12-31T13:16:56.987" v="3542"/>
          <ac:spMkLst>
            <pc:docMk/>
            <pc:sldMk cId="3655472502" sldId="2147375234"/>
            <ac:spMk id="43" creationId="{74895662-2053-65C9-136B-3765B9DCC692}"/>
          </ac:spMkLst>
        </pc:spChg>
        <pc:spChg chg="mod">
          <ac:chgData name="Salau, Kehinde" userId="07c34322-2e3e-42e6-ac49-b39c619a6e14" providerId="ADAL" clId="{0D01C25D-9E50-4E6F-8E8D-24E94165E32A}" dt="2022-12-31T13:20:13.021" v="3635" actId="20577"/>
          <ac:spMkLst>
            <pc:docMk/>
            <pc:sldMk cId="3655472502" sldId="2147375234"/>
            <ac:spMk id="45" creationId="{5E56EB4C-F69E-AAEA-606A-E2AD21CEFDA7}"/>
          </ac:spMkLst>
        </pc:spChg>
        <pc:spChg chg="mod">
          <ac:chgData name="Salau, Kehinde" userId="07c34322-2e3e-42e6-ac49-b39c619a6e14" providerId="ADAL" clId="{0D01C25D-9E50-4E6F-8E8D-24E94165E32A}" dt="2022-12-31T13:18:07.363" v="3557" actId="14100"/>
          <ac:spMkLst>
            <pc:docMk/>
            <pc:sldMk cId="3655472502" sldId="2147375234"/>
            <ac:spMk id="46" creationId="{8ADFB73D-4646-6F36-4F75-CF6CC01CF25F}"/>
          </ac:spMkLst>
        </pc:spChg>
        <pc:spChg chg="mod">
          <ac:chgData name="Salau, Kehinde" userId="07c34322-2e3e-42e6-ac49-b39c619a6e14" providerId="ADAL" clId="{0D01C25D-9E50-4E6F-8E8D-24E94165E32A}" dt="2022-12-31T13:21:08.361" v="3637" actId="20577"/>
          <ac:spMkLst>
            <pc:docMk/>
            <pc:sldMk cId="3655472502" sldId="2147375234"/>
            <ac:spMk id="48" creationId="{B826DD1C-56B1-7BE4-4DF8-C7907EF1B564}"/>
          </ac:spMkLst>
        </pc:spChg>
        <pc:spChg chg="mod">
          <ac:chgData name="Salau, Kehinde" userId="07c34322-2e3e-42e6-ac49-b39c619a6e14" providerId="ADAL" clId="{0D01C25D-9E50-4E6F-8E8D-24E94165E32A}" dt="2022-12-31T13:41:39.660" v="3857" actId="20577"/>
          <ac:spMkLst>
            <pc:docMk/>
            <pc:sldMk cId="3655472502" sldId="2147375234"/>
            <ac:spMk id="51" creationId="{9BE9D514-4ACB-E462-AE48-72F7319E01AB}"/>
          </ac:spMkLst>
        </pc:spChg>
        <pc:spChg chg="mod">
          <ac:chgData name="Salau, Kehinde" userId="07c34322-2e3e-42e6-ac49-b39c619a6e14" providerId="ADAL" clId="{0D01C25D-9E50-4E6F-8E8D-24E94165E32A}" dt="2022-12-31T13:40:10.536" v="3785" actId="1037"/>
          <ac:spMkLst>
            <pc:docMk/>
            <pc:sldMk cId="3655472502" sldId="2147375234"/>
            <ac:spMk id="52" creationId="{C90081FB-F7FC-08EB-69FA-B84125D57B8E}"/>
          </ac:spMkLst>
        </pc:spChg>
        <pc:spChg chg="mod">
          <ac:chgData name="Salau, Kehinde" userId="07c34322-2e3e-42e6-ac49-b39c619a6e14" providerId="ADAL" clId="{0D01C25D-9E50-4E6F-8E8D-24E94165E32A}" dt="2022-12-31T14:00:02.747" v="4077" actId="1076"/>
          <ac:spMkLst>
            <pc:docMk/>
            <pc:sldMk cId="3655472502" sldId="2147375234"/>
            <ac:spMk id="54" creationId="{9B366065-3369-FEF5-392D-5D54BE2C953D}"/>
          </ac:spMkLst>
        </pc:spChg>
        <pc:spChg chg="mod">
          <ac:chgData name="Salau, Kehinde" userId="07c34322-2e3e-42e6-ac49-b39c619a6e14" providerId="ADAL" clId="{0D01C25D-9E50-4E6F-8E8D-24E94165E32A}" dt="2022-12-31T13:40:50.095" v="3809" actId="1038"/>
          <ac:spMkLst>
            <pc:docMk/>
            <pc:sldMk cId="3655472502" sldId="2147375234"/>
            <ac:spMk id="55" creationId="{9EA619B6-4CF2-380A-B6D0-AC42D41A2CC7}"/>
          </ac:spMkLst>
        </pc:spChg>
        <pc:spChg chg="mod">
          <ac:chgData name="Salau, Kehinde" userId="07c34322-2e3e-42e6-ac49-b39c619a6e14" providerId="ADAL" clId="{0D01C25D-9E50-4E6F-8E8D-24E94165E32A}" dt="2022-12-31T14:00:06.635" v="4078" actId="1076"/>
          <ac:spMkLst>
            <pc:docMk/>
            <pc:sldMk cId="3655472502" sldId="2147375234"/>
            <ac:spMk id="57" creationId="{9F2CBF73-FBAB-878E-1A4C-AEF6492504B5}"/>
          </ac:spMkLst>
        </pc:spChg>
        <pc:spChg chg="mod">
          <ac:chgData name="Salau, Kehinde" userId="07c34322-2e3e-42e6-ac49-b39c619a6e14" providerId="ADAL" clId="{0D01C25D-9E50-4E6F-8E8D-24E94165E32A}" dt="2022-12-31T13:41:28.872" v="3854" actId="14100"/>
          <ac:spMkLst>
            <pc:docMk/>
            <pc:sldMk cId="3655472502" sldId="2147375234"/>
            <ac:spMk id="58" creationId="{7BFC12F1-1ECB-955C-4BD7-C9212BA019D7}"/>
          </ac:spMkLst>
        </pc:spChg>
        <pc:spChg chg="mod">
          <ac:chgData name="Salau, Kehinde" userId="07c34322-2e3e-42e6-ac49-b39c619a6e14" providerId="ADAL" clId="{0D01C25D-9E50-4E6F-8E8D-24E94165E32A}" dt="2022-12-31T14:00:53.983" v="4103" actId="20577"/>
          <ac:spMkLst>
            <pc:docMk/>
            <pc:sldMk cId="3655472502" sldId="2147375234"/>
            <ac:spMk id="60" creationId="{0E98338C-C6D1-43C1-EB9C-275EE918ADB6}"/>
          </ac:spMkLst>
        </pc:spChg>
        <pc:spChg chg="mod">
          <ac:chgData name="Salau, Kehinde" userId="07c34322-2e3e-42e6-ac49-b39c619a6e14" providerId="ADAL" clId="{0D01C25D-9E50-4E6F-8E8D-24E94165E32A}" dt="2022-12-31T13:38:06.922" v="3737"/>
          <ac:spMkLst>
            <pc:docMk/>
            <pc:sldMk cId="3655472502" sldId="2147375234"/>
            <ac:spMk id="62" creationId="{A0FBECD3-8DE8-4946-6312-67529C3A4821}"/>
          </ac:spMkLst>
        </pc:spChg>
        <pc:spChg chg="mod">
          <ac:chgData name="Salau, Kehinde" userId="07c34322-2e3e-42e6-ac49-b39c619a6e14" providerId="ADAL" clId="{0D01C25D-9E50-4E6F-8E8D-24E94165E32A}" dt="2022-12-31T13:38:06.922" v="3737"/>
          <ac:spMkLst>
            <pc:docMk/>
            <pc:sldMk cId="3655472502" sldId="2147375234"/>
            <ac:spMk id="63" creationId="{F93FE7EB-FA3D-83C9-526D-4C3B2273AB95}"/>
          </ac:spMkLst>
        </pc:spChg>
        <pc:spChg chg="mod">
          <ac:chgData name="Salau, Kehinde" userId="07c34322-2e3e-42e6-ac49-b39c619a6e14" providerId="ADAL" clId="{0D01C25D-9E50-4E6F-8E8D-24E94165E32A}" dt="2022-12-31T13:38:06.922" v="3737"/>
          <ac:spMkLst>
            <pc:docMk/>
            <pc:sldMk cId="3655472502" sldId="2147375234"/>
            <ac:spMk id="65" creationId="{15436A8F-F848-593C-C76D-165FF1BE2062}"/>
          </ac:spMkLst>
        </pc:spChg>
        <pc:spChg chg="mod">
          <ac:chgData name="Salau, Kehinde" userId="07c34322-2e3e-42e6-ac49-b39c619a6e14" providerId="ADAL" clId="{0D01C25D-9E50-4E6F-8E8D-24E94165E32A}" dt="2022-12-31T13:38:06.922" v="3737"/>
          <ac:spMkLst>
            <pc:docMk/>
            <pc:sldMk cId="3655472502" sldId="2147375234"/>
            <ac:spMk id="66" creationId="{7C2244BC-770F-69EF-4509-870D3308F98D}"/>
          </ac:spMkLst>
        </pc:spChg>
        <pc:spChg chg="mod">
          <ac:chgData name="Salau, Kehinde" userId="07c34322-2e3e-42e6-ac49-b39c619a6e14" providerId="ADAL" clId="{0D01C25D-9E50-4E6F-8E8D-24E94165E32A}" dt="2022-12-31T13:38:06.922" v="3737"/>
          <ac:spMkLst>
            <pc:docMk/>
            <pc:sldMk cId="3655472502" sldId="2147375234"/>
            <ac:spMk id="68" creationId="{BF49D243-C690-6574-50B7-18C52D3EF495}"/>
          </ac:spMkLst>
        </pc:spChg>
        <pc:spChg chg="mod">
          <ac:chgData name="Salau, Kehinde" userId="07c34322-2e3e-42e6-ac49-b39c619a6e14" providerId="ADAL" clId="{0D01C25D-9E50-4E6F-8E8D-24E94165E32A}" dt="2022-12-31T13:38:06.922" v="3737"/>
          <ac:spMkLst>
            <pc:docMk/>
            <pc:sldMk cId="3655472502" sldId="2147375234"/>
            <ac:spMk id="69" creationId="{80F59484-1EB2-2EE5-905D-7BC8E4ADB69E}"/>
          </ac:spMkLst>
        </pc:spChg>
        <pc:spChg chg="mod">
          <ac:chgData name="Salau, Kehinde" userId="07c34322-2e3e-42e6-ac49-b39c619a6e14" providerId="ADAL" clId="{0D01C25D-9E50-4E6F-8E8D-24E94165E32A}" dt="2022-12-31T13:38:06.922" v="3737"/>
          <ac:spMkLst>
            <pc:docMk/>
            <pc:sldMk cId="3655472502" sldId="2147375234"/>
            <ac:spMk id="71" creationId="{D2304F9C-1255-C2FA-01F0-E4064D495477}"/>
          </ac:spMkLst>
        </pc:spChg>
        <pc:spChg chg="add mod">
          <ac:chgData name="Salau, Kehinde" userId="07c34322-2e3e-42e6-ac49-b39c619a6e14" providerId="ADAL" clId="{0D01C25D-9E50-4E6F-8E8D-24E94165E32A}" dt="2022-12-31T14:02:46.638" v="4125" actId="164"/>
          <ac:spMkLst>
            <pc:docMk/>
            <pc:sldMk cId="3655472502" sldId="2147375234"/>
            <ac:spMk id="74" creationId="{860A44FF-11AA-2ED4-81CD-9C02F0298E67}"/>
          </ac:spMkLst>
        </pc:spChg>
        <pc:spChg chg="add mod">
          <ac:chgData name="Salau, Kehinde" userId="07c34322-2e3e-42e6-ac49-b39c619a6e14" providerId="ADAL" clId="{0D01C25D-9E50-4E6F-8E8D-24E94165E32A}" dt="2022-12-31T14:02:46.638" v="4125" actId="164"/>
          <ac:spMkLst>
            <pc:docMk/>
            <pc:sldMk cId="3655472502" sldId="2147375234"/>
            <ac:spMk id="76" creationId="{4152BA01-9C35-4221-61D2-2DE082898557}"/>
          </ac:spMkLst>
        </pc:spChg>
        <pc:spChg chg="mod">
          <ac:chgData name="Salau, Kehinde" userId="07c34322-2e3e-42e6-ac49-b39c619a6e14" providerId="ADAL" clId="{0D01C25D-9E50-4E6F-8E8D-24E94165E32A}" dt="2022-12-31T14:01:38.170" v="4122"/>
          <ac:spMkLst>
            <pc:docMk/>
            <pc:sldMk cId="3655472502" sldId="2147375234"/>
            <ac:spMk id="86" creationId="{84D21C2C-961A-F06F-96D7-248026C96054}"/>
          </ac:spMkLst>
        </pc:spChg>
        <pc:spChg chg="mod">
          <ac:chgData name="Salau, Kehinde" userId="07c34322-2e3e-42e6-ac49-b39c619a6e14" providerId="ADAL" clId="{0D01C25D-9E50-4E6F-8E8D-24E94165E32A}" dt="2022-12-31T14:01:38.170" v="4122"/>
          <ac:spMkLst>
            <pc:docMk/>
            <pc:sldMk cId="3655472502" sldId="2147375234"/>
            <ac:spMk id="87" creationId="{77D92B90-8E34-41F4-B0DF-3171B868B870}"/>
          </ac:spMkLst>
        </pc:spChg>
        <pc:spChg chg="mod">
          <ac:chgData name="Salau, Kehinde" userId="07c34322-2e3e-42e6-ac49-b39c619a6e14" providerId="ADAL" clId="{0D01C25D-9E50-4E6F-8E8D-24E94165E32A}" dt="2022-12-31T14:01:38.170" v="4122"/>
          <ac:spMkLst>
            <pc:docMk/>
            <pc:sldMk cId="3655472502" sldId="2147375234"/>
            <ac:spMk id="89" creationId="{BC9A9C85-7A75-FC04-61EF-FBD465CD91D3}"/>
          </ac:spMkLst>
        </pc:spChg>
        <pc:spChg chg="mod">
          <ac:chgData name="Salau, Kehinde" userId="07c34322-2e3e-42e6-ac49-b39c619a6e14" providerId="ADAL" clId="{0D01C25D-9E50-4E6F-8E8D-24E94165E32A}" dt="2022-12-31T14:01:38.170" v="4122"/>
          <ac:spMkLst>
            <pc:docMk/>
            <pc:sldMk cId="3655472502" sldId="2147375234"/>
            <ac:spMk id="90" creationId="{49FAF834-C568-2E8D-3BF7-0BFB210DB69D}"/>
          </ac:spMkLst>
        </pc:spChg>
        <pc:spChg chg="mod">
          <ac:chgData name="Salau, Kehinde" userId="07c34322-2e3e-42e6-ac49-b39c619a6e14" providerId="ADAL" clId="{0D01C25D-9E50-4E6F-8E8D-24E94165E32A}" dt="2022-12-31T14:01:38.170" v="4122"/>
          <ac:spMkLst>
            <pc:docMk/>
            <pc:sldMk cId="3655472502" sldId="2147375234"/>
            <ac:spMk id="92" creationId="{80A45B84-D345-69E5-285B-CDE5796BDA8B}"/>
          </ac:spMkLst>
        </pc:spChg>
        <pc:spChg chg="mod">
          <ac:chgData name="Salau, Kehinde" userId="07c34322-2e3e-42e6-ac49-b39c619a6e14" providerId="ADAL" clId="{0D01C25D-9E50-4E6F-8E8D-24E94165E32A}" dt="2022-12-31T14:01:38.170" v="4122"/>
          <ac:spMkLst>
            <pc:docMk/>
            <pc:sldMk cId="3655472502" sldId="2147375234"/>
            <ac:spMk id="93" creationId="{9E153879-C4EF-C5A1-283B-98851D937416}"/>
          </ac:spMkLst>
        </pc:spChg>
        <pc:spChg chg="mod">
          <ac:chgData name="Salau, Kehinde" userId="07c34322-2e3e-42e6-ac49-b39c619a6e14" providerId="ADAL" clId="{0D01C25D-9E50-4E6F-8E8D-24E94165E32A}" dt="2022-12-31T14:01:38.170" v="4122"/>
          <ac:spMkLst>
            <pc:docMk/>
            <pc:sldMk cId="3655472502" sldId="2147375234"/>
            <ac:spMk id="95" creationId="{AA6ABF3C-3724-1DDE-C1F1-A41A8969AE03}"/>
          </ac:spMkLst>
        </pc:spChg>
        <pc:spChg chg="mod">
          <ac:chgData name="Salau, Kehinde" userId="07c34322-2e3e-42e6-ac49-b39c619a6e14" providerId="ADAL" clId="{0D01C25D-9E50-4E6F-8E8D-24E94165E32A}" dt="2022-12-31T14:07:24.582" v="4225" actId="14100"/>
          <ac:spMkLst>
            <pc:docMk/>
            <pc:sldMk cId="3655472502" sldId="2147375234"/>
            <ac:spMk id="99" creationId="{FA5A7439-5D7C-6E17-1293-C45D92EC63ED}"/>
          </ac:spMkLst>
        </pc:spChg>
        <pc:spChg chg="mod">
          <ac:chgData name="Salau, Kehinde" userId="07c34322-2e3e-42e6-ac49-b39c619a6e14" providerId="ADAL" clId="{0D01C25D-9E50-4E6F-8E8D-24E94165E32A}" dt="2022-12-31T14:02:49.512" v="4126"/>
          <ac:spMkLst>
            <pc:docMk/>
            <pc:sldMk cId="3655472502" sldId="2147375234"/>
            <ac:spMk id="101" creationId="{AC8CC633-54C4-B921-9547-B801E353C658}"/>
          </ac:spMkLst>
        </pc:spChg>
        <pc:spChg chg="mod">
          <ac:chgData name="Salau, Kehinde" userId="07c34322-2e3e-42e6-ac49-b39c619a6e14" providerId="ADAL" clId="{0D01C25D-9E50-4E6F-8E8D-24E94165E32A}" dt="2022-12-31T14:03:37.755" v="4134" actId="20577"/>
          <ac:spMkLst>
            <pc:docMk/>
            <pc:sldMk cId="3655472502" sldId="2147375234"/>
            <ac:spMk id="102" creationId="{1F27B37C-165F-C369-562C-7E8BFF7E1DC4}"/>
          </ac:spMkLst>
        </pc:spChg>
        <pc:spChg chg="mod">
          <ac:chgData name="Salau, Kehinde" userId="07c34322-2e3e-42e6-ac49-b39c619a6e14" providerId="ADAL" clId="{0D01C25D-9E50-4E6F-8E8D-24E94165E32A}" dt="2022-12-31T14:02:49.512" v="4126"/>
          <ac:spMkLst>
            <pc:docMk/>
            <pc:sldMk cId="3655472502" sldId="2147375234"/>
            <ac:spMk id="103" creationId="{0D62E3F0-40E7-C043-4863-DD975ED260B7}"/>
          </ac:spMkLst>
        </pc:spChg>
        <pc:spChg chg="mod">
          <ac:chgData name="Salau, Kehinde" userId="07c34322-2e3e-42e6-ac49-b39c619a6e14" providerId="ADAL" clId="{0D01C25D-9E50-4E6F-8E8D-24E94165E32A}" dt="2022-12-31T14:03:49.648" v="4136" actId="20577"/>
          <ac:spMkLst>
            <pc:docMk/>
            <pc:sldMk cId="3655472502" sldId="2147375234"/>
            <ac:spMk id="105" creationId="{0073AE8F-4D33-6FCA-6512-36BB68D1DCD1}"/>
          </ac:spMkLst>
        </pc:spChg>
        <pc:spChg chg="mod">
          <ac:chgData name="Salau, Kehinde" userId="07c34322-2e3e-42e6-ac49-b39c619a6e14" providerId="ADAL" clId="{0D01C25D-9E50-4E6F-8E8D-24E94165E32A}" dt="2022-12-31T14:02:49.512" v="4126"/>
          <ac:spMkLst>
            <pc:docMk/>
            <pc:sldMk cId="3655472502" sldId="2147375234"/>
            <ac:spMk id="106" creationId="{E54C675E-1000-6FC6-DD9C-7547FE0E239C}"/>
          </ac:spMkLst>
        </pc:spChg>
        <pc:spChg chg="mod">
          <ac:chgData name="Salau, Kehinde" userId="07c34322-2e3e-42e6-ac49-b39c619a6e14" providerId="ADAL" clId="{0D01C25D-9E50-4E6F-8E8D-24E94165E32A}" dt="2022-12-31T14:06:52.520" v="4221" actId="20577"/>
          <ac:spMkLst>
            <pc:docMk/>
            <pc:sldMk cId="3655472502" sldId="2147375234"/>
            <ac:spMk id="108" creationId="{5AD10FD9-201F-4C82-A350-BA9B817BB360}"/>
          </ac:spMkLst>
        </pc:spChg>
        <pc:spChg chg="mod">
          <ac:chgData name="Salau, Kehinde" userId="07c34322-2e3e-42e6-ac49-b39c619a6e14" providerId="ADAL" clId="{0D01C25D-9E50-4E6F-8E8D-24E94165E32A}" dt="2022-12-31T14:07:00.891" v="4222" actId="14100"/>
          <ac:spMkLst>
            <pc:docMk/>
            <pc:sldMk cId="3655472502" sldId="2147375234"/>
            <ac:spMk id="109" creationId="{2A9220E9-2E6D-BCBA-1A9E-D4BF3A49EE30}"/>
          </ac:spMkLst>
        </pc:spChg>
        <pc:spChg chg="mod">
          <ac:chgData name="Salau, Kehinde" userId="07c34322-2e3e-42e6-ac49-b39c619a6e14" providerId="ADAL" clId="{0D01C25D-9E50-4E6F-8E8D-24E94165E32A}" dt="2022-12-31T14:08:23.679" v="4252" actId="20577"/>
          <ac:spMkLst>
            <pc:docMk/>
            <pc:sldMk cId="3655472502" sldId="2147375234"/>
            <ac:spMk id="111" creationId="{7EB2DD32-58F2-EE4E-486E-3187F5B57CAC}"/>
          </ac:spMkLst>
        </pc:spChg>
        <pc:grpChg chg="add mod">
          <ac:chgData name="Salau, Kehinde" userId="07c34322-2e3e-42e6-ac49-b39c619a6e14" providerId="ADAL" clId="{0D01C25D-9E50-4E6F-8E8D-24E94165E32A}" dt="2022-12-31T13:44:42.617" v="3961" actId="1035"/>
          <ac:grpSpMkLst>
            <pc:docMk/>
            <pc:sldMk cId="3655472502" sldId="2147375234"/>
            <ac:grpSpMk id="35" creationId="{18B189FB-C805-7492-480C-3B26038616A1}"/>
          </ac:grpSpMkLst>
        </pc:grpChg>
        <pc:grpChg chg="add mod">
          <ac:chgData name="Salau, Kehinde" userId="07c34322-2e3e-42e6-ac49-b39c619a6e14" providerId="ADAL" clId="{0D01C25D-9E50-4E6F-8E8D-24E94165E32A}" dt="2022-12-31T13:44:42.617" v="3961" actId="1035"/>
          <ac:grpSpMkLst>
            <pc:docMk/>
            <pc:sldMk cId="3655472502" sldId="2147375234"/>
            <ac:grpSpMk id="36" creationId="{DAEBAE9A-AB13-A8DE-6F67-52C0914146FD}"/>
          </ac:grpSpMkLst>
        </pc:grpChg>
        <pc:grpChg chg="add mod">
          <ac:chgData name="Salau, Kehinde" userId="07c34322-2e3e-42e6-ac49-b39c619a6e14" providerId="ADAL" clId="{0D01C25D-9E50-4E6F-8E8D-24E94165E32A}" dt="2022-12-31T13:44:42.617" v="3961" actId="1035"/>
          <ac:grpSpMkLst>
            <pc:docMk/>
            <pc:sldMk cId="3655472502" sldId="2147375234"/>
            <ac:grpSpMk id="38" creationId="{1DA3A92B-99DC-743E-59EA-8CD4D18A687E}"/>
          </ac:grpSpMkLst>
        </pc:grpChg>
        <pc:grpChg chg="add mod">
          <ac:chgData name="Salau, Kehinde" userId="07c34322-2e3e-42e6-ac49-b39c619a6e14" providerId="ADAL" clId="{0D01C25D-9E50-4E6F-8E8D-24E94165E32A}" dt="2022-12-31T14:02:46.638" v="4125" actId="164"/>
          <ac:grpSpMkLst>
            <pc:docMk/>
            <pc:sldMk cId="3655472502" sldId="2147375234"/>
            <ac:grpSpMk id="50" creationId="{7B2A5F70-283C-63FC-1526-FC7298529690}"/>
          </ac:grpSpMkLst>
        </pc:grpChg>
        <pc:grpChg chg="add del mod">
          <ac:chgData name="Salau, Kehinde" userId="07c34322-2e3e-42e6-ac49-b39c619a6e14" providerId="ADAL" clId="{0D01C25D-9E50-4E6F-8E8D-24E94165E32A}" dt="2022-12-31T13:39:01.390" v="3748" actId="478"/>
          <ac:grpSpMkLst>
            <pc:docMk/>
            <pc:sldMk cId="3655472502" sldId="2147375234"/>
            <ac:grpSpMk id="61" creationId="{2B1CD02B-B8FE-3CDB-B551-E3D39105892E}"/>
          </ac:grpSpMkLst>
        </pc:grpChg>
        <pc:grpChg chg="add del mod">
          <ac:chgData name="Salau, Kehinde" userId="07c34322-2e3e-42e6-ac49-b39c619a6e14" providerId="ADAL" clId="{0D01C25D-9E50-4E6F-8E8D-24E94165E32A}" dt="2022-12-31T14:02:15.742" v="4124" actId="478"/>
          <ac:grpSpMkLst>
            <pc:docMk/>
            <pc:sldMk cId="3655472502" sldId="2147375234"/>
            <ac:grpSpMk id="85" creationId="{C119DFF5-155E-4619-D060-969FDDBF48E2}"/>
          </ac:grpSpMkLst>
        </pc:grpChg>
        <pc:grpChg chg="add mod">
          <ac:chgData name="Salau, Kehinde" userId="07c34322-2e3e-42e6-ac49-b39c619a6e14" providerId="ADAL" clId="{0D01C25D-9E50-4E6F-8E8D-24E94165E32A}" dt="2022-12-31T14:02:46.638" v="4125" actId="164"/>
          <ac:grpSpMkLst>
            <pc:docMk/>
            <pc:sldMk cId="3655472502" sldId="2147375234"/>
            <ac:grpSpMk id="96" creationId="{45BD7EFD-C96C-E244-DA89-4EAD5E14CD90}"/>
          </ac:grpSpMkLst>
        </pc:grpChg>
        <pc:grpChg chg="add mod">
          <ac:chgData name="Salau, Kehinde" userId="07c34322-2e3e-42e6-ac49-b39c619a6e14" providerId="ADAL" clId="{0D01C25D-9E50-4E6F-8E8D-24E94165E32A}" dt="2022-12-31T14:02:57.749" v="4127" actId="1076"/>
          <ac:grpSpMkLst>
            <pc:docMk/>
            <pc:sldMk cId="3655472502" sldId="2147375234"/>
            <ac:grpSpMk id="97" creationId="{86076D46-6494-62C4-076B-E9B5039A1C16}"/>
          </ac:grpSpMkLst>
        </pc:grpChg>
        <pc:grpChg chg="mod">
          <ac:chgData name="Salau, Kehinde" userId="07c34322-2e3e-42e6-ac49-b39c619a6e14" providerId="ADAL" clId="{0D01C25D-9E50-4E6F-8E8D-24E94165E32A}" dt="2022-12-31T14:02:49.512" v="4126"/>
          <ac:grpSpMkLst>
            <pc:docMk/>
            <pc:sldMk cId="3655472502" sldId="2147375234"/>
            <ac:grpSpMk id="98" creationId="{1D5CCB37-67AB-8B4E-7EE8-FF9528E590C2}"/>
          </ac:grpSpMkLst>
        </pc:grpChg>
        <pc:cxnChg chg="add mod">
          <ac:chgData name="Salau, Kehinde" userId="07c34322-2e3e-42e6-ac49-b39c619a6e14" providerId="ADAL" clId="{0D01C25D-9E50-4E6F-8E8D-24E94165E32A}" dt="2022-12-31T13:12:05.776" v="3392" actId="164"/>
          <ac:cxnSpMkLst>
            <pc:docMk/>
            <pc:sldMk cId="3655472502" sldId="2147375234"/>
            <ac:cxnSpMk id="7" creationId="{A1131431-46D6-9A83-7291-1DF131085FC5}"/>
          </ac:cxnSpMkLst>
        </pc:cxnChg>
        <pc:cxnChg chg="add mod">
          <ac:chgData name="Salau, Kehinde" userId="07c34322-2e3e-42e6-ac49-b39c619a6e14" providerId="ADAL" clId="{0D01C25D-9E50-4E6F-8E8D-24E94165E32A}" dt="2022-12-31T13:12:05.776" v="3392" actId="164"/>
          <ac:cxnSpMkLst>
            <pc:docMk/>
            <pc:sldMk cId="3655472502" sldId="2147375234"/>
            <ac:cxnSpMk id="14" creationId="{7AEBEE9B-ACBC-5CAF-06B8-B081688E4A6A}"/>
          </ac:cxnSpMkLst>
        </pc:cxnChg>
        <pc:cxnChg chg="add mod">
          <ac:chgData name="Salau, Kehinde" userId="07c34322-2e3e-42e6-ac49-b39c619a6e14" providerId="ADAL" clId="{0D01C25D-9E50-4E6F-8E8D-24E94165E32A}" dt="2022-12-31T13:12:05.776" v="3392" actId="164"/>
          <ac:cxnSpMkLst>
            <pc:docMk/>
            <pc:sldMk cId="3655472502" sldId="2147375234"/>
            <ac:cxnSpMk id="21" creationId="{6954BF7C-6118-6CCE-9847-E1E35DEE5594}"/>
          </ac:cxnSpMkLst>
        </pc:cxnChg>
        <pc:cxnChg chg="add mod">
          <ac:chgData name="Salau, Kehinde" userId="07c34322-2e3e-42e6-ac49-b39c619a6e14" providerId="ADAL" clId="{0D01C25D-9E50-4E6F-8E8D-24E94165E32A}" dt="2022-12-31T13:14:39.571" v="3465" actId="20577"/>
          <ac:cxnSpMkLst>
            <pc:docMk/>
            <pc:sldMk cId="3655472502" sldId="2147375234"/>
            <ac:cxnSpMk id="27" creationId="{2D37D1E2-0269-F17B-24DA-8CB61EA7E3C2}"/>
          </ac:cxnSpMkLst>
        </pc:cxnChg>
        <pc:cxnChg chg="add mod">
          <ac:chgData name="Salau, Kehinde" userId="07c34322-2e3e-42e6-ac49-b39c619a6e14" providerId="ADAL" clId="{0D01C25D-9E50-4E6F-8E8D-24E94165E32A}" dt="2022-12-31T13:16:01.803" v="3510" actId="20577"/>
          <ac:cxnSpMkLst>
            <pc:docMk/>
            <pc:sldMk cId="3655472502" sldId="2147375234"/>
            <ac:cxnSpMk id="30" creationId="{6E3CA655-6437-39AB-EDB5-C36D7B3254FB}"/>
          </ac:cxnSpMkLst>
        </pc:cxnChg>
        <pc:cxnChg chg="add mod">
          <ac:chgData name="Salau, Kehinde" userId="07c34322-2e3e-42e6-ac49-b39c619a6e14" providerId="ADAL" clId="{0D01C25D-9E50-4E6F-8E8D-24E94165E32A}" dt="2022-12-31T13:13:40.174" v="3409" actId="14100"/>
          <ac:cxnSpMkLst>
            <pc:docMk/>
            <pc:sldMk cId="3655472502" sldId="2147375234"/>
            <ac:cxnSpMk id="33" creationId="{A8D8BA4D-BCB7-7E34-59C4-F2190171E95C}"/>
          </ac:cxnSpMkLst>
        </pc:cxnChg>
        <pc:cxnChg chg="mod">
          <ac:chgData name="Salau, Kehinde" userId="07c34322-2e3e-42e6-ac49-b39c619a6e14" providerId="ADAL" clId="{0D01C25D-9E50-4E6F-8E8D-24E94165E32A}" dt="2022-12-31T13:19:20.277" v="3582" actId="20577"/>
          <ac:cxnSpMkLst>
            <pc:docMk/>
            <pc:sldMk cId="3655472502" sldId="2147375234"/>
            <ac:cxnSpMk id="41" creationId="{5750266F-85C1-5DB9-F97A-26BEB1C7F7FE}"/>
          </ac:cxnSpMkLst>
        </pc:cxnChg>
        <pc:cxnChg chg="mod">
          <ac:chgData name="Salau, Kehinde" userId="07c34322-2e3e-42e6-ac49-b39c619a6e14" providerId="ADAL" clId="{0D01C25D-9E50-4E6F-8E8D-24E94165E32A}" dt="2022-12-31T13:20:13.021" v="3635" actId="20577"/>
          <ac:cxnSpMkLst>
            <pc:docMk/>
            <pc:sldMk cId="3655472502" sldId="2147375234"/>
            <ac:cxnSpMk id="44" creationId="{014FCB2E-5BD0-6F1D-1316-1C73A2EF5EFE}"/>
          </ac:cxnSpMkLst>
        </pc:cxnChg>
        <pc:cxnChg chg="mod">
          <ac:chgData name="Salau, Kehinde" userId="07c34322-2e3e-42e6-ac49-b39c619a6e14" providerId="ADAL" clId="{0D01C25D-9E50-4E6F-8E8D-24E94165E32A}" dt="2022-12-31T13:18:07.363" v="3557" actId="14100"/>
          <ac:cxnSpMkLst>
            <pc:docMk/>
            <pc:sldMk cId="3655472502" sldId="2147375234"/>
            <ac:cxnSpMk id="47" creationId="{3F23D4E8-7150-D97F-56B8-1EADBD4A775E}"/>
          </ac:cxnSpMkLst>
        </pc:cxnChg>
        <pc:cxnChg chg="mod">
          <ac:chgData name="Salau, Kehinde" userId="07c34322-2e3e-42e6-ac49-b39c619a6e14" providerId="ADAL" clId="{0D01C25D-9E50-4E6F-8E8D-24E94165E32A}" dt="2022-12-31T14:00:02.747" v="4077" actId="1076"/>
          <ac:cxnSpMkLst>
            <pc:docMk/>
            <pc:sldMk cId="3655472502" sldId="2147375234"/>
            <ac:cxnSpMk id="53" creationId="{85478ACF-E753-3C2C-3E34-2867B1106260}"/>
          </ac:cxnSpMkLst>
        </pc:cxnChg>
        <pc:cxnChg chg="mod">
          <ac:chgData name="Salau, Kehinde" userId="07c34322-2e3e-42e6-ac49-b39c619a6e14" providerId="ADAL" clId="{0D01C25D-9E50-4E6F-8E8D-24E94165E32A}" dt="2022-12-31T14:00:06.635" v="4078" actId="1076"/>
          <ac:cxnSpMkLst>
            <pc:docMk/>
            <pc:sldMk cId="3655472502" sldId="2147375234"/>
            <ac:cxnSpMk id="56" creationId="{40759914-2BDB-2CC5-B80D-B37E15463BDA}"/>
          </ac:cxnSpMkLst>
        </pc:cxnChg>
        <pc:cxnChg chg="mod">
          <ac:chgData name="Salau, Kehinde" userId="07c34322-2e3e-42e6-ac49-b39c619a6e14" providerId="ADAL" clId="{0D01C25D-9E50-4E6F-8E8D-24E94165E32A}" dt="2022-12-31T14:00:53.983" v="4103" actId="20577"/>
          <ac:cxnSpMkLst>
            <pc:docMk/>
            <pc:sldMk cId="3655472502" sldId="2147375234"/>
            <ac:cxnSpMk id="59" creationId="{3358E93C-2E93-F667-53F4-3AFBE26E7043}"/>
          </ac:cxnSpMkLst>
        </pc:cxnChg>
        <pc:cxnChg chg="mod">
          <ac:chgData name="Salau, Kehinde" userId="07c34322-2e3e-42e6-ac49-b39c619a6e14" providerId="ADAL" clId="{0D01C25D-9E50-4E6F-8E8D-24E94165E32A}" dt="2022-12-31T13:39:01.390" v="3748" actId="478"/>
          <ac:cxnSpMkLst>
            <pc:docMk/>
            <pc:sldMk cId="3655472502" sldId="2147375234"/>
            <ac:cxnSpMk id="64" creationId="{68DD3846-3D90-4EF0-20E3-25129264633D}"/>
          </ac:cxnSpMkLst>
        </pc:cxnChg>
        <pc:cxnChg chg="mod">
          <ac:chgData name="Salau, Kehinde" userId="07c34322-2e3e-42e6-ac49-b39c619a6e14" providerId="ADAL" clId="{0D01C25D-9E50-4E6F-8E8D-24E94165E32A}" dt="2022-12-31T13:39:01.390" v="3748" actId="478"/>
          <ac:cxnSpMkLst>
            <pc:docMk/>
            <pc:sldMk cId="3655472502" sldId="2147375234"/>
            <ac:cxnSpMk id="67" creationId="{3FFA616C-5BF9-4DDC-5CE7-8F298E6C42EE}"/>
          </ac:cxnSpMkLst>
        </pc:cxnChg>
        <pc:cxnChg chg="mod">
          <ac:chgData name="Salau, Kehinde" userId="07c34322-2e3e-42e6-ac49-b39c619a6e14" providerId="ADAL" clId="{0D01C25D-9E50-4E6F-8E8D-24E94165E32A}" dt="2022-12-31T13:39:01.390" v="3748" actId="478"/>
          <ac:cxnSpMkLst>
            <pc:docMk/>
            <pc:sldMk cId="3655472502" sldId="2147375234"/>
            <ac:cxnSpMk id="70" creationId="{2F8CCA1F-0957-5BDA-70F9-9CAC8E0C7E75}"/>
          </ac:cxnSpMkLst>
        </pc:cxnChg>
        <pc:cxnChg chg="add mod">
          <ac:chgData name="Salau, Kehinde" userId="07c34322-2e3e-42e6-ac49-b39c619a6e14" providerId="ADAL" clId="{0D01C25D-9E50-4E6F-8E8D-24E94165E32A}" dt="2022-12-31T14:02:46.638" v="4125" actId="164"/>
          <ac:cxnSpMkLst>
            <pc:docMk/>
            <pc:sldMk cId="3655472502" sldId="2147375234"/>
            <ac:cxnSpMk id="75" creationId="{33EFD54D-1FEB-2438-365E-661A597E74D6}"/>
          </ac:cxnSpMkLst>
        </pc:cxnChg>
        <pc:cxnChg chg="mod">
          <ac:chgData name="Salau, Kehinde" userId="07c34322-2e3e-42e6-ac49-b39c619a6e14" providerId="ADAL" clId="{0D01C25D-9E50-4E6F-8E8D-24E94165E32A}" dt="2022-12-31T14:02:15.742" v="4124" actId="478"/>
          <ac:cxnSpMkLst>
            <pc:docMk/>
            <pc:sldMk cId="3655472502" sldId="2147375234"/>
            <ac:cxnSpMk id="88" creationId="{49CE18AC-52DA-2F3C-1659-35810C43EC84}"/>
          </ac:cxnSpMkLst>
        </pc:cxnChg>
        <pc:cxnChg chg="mod">
          <ac:chgData name="Salau, Kehinde" userId="07c34322-2e3e-42e6-ac49-b39c619a6e14" providerId="ADAL" clId="{0D01C25D-9E50-4E6F-8E8D-24E94165E32A}" dt="2022-12-31T14:02:15.742" v="4124" actId="478"/>
          <ac:cxnSpMkLst>
            <pc:docMk/>
            <pc:sldMk cId="3655472502" sldId="2147375234"/>
            <ac:cxnSpMk id="91" creationId="{403850E7-683D-B3AA-615F-59D751891CE5}"/>
          </ac:cxnSpMkLst>
        </pc:cxnChg>
        <pc:cxnChg chg="mod">
          <ac:chgData name="Salau, Kehinde" userId="07c34322-2e3e-42e6-ac49-b39c619a6e14" providerId="ADAL" clId="{0D01C25D-9E50-4E6F-8E8D-24E94165E32A}" dt="2022-12-31T14:02:15.742" v="4124" actId="478"/>
          <ac:cxnSpMkLst>
            <pc:docMk/>
            <pc:sldMk cId="3655472502" sldId="2147375234"/>
            <ac:cxnSpMk id="94" creationId="{B546EB1B-5579-074E-193B-D7870D218A69}"/>
          </ac:cxnSpMkLst>
        </pc:cxnChg>
        <pc:cxnChg chg="mod">
          <ac:chgData name="Salau, Kehinde" userId="07c34322-2e3e-42e6-ac49-b39c619a6e14" providerId="ADAL" clId="{0D01C25D-9E50-4E6F-8E8D-24E94165E32A}" dt="2022-12-31T14:07:24.582" v="4225" actId="14100"/>
          <ac:cxnSpMkLst>
            <pc:docMk/>
            <pc:sldMk cId="3655472502" sldId="2147375234"/>
            <ac:cxnSpMk id="100" creationId="{4281999B-E2F3-2705-D1C9-374E46EA5EEC}"/>
          </ac:cxnSpMkLst>
        </pc:cxnChg>
        <pc:cxnChg chg="mod">
          <ac:chgData name="Salau, Kehinde" userId="07c34322-2e3e-42e6-ac49-b39c619a6e14" providerId="ADAL" clId="{0D01C25D-9E50-4E6F-8E8D-24E94165E32A}" dt="2022-12-31T14:02:49.512" v="4126"/>
          <ac:cxnSpMkLst>
            <pc:docMk/>
            <pc:sldMk cId="3655472502" sldId="2147375234"/>
            <ac:cxnSpMk id="104" creationId="{9C969A49-F06D-442D-E563-D990ECD07789}"/>
          </ac:cxnSpMkLst>
        </pc:cxnChg>
        <pc:cxnChg chg="mod">
          <ac:chgData name="Salau, Kehinde" userId="07c34322-2e3e-42e6-ac49-b39c619a6e14" providerId="ADAL" clId="{0D01C25D-9E50-4E6F-8E8D-24E94165E32A}" dt="2022-12-31T14:06:40.095" v="4216" actId="20577"/>
          <ac:cxnSpMkLst>
            <pc:docMk/>
            <pc:sldMk cId="3655472502" sldId="2147375234"/>
            <ac:cxnSpMk id="107" creationId="{9C6D38F3-C560-50D1-BA0E-79CD1B469749}"/>
          </ac:cxnSpMkLst>
        </pc:cxnChg>
        <pc:cxnChg chg="mod">
          <ac:chgData name="Salau, Kehinde" userId="07c34322-2e3e-42e6-ac49-b39c619a6e14" providerId="ADAL" clId="{0D01C25D-9E50-4E6F-8E8D-24E94165E32A}" dt="2022-12-31T14:08:01.440" v="4235" actId="20577"/>
          <ac:cxnSpMkLst>
            <pc:docMk/>
            <pc:sldMk cId="3655472502" sldId="2147375234"/>
            <ac:cxnSpMk id="110" creationId="{13486EA4-40EC-D71D-A3A4-245B30C9755D}"/>
          </ac:cxnSpMkLst>
        </pc:cxnChg>
      </pc:sldChg>
      <pc:sldChg chg="modSp add mod">
        <pc:chgData name="Salau, Kehinde" userId="07c34322-2e3e-42e6-ac49-b39c619a6e14" providerId="ADAL" clId="{0D01C25D-9E50-4E6F-8E8D-24E94165E32A}" dt="2022-12-31T14:26:45.882" v="4486" actId="20577"/>
        <pc:sldMkLst>
          <pc:docMk/>
          <pc:sldMk cId="116206045" sldId="2147375235"/>
        </pc:sldMkLst>
        <pc:spChg chg="mod">
          <ac:chgData name="Salau, Kehinde" userId="07c34322-2e3e-42e6-ac49-b39c619a6e14" providerId="ADAL" clId="{0D01C25D-9E50-4E6F-8E8D-24E94165E32A}" dt="2022-12-31T14:10:22.290" v="4259" actId="20577"/>
          <ac:spMkLst>
            <pc:docMk/>
            <pc:sldMk cId="116206045" sldId="2147375235"/>
            <ac:spMk id="2" creationId="{D8682977-D96E-AFF6-6429-64423CBB6A30}"/>
          </ac:spMkLst>
        </pc:spChg>
        <pc:spChg chg="mod">
          <ac:chgData name="Salau, Kehinde" userId="07c34322-2e3e-42e6-ac49-b39c619a6e14" providerId="ADAL" clId="{0D01C25D-9E50-4E6F-8E8D-24E94165E32A}" dt="2022-12-30T18:18:38.659" v="2801" actId="1035"/>
          <ac:spMkLst>
            <pc:docMk/>
            <pc:sldMk cId="116206045" sldId="2147375235"/>
            <ac:spMk id="4" creationId="{5E18D842-A5AA-5A70-07FE-AAFF90874345}"/>
          </ac:spMkLst>
        </pc:spChg>
        <pc:spChg chg="mod">
          <ac:chgData name="Salau, Kehinde" userId="07c34322-2e3e-42e6-ac49-b39c619a6e14" providerId="ADAL" clId="{0D01C25D-9E50-4E6F-8E8D-24E94165E32A}" dt="2022-12-31T14:26:45.882" v="4486" actId="20577"/>
          <ac:spMkLst>
            <pc:docMk/>
            <pc:sldMk cId="116206045" sldId="2147375235"/>
            <ac:spMk id="5" creationId="{FD1947A0-C87E-BEAA-E1C1-FE1948737438}"/>
          </ac:spMkLst>
        </pc:spChg>
      </pc:sldChg>
      <pc:sldChg chg="addSp delSp modSp add mod">
        <pc:chgData name="Salau, Kehinde" userId="07c34322-2e3e-42e6-ac49-b39c619a6e14" providerId="ADAL" clId="{0D01C25D-9E50-4E6F-8E8D-24E94165E32A}" dt="2023-01-06T14:39:29.034" v="4937" actId="207"/>
        <pc:sldMkLst>
          <pc:docMk/>
          <pc:sldMk cId="101072061" sldId="2147375236"/>
        </pc:sldMkLst>
        <pc:spChg chg="topLvl">
          <ac:chgData name="Salau, Kehinde" userId="07c34322-2e3e-42e6-ac49-b39c619a6e14" providerId="ADAL" clId="{0D01C25D-9E50-4E6F-8E8D-24E94165E32A}" dt="2023-01-06T14:29:59.089" v="4881" actId="478"/>
          <ac:spMkLst>
            <pc:docMk/>
            <pc:sldMk cId="101072061" sldId="2147375236"/>
            <ac:spMk id="3" creationId="{20046530-4A82-6766-2686-E23433F2C02A}"/>
          </ac:spMkLst>
        </pc:spChg>
        <pc:spChg chg="del">
          <ac:chgData name="Salau, Kehinde" userId="07c34322-2e3e-42e6-ac49-b39c619a6e14" providerId="ADAL" clId="{0D01C25D-9E50-4E6F-8E8D-24E94165E32A}" dt="2023-01-06T14:29:30.200" v="4870" actId="478"/>
          <ac:spMkLst>
            <pc:docMk/>
            <pc:sldMk cId="101072061" sldId="2147375236"/>
            <ac:spMk id="6" creationId="{BE330914-9A15-131D-4769-8F91450523BA}"/>
          </ac:spMkLst>
        </pc:spChg>
        <pc:spChg chg="del">
          <ac:chgData name="Salau, Kehinde" userId="07c34322-2e3e-42e6-ac49-b39c619a6e14" providerId="ADAL" clId="{0D01C25D-9E50-4E6F-8E8D-24E94165E32A}" dt="2023-01-06T14:29:45.549" v="4875" actId="478"/>
          <ac:spMkLst>
            <pc:docMk/>
            <pc:sldMk cId="101072061" sldId="2147375236"/>
            <ac:spMk id="8" creationId="{FDEB3546-7410-C6CC-0AE2-C80E277A7C7F}"/>
          </ac:spMkLst>
        </pc:spChg>
        <pc:spChg chg="del">
          <ac:chgData name="Salau, Kehinde" userId="07c34322-2e3e-42e6-ac49-b39c619a6e14" providerId="ADAL" clId="{0D01C25D-9E50-4E6F-8E8D-24E94165E32A}" dt="2023-01-06T14:29:42.780" v="4874" actId="478"/>
          <ac:spMkLst>
            <pc:docMk/>
            <pc:sldMk cId="101072061" sldId="2147375236"/>
            <ac:spMk id="13" creationId="{150EB15E-295D-E877-BF93-B9E9F6C4E072}"/>
          </ac:spMkLst>
        </pc:spChg>
        <pc:spChg chg="del topLvl">
          <ac:chgData name="Salau, Kehinde" userId="07c34322-2e3e-42e6-ac49-b39c619a6e14" providerId="ADAL" clId="{0D01C25D-9E50-4E6F-8E8D-24E94165E32A}" dt="2023-01-06T14:29:59.089" v="4881" actId="478"/>
          <ac:spMkLst>
            <pc:docMk/>
            <pc:sldMk cId="101072061" sldId="2147375236"/>
            <ac:spMk id="15" creationId="{3C56D6FB-1B2E-F154-41ED-772D1697DBBA}"/>
          </ac:spMkLst>
        </pc:spChg>
        <pc:spChg chg="del">
          <ac:chgData name="Salau, Kehinde" userId="07c34322-2e3e-42e6-ac49-b39c619a6e14" providerId="ADAL" clId="{0D01C25D-9E50-4E6F-8E8D-24E94165E32A}" dt="2023-01-06T14:29:50.993" v="4877" actId="478"/>
          <ac:spMkLst>
            <pc:docMk/>
            <pc:sldMk cId="101072061" sldId="2147375236"/>
            <ac:spMk id="20" creationId="{4D0FD441-ECEF-03B6-8D02-4B487FF6D5FC}"/>
          </ac:spMkLst>
        </pc:spChg>
        <pc:spChg chg="del mod">
          <ac:chgData name="Salau, Kehinde" userId="07c34322-2e3e-42e6-ac49-b39c619a6e14" providerId="ADAL" clId="{0D01C25D-9E50-4E6F-8E8D-24E94165E32A}" dt="2023-01-06T14:29:56.593" v="4880" actId="478"/>
          <ac:spMkLst>
            <pc:docMk/>
            <pc:sldMk cId="101072061" sldId="2147375236"/>
            <ac:spMk id="22" creationId="{B50327F3-0617-CF4E-21D9-273C53AC7C3E}"/>
          </ac:spMkLst>
        </pc:spChg>
        <pc:spChg chg="topLvl">
          <ac:chgData name="Salau, Kehinde" userId="07c34322-2e3e-42e6-ac49-b39c619a6e14" providerId="ADAL" clId="{0D01C25D-9E50-4E6F-8E8D-24E94165E32A}" dt="2023-01-06T14:32:15.264" v="4892" actId="478"/>
          <ac:spMkLst>
            <pc:docMk/>
            <pc:sldMk cId="101072061" sldId="2147375236"/>
            <ac:spMk id="25" creationId="{7D13AE6E-3B6D-C22C-31FF-EA16FFC96CB8}"/>
          </ac:spMkLst>
        </pc:spChg>
        <pc:spChg chg="del">
          <ac:chgData name="Salau, Kehinde" userId="07c34322-2e3e-42e6-ac49-b39c619a6e14" providerId="ADAL" clId="{0D01C25D-9E50-4E6F-8E8D-24E94165E32A}" dt="2023-01-06T14:30:05.250" v="4883" actId="478"/>
          <ac:spMkLst>
            <pc:docMk/>
            <pc:sldMk cId="101072061" sldId="2147375236"/>
            <ac:spMk id="26" creationId="{855A4D71-FB8D-D617-0699-257E37C05895}"/>
          </ac:spMkLst>
        </pc:spChg>
        <pc:spChg chg="del">
          <ac:chgData name="Salau, Kehinde" userId="07c34322-2e3e-42e6-ac49-b39c619a6e14" providerId="ADAL" clId="{0D01C25D-9E50-4E6F-8E8D-24E94165E32A}" dt="2023-01-06T14:30:03.262" v="4882" actId="478"/>
          <ac:spMkLst>
            <pc:docMk/>
            <pc:sldMk cId="101072061" sldId="2147375236"/>
            <ac:spMk id="28" creationId="{3F6D5B48-1F57-7BD8-D7AD-0C092808B6C2}"/>
          </ac:spMkLst>
        </pc:spChg>
        <pc:spChg chg="del">
          <ac:chgData name="Salau, Kehinde" userId="07c34322-2e3e-42e6-ac49-b39c619a6e14" providerId="ADAL" clId="{0D01C25D-9E50-4E6F-8E8D-24E94165E32A}" dt="2023-01-06T14:30:11.341" v="4886" actId="478"/>
          <ac:spMkLst>
            <pc:docMk/>
            <pc:sldMk cId="101072061" sldId="2147375236"/>
            <ac:spMk id="29" creationId="{6E165DD9-07B3-96AC-4D14-DC4F40791F73}"/>
          </ac:spMkLst>
        </pc:spChg>
        <pc:spChg chg="del topLvl">
          <ac:chgData name="Salau, Kehinde" userId="07c34322-2e3e-42e6-ac49-b39c619a6e14" providerId="ADAL" clId="{0D01C25D-9E50-4E6F-8E8D-24E94165E32A}" dt="2023-01-06T14:32:15.264" v="4892" actId="478"/>
          <ac:spMkLst>
            <pc:docMk/>
            <pc:sldMk cId="101072061" sldId="2147375236"/>
            <ac:spMk id="31" creationId="{5B6A0E1B-864A-5335-405E-65941065EF98}"/>
          </ac:spMkLst>
        </pc:spChg>
        <pc:spChg chg="del">
          <ac:chgData name="Salau, Kehinde" userId="07c34322-2e3e-42e6-ac49-b39c619a6e14" providerId="ADAL" clId="{0D01C25D-9E50-4E6F-8E8D-24E94165E32A}" dt="2023-01-06T14:32:04.779" v="4888" actId="478"/>
          <ac:spMkLst>
            <pc:docMk/>
            <pc:sldMk cId="101072061" sldId="2147375236"/>
            <ac:spMk id="32" creationId="{3A4B677A-4E35-4041-AFA6-215397B14638}"/>
          </ac:spMkLst>
        </pc:spChg>
        <pc:spChg chg="del">
          <ac:chgData name="Salau, Kehinde" userId="07c34322-2e3e-42e6-ac49-b39c619a6e14" providerId="ADAL" clId="{0D01C25D-9E50-4E6F-8E8D-24E94165E32A}" dt="2023-01-06T14:32:13.067" v="4891" actId="478"/>
          <ac:spMkLst>
            <pc:docMk/>
            <pc:sldMk cId="101072061" sldId="2147375236"/>
            <ac:spMk id="34" creationId="{4FAE1446-4E34-7EAC-FDB4-324EDFB6DF64}"/>
          </ac:spMkLst>
        </pc:spChg>
        <pc:spChg chg="topLvl">
          <ac:chgData name="Salau, Kehinde" userId="07c34322-2e3e-42e6-ac49-b39c619a6e14" providerId="ADAL" clId="{0D01C25D-9E50-4E6F-8E8D-24E94165E32A}" dt="2023-01-06T14:33:49.299" v="4903" actId="478"/>
          <ac:spMkLst>
            <pc:docMk/>
            <pc:sldMk cId="101072061" sldId="2147375236"/>
            <ac:spMk id="39" creationId="{C6325CDB-B321-6FA6-FB40-892DE376DE63}"/>
          </ac:spMkLst>
        </pc:spChg>
        <pc:spChg chg="del">
          <ac:chgData name="Salau, Kehinde" userId="07c34322-2e3e-42e6-ac49-b39c619a6e14" providerId="ADAL" clId="{0D01C25D-9E50-4E6F-8E8D-24E94165E32A}" dt="2023-01-06T14:33:05.844" v="4896" actId="478"/>
          <ac:spMkLst>
            <pc:docMk/>
            <pc:sldMk cId="101072061" sldId="2147375236"/>
            <ac:spMk id="40" creationId="{9D3766E5-7437-F06C-4B23-43242877C0D7}"/>
          </ac:spMkLst>
        </pc:spChg>
        <pc:spChg chg="del">
          <ac:chgData name="Salau, Kehinde" userId="07c34322-2e3e-42e6-ac49-b39c619a6e14" providerId="ADAL" clId="{0D01C25D-9E50-4E6F-8E8D-24E94165E32A}" dt="2023-01-06T14:33:16.973" v="4899" actId="478"/>
          <ac:spMkLst>
            <pc:docMk/>
            <pc:sldMk cId="101072061" sldId="2147375236"/>
            <ac:spMk id="42" creationId="{18808BA4-48A1-0508-255D-F596499D78F3}"/>
          </ac:spMkLst>
        </pc:spChg>
        <pc:spChg chg="del">
          <ac:chgData name="Salau, Kehinde" userId="07c34322-2e3e-42e6-ac49-b39c619a6e14" providerId="ADAL" clId="{0D01C25D-9E50-4E6F-8E8D-24E94165E32A}" dt="2023-01-06T14:33:11.872" v="4898" actId="478"/>
          <ac:spMkLst>
            <pc:docMk/>
            <pc:sldMk cId="101072061" sldId="2147375236"/>
            <ac:spMk id="43" creationId="{74895662-2053-65C9-136B-3765B9DCC692}"/>
          </ac:spMkLst>
        </pc:spChg>
        <pc:spChg chg="del topLvl">
          <ac:chgData name="Salau, Kehinde" userId="07c34322-2e3e-42e6-ac49-b39c619a6e14" providerId="ADAL" clId="{0D01C25D-9E50-4E6F-8E8D-24E94165E32A}" dt="2023-01-06T14:33:49.299" v="4903" actId="478"/>
          <ac:spMkLst>
            <pc:docMk/>
            <pc:sldMk cId="101072061" sldId="2147375236"/>
            <ac:spMk id="45" creationId="{5E56EB4C-F69E-AAEA-606A-E2AD21CEFDA7}"/>
          </ac:spMkLst>
        </pc:spChg>
        <pc:spChg chg="del">
          <ac:chgData name="Salau, Kehinde" userId="07c34322-2e3e-42e6-ac49-b39c619a6e14" providerId="ADAL" clId="{0D01C25D-9E50-4E6F-8E8D-24E94165E32A}" dt="2023-01-06T14:33:30.110" v="4900" actId="478"/>
          <ac:spMkLst>
            <pc:docMk/>
            <pc:sldMk cId="101072061" sldId="2147375236"/>
            <ac:spMk id="46" creationId="{8ADFB73D-4646-6F36-4F75-CF6CC01CF25F}"/>
          </ac:spMkLst>
        </pc:spChg>
        <pc:spChg chg="del">
          <ac:chgData name="Salau, Kehinde" userId="07c34322-2e3e-42e6-ac49-b39c619a6e14" providerId="ADAL" clId="{0D01C25D-9E50-4E6F-8E8D-24E94165E32A}" dt="2023-01-06T14:33:46.537" v="4902" actId="478"/>
          <ac:spMkLst>
            <pc:docMk/>
            <pc:sldMk cId="101072061" sldId="2147375236"/>
            <ac:spMk id="48" creationId="{B826DD1C-56B1-7BE4-4DF8-C7907EF1B564}"/>
          </ac:spMkLst>
        </pc:spChg>
        <pc:spChg chg="add del mod topLvl">
          <ac:chgData name="Salau, Kehinde" userId="07c34322-2e3e-42e6-ac49-b39c619a6e14" providerId="ADAL" clId="{0D01C25D-9E50-4E6F-8E8D-24E94165E32A}" dt="2023-01-06T14:39:19.112" v="4936" actId="207"/>
          <ac:spMkLst>
            <pc:docMk/>
            <pc:sldMk cId="101072061" sldId="2147375236"/>
            <ac:spMk id="51" creationId="{9BE9D514-4ACB-E462-AE48-72F7319E01AB}"/>
          </ac:spMkLst>
        </pc:spChg>
        <pc:spChg chg="del">
          <ac:chgData name="Salau, Kehinde" userId="07c34322-2e3e-42e6-ac49-b39c619a6e14" providerId="ADAL" clId="{0D01C25D-9E50-4E6F-8E8D-24E94165E32A}" dt="2023-01-06T14:34:10.930" v="4908" actId="478"/>
          <ac:spMkLst>
            <pc:docMk/>
            <pc:sldMk cId="101072061" sldId="2147375236"/>
            <ac:spMk id="52" creationId="{C90081FB-F7FC-08EB-69FA-B84125D57B8E}"/>
          </ac:spMkLst>
        </pc:spChg>
        <pc:spChg chg="del">
          <ac:chgData name="Salau, Kehinde" userId="07c34322-2e3e-42e6-ac49-b39c619a6e14" providerId="ADAL" clId="{0D01C25D-9E50-4E6F-8E8D-24E94165E32A}" dt="2023-01-06T14:34:15.413" v="4910" actId="478"/>
          <ac:spMkLst>
            <pc:docMk/>
            <pc:sldMk cId="101072061" sldId="2147375236"/>
            <ac:spMk id="54" creationId="{9B366065-3369-FEF5-392D-5D54BE2C953D}"/>
          </ac:spMkLst>
        </pc:spChg>
        <pc:spChg chg="del">
          <ac:chgData name="Salau, Kehinde" userId="07c34322-2e3e-42e6-ac49-b39c619a6e14" providerId="ADAL" clId="{0D01C25D-9E50-4E6F-8E8D-24E94165E32A}" dt="2023-01-06T14:34:04.966" v="4907" actId="478"/>
          <ac:spMkLst>
            <pc:docMk/>
            <pc:sldMk cId="101072061" sldId="2147375236"/>
            <ac:spMk id="55" creationId="{9EA619B6-4CF2-380A-B6D0-AC42D41A2CC7}"/>
          </ac:spMkLst>
        </pc:spChg>
        <pc:spChg chg="del topLvl">
          <ac:chgData name="Salau, Kehinde" userId="07c34322-2e3e-42e6-ac49-b39c619a6e14" providerId="ADAL" clId="{0D01C25D-9E50-4E6F-8E8D-24E94165E32A}" dt="2023-01-06T14:34:52.609" v="4922" actId="478"/>
          <ac:spMkLst>
            <pc:docMk/>
            <pc:sldMk cId="101072061" sldId="2147375236"/>
            <ac:spMk id="57" creationId="{9F2CBF73-FBAB-878E-1A4C-AEF6492504B5}"/>
          </ac:spMkLst>
        </pc:spChg>
        <pc:spChg chg="del">
          <ac:chgData name="Salau, Kehinde" userId="07c34322-2e3e-42e6-ac49-b39c619a6e14" providerId="ADAL" clId="{0D01C25D-9E50-4E6F-8E8D-24E94165E32A}" dt="2023-01-06T14:34:21.945" v="4913" actId="478"/>
          <ac:spMkLst>
            <pc:docMk/>
            <pc:sldMk cId="101072061" sldId="2147375236"/>
            <ac:spMk id="58" creationId="{7BFC12F1-1ECB-955C-4BD7-C9212BA019D7}"/>
          </ac:spMkLst>
        </pc:spChg>
        <pc:spChg chg="del">
          <ac:chgData name="Salau, Kehinde" userId="07c34322-2e3e-42e6-ac49-b39c619a6e14" providerId="ADAL" clId="{0D01C25D-9E50-4E6F-8E8D-24E94165E32A}" dt="2023-01-06T14:34:40.821" v="4918" actId="478"/>
          <ac:spMkLst>
            <pc:docMk/>
            <pc:sldMk cId="101072061" sldId="2147375236"/>
            <ac:spMk id="60" creationId="{0E98338C-C6D1-43C1-EB9C-275EE918ADB6}"/>
          </ac:spMkLst>
        </pc:spChg>
        <pc:spChg chg="del">
          <ac:chgData name="Salau, Kehinde" userId="07c34322-2e3e-42e6-ac49-b39c619a6e14" providerId="ADAL" clId="{0D01C25D-9E50-4E6F-8E8D-24E94165E32A}" dt="2023-01-06T14:34:24.669" v="4914" actId="478"/>
          <ac:spMkLst>
            <pc:docMk/>
            <pc:sldMk cId="101072061" sldId="2147375236"/>
            <ac:spMk id="74" creationId="{860A44FF-11AA-2ED4-81CD-9C02F0298E67}"/>
          </ac:spMkLst>
        </pc:spChg>
        <pc:spChg chg="del mod topLvl">
          <ac:chgData name="Salau, Kehinde" userId="07c34322-2e3e-42e6-ac49-b39c619a6e14" providerId="ADAL" clId="{0D01C25D-9E50-4E6F-8E8D-24E94165E32A}" dt="2023-01-06T14:34:49.277" v="4921" actId="478"/>
          <ac:spMkLst>
            <pc:docMk/>
            <pc:sldMk cId="101072061" sldId="2147375236"/>
            <ac:spMk id="76" creationId="{4152BA01-9C35-4221-61D2-2DE082898557}"/>
          </ac:spMkLst>
        </pc:spChg>
        <pc:spChg chg="del topLvl">
          <ac:chgData name="Salau, Kehinde" userId="07c34322-2e3e-42e6-ac49-b39c619a6e14" providerId="ADAL" clId="{0D01C25D-9E50-4E6F-8E8D-24E94165E32A}" dt="2023-01-06T14:35:37.893" v="4935" actId="478"/>
          <ac:spMkLst>
            <pc:docMk/>
            <pc:sldMk cId="101072061" sldId="2147375236"/>
            <ac:spMk id="99" creationId="{FA5A7439-5D7C-6E17-1293-C45D92EC63ED}"/>
          </ac:spMkLst>
        </pc:spChg>
        <pc:spChg chg="del">
          <ac:chgData name="Salau, Kehinde" userId="07c34322-2e3e-42e6-ac49-b39c619a6e14" providerId="ADAL" clId="{0D01C25D-9E50-4E6F-8E8D-24E94165E32A}" dt="2023-01-06T14:35:06.630" v="4927" actId="478"/>
          <ac:spMkLst>
            <pc:docMk/>
            <pc:sldMk cId="101072061" sldId="2147375236"/>
            <ac:spMk id="101" creationId="{AC8CC633-54C4-B921-9547-B801E353C658}"/>
          </ac:spMkLst>
        </pc:spChg>
        <pc:spChg chg="mod topLvl">
          <ac:chgData name="Salau, Kehinde" userId="07c34322-2e3e-42e6-ac49-b39c619a6e14" providerId="ADAL" clId="{0D01C25D-9E50-4E6F-8E8D-24E94165E32A}" dt="2023-01-06T14:39:29.034" v="4937" actId="207"/>
          <ac:spMkLst>
            <pc:docMk/>
            <pc:sldMk cId="101072061" sldId="2147375236"/>
            <ac:spMk id="102" creationId="{1F27B37C-165F-C369-562C-7E8BFF7E1DC4}"/>
          </ac:spMkLst>
        </pc:spChg>
        <pc:spChg chg="del">
          <ac:chgData name="Salau, Kehinde" userId="07c34322-2e3e-42e6-ac49-b39c619a6e14" providerId="ADAL" clId="{0D01C25D-9E50-4E6F-8E8D-24E94165E32A}" dt="2023-01-06T14:35:23.306" v="4932" actId="478"/>
          <ac:spMkLst>
            <pc:docMk/>
            <pc:sldMk cId="101072061" sldId="2147375236"/>
            <ac:spMk id="103" creationId="{0D62E3F0-40E7-C043-4863-DD975ED260B7}"/>
          </ac:spMkLst>
        </pc:spChg>
        <pc:spChg chg="del mod">
          <ac:chgData name="Salau, Kehinde" userId="07c34322-2e3e-42e6-ac49-b39c619a6e14" providerId="ADAL" clId="{0D01C25D-9E50-4E6F-8E8D-24E94165E32A}" dt="2023-01-06T14:35:00.554" v="4925" actId="478"/>
          <ac:spMkLst>
            <pc:docMk/>
            <pc:sldMk cId="101072061" sldId="2147375236"/>
            <ac:spMk id="105" creationId="{0073AE8F-4D33-6FCA-6512-36BB68D1DCD1}"/>
          </ac:spMkLst>
        </pc:spChg>
        <pc:spChg chg="del">
          <ac:chgData name="Salau, Kehinde" userId="07c34322-2e3e-42e6-ac49-b39c619a6e14" providerId="ADAL" clId="{0D01C25D-9E50-4E6F-8E8D-24E94165E32A}" dt="2023-01-06T14:35:27.402" v="4933" actId="478"/>
          <ac:spMkLst>
            <pc:docMk/>
            <pc:sldMk cId="101072061" sldId="2147375236"/>
            <ac:spMk id="106" creationId="{E54C675E-1000-6FC6-DD9C-7547FE0E239C}"/>
          </ac:spMkLst>
        </pc:spChg>
        <pc:spChg chg="del">
          <ac:chgData name="Salau, Kehinde" userId="07c34322-2e3e-42e6-ac49-b39c619a6e14" providerId="ADAL" clId="{0D01C25D-9E50-4E6F-8E8D-24E94165E32A}" dt="2023-01-06T14:34:56.353" v="4923" actId="478"/>
          <ac:spMkLst>
            <pc:docMk/>
            <pc:sldMk cId="101072061" sldId="2147375236"/>
            <ac:spMk id="108" creationId="{5AD10FD9-201F-4C82-A350-BA9B817BB360}"/>
          </ac:spMkLst>
        </pc:spChg>
        <pc:spChg chg="del">
          <ac:chgData name="Salau, Kehinde" userId="07c34322-2e3e-42e6-ac49-b39c619a6e14" providerId="ADAL" clId="{0D01C25D-9E50-4E6F-8E8D-24E94165E32A}" dt="2023-01-06T14:35:31.143" v="4934" actId="478"/>
          <ac:spMkLst>
            <pc:docMk/>
            <pc:sldMk cId="101072061" sldId="2147375236"/>
            <ac:spMk id="109" creationId="{2A9220E9-2E6D-BCBA-1A9E-D4BF3A49EE30}"/>
          </ac:spMkLst>
        </pc:spChg>
        <pc:spChg chg="del">
          <ac:chgData name="Salau, Kehinde" userId="07c34322-2e3e-42e6-ac49-b39c619a6e14" providerId="ADAL" clId="{0D01C25D-9E50-4E6F-8E8D-24E94165E32A}" dt="2023-01-06T14:35:03.597" v="4926" actId="478"/>
          <ac:spMkLst>
            <pc:docMk/>
            <pc:sldMk cId="101072061" sldId="2147375236"/>
            <ac:spMk id="111" creationId="{7EB2DD32-58F2-EE4E-486E-3187F5B57CAC}"/>
          </ac:spMkLst>
        </pc:spChg>
        <pc:grpChg chg="del mod">
          <ac:chgData name="Salau, Kehinde" userId="07c34322-2e3e-42e6-ac49-b39c619a6e14" providerId="ADAL" clId="{0D01C25D-9E50-4E6F-8E8D-24E94165E32A}" dt="2023-01-06T14:32:15.264" v="4892" actId="478"/>
          <ac:grpSpMkLst>
            <pc:docMk/>
            <pc:sldMk cId="101072061" sldId="2147375236"/>
            <ac:grpSpMk id="35" creationId="{18B189FB-C805-7492-480C-3B26038616A1}"/>
          </ac:grpSpMkLst>
        </pc:grpChg>
        <pc:grpChg chg="add del">
          <ac:chgData name="Salau, Kehinde" userId="07c34322-2e3e-42e6-ac49-b39c619a6e14" providerId="ADAL" clId="{0D01C25D-9E50-4E6F-8E8D-24E94165E32A}" dt="2023-01-06T14:29:59.089" v="4881" actId="478"/>
          <ac:grpSpMkLst>
            <pc:docMk/>
            <pc:sldMk cId="101072061" sldId="2147375236"/>
            <ac:grpSpMk id="36" creationId="{DAEBAE9A-AB13-A8DE-6F67-52C0914146FD}"/>
          </ac:grpSpMkLst>
        </pc:grpChg>
        <pc:grpChg chg="add del">
          <ac:chgData name="Salau, Kehinde" userId="07c34322-2e3e-42e6-ac49-b39c619a6e14" providerId="ADAL" clId="{0D01C25D-9E50-4E6F-8E8D-24E94165E32A}" dt="2023-01-06T14:33:49.299" v="4903" actId="478"/>
          <ac:grpSpMkLst>
            <pc:docMk/>
            <pc:sldMk cId="101072061" sldId="2147375236"/>
            <ac:grpSpMk id="38" creationId="{1DA3A92B-99DC-743E-59EA-8CD4D18A687E}"/>
          </ac:grpSpMkLst>
        </pc:grpChg>
        <pc:grpChg chg="del topLvl">
          <ac:chgData name="Salau, Kehinde" userId="07c34322-2e3e-42e6-ac49-b39c619a6e14" providerId="ADAL" clId="{0D01C25D-9E50-4E6F-8E8D-24E94165E32A}" dt="2023-01-06T14:34:52.609" v="4922" actId="478"/>
          <ac:grpSpMkLst>
            <pc:docMk/>
            <pc:sldMk cId="101072061" sldId="2147375236"/>
            <ac:grpSpMk id="50" creationId="{7B2A5F70-283C-63FC-1526-FC7298529690}"/>
          </ac:grpSpMkLst>
        </pc:grpChg>
        <pc:grpChg chg="add del">
          <ac:chgData name="Salau, Kehinde" userId="07c34322-2e3e-42e6-ac49-b39c619a6e14" providerId="ADAL" clId="{0D01C25D-9E50-4E6F-8E8D-24E94165E32A}" dt="2023-01-06T14:34:49.277" v="4921" actId="478"/>
          <ac:grpSpMkLst>
            <pc:docMk/>
            <pc:sldMk cId="101072061" sldId="2147375236"/>
            <ac:grpSpMk id="96" creationId="{45BD7EFD-C96C-E244-DA89-4EAD5E14CD90}"/>
          </ac:grpSpMkLst>
        </pc:grpChg>
        <pc:grpChg chg="del">
          <ac:chgData name="Salau, Kehinde" userId="07c34322-2e3e-42e6-ac49-b39c619a6e14" providerId="ADAL" clId="{0D01C25D-9E50-4E6F-8E8D-24E94165E32A}" dt="2023-01-06T14:35:37.893" v="4935" actId="478"/>
          <ac:grpSpMkLst>
            <pc:docMk/>
            <pc:sldMk cId="101072061" sldId="2147375236"/>
            <ac:grpSpMk id="97" creationId="{86076D46-6494-62C4-076B-E9B5039A1C16}"/>
          </ac:grpSpMkLst>
        </pc:grpChg>
        <pc:grpChg chg="del">
          <ac:chgData name="Salau, Kehinde" userId="07c34322-2e3e-42e6-ac49-b39c619a6e14" providerId="ADAL" clId="{0D01C25D-9E50-4E6F-8E8D-24E94165E32A}" dt="2023-01-06T14:35:31.143" v="4934" actId="478"/>
          <ac:grpSpMkLst>
            <pc:docMk/>
            <pc:sldMk cId="101072061" sldId="2147375236"/>
            <ac:grpSpMk id="98" creationId="{1D5CCB37-67AB-8B4E-7EE8-FF9528E590C2}"/>
          </ac:grpSpMkLst>
        </pc:grpChg>
        <pc:cxnChg chg="del mod">
          <ac:chgData name="Salau, Kehinde" userId="07c34322-2e3e-42e6-ac49-b39c619a6e14" providerId="ADAL" clId="{0D01C25D-9E50-4E6F-8E8D-24E94165E32A}" dt="2023-01-06T14:29:48.040" v="4876" actId="478"/>
          <ac:cxnSpMkLst>
            <pc:docMk/>
            <pc:sldMk cId="101072061" sldId="2147375236"/>
            <ac:cxnSpMk id="7" creationId="{A1131431-46D6-9A83-7291-1DF131085FC5}"/>
          </ac:cxnSpMkLst>
        </pc:cxnChg>
        <pc:cxnChg chg="del mod">
          <ac:chgData name="Salau, Kehinde" userId="07c34322-2e3e-42e6-ac49-b39c619a6e14" providerId="ADAL" clId="{0D01C25D-9E50-4E6F-8E8D-24E94165E32A}" dt="2023-01-06T14:29:40.592" v="4873" actId="478"/>
          <ac:cxnSpMkLst>
            <pc:docMk/>
            <pc:sldMk cId="101072061" sldId="2147375236"/>
            <ac:cxnSpMk id="14" creationId="{7AEBEE9B-ACBC-5CAF-06B8-B081688E4A6A}"/>
          </ac:cxnSpMkLst>
        </pc:cxnChg>
        <pc:cxnChg chg="del mod">
          <ac:chgData name="Salau, Kehinde" userId="07c34322-2e3e-42e6-ac49-b39c619a6e14" providerId="ADAL" clId="{0D01C25D-9E50-4E6F-8E8D-24E94165E32A}" dt="2023-01-06T14:29:53.754" v="4878" actId="478"/>
          <ac:cxnSpMkLst>
            <pc:docMk/>
            <pc:sldMk cId="101072061" sldId="2147375236"/>
            <ac:cxnSpMk id="21" creationId="{6954BF7C-6118-6CCE-9847-E1E35DEE5594}"/>
          </ac:cxnSpMkLst>
        </pc:cxnChg>
        <pc:cxnChg chg="del mod">
          <ac:chgData name="Salau, Kehinde" userId="07c34322-2e3e-42e6-ac49-b39c619a6e14" providerId="ADAL" clId="{0D01C25D-9E50-4E6F-8E8D-24E94165E32A}" dt="2023-01-06T14:32:02.004" v="4887" actId="478"/>
          <ac:cxnSpMkLst>
            <pc:docMk/>
            <pc:sldMk cId="101072061" sldId="2147375236"/>
            <ac:cxnSpMk id="27" creationId="{2D37D1E2-0269-F17B-24DA-8CB61EA7E3C2}"/>
          </ac:cxnSpMkLst>
        </pc:cxnChg>
        <pc:cxnChg chg="del mod">
          <ac:chgData name="Salau, Kehinde" userId="07c34322-2e3e-42e6-ac49-b39c619a6e14" providerId="ADAL" clId="{0D01C25D-9E50-4E6F-8E8D-24E94165E32A}" dt="2023-01-06T14:32:06.971" v="4889" actId="478"/>
          <ac:cxnSpMkLst>
            <pc:docMk/>
            <pc:sldMk cId="101072061" sldId="2147375236"/>
            <ac:cxnSpMk id="30" creationId="{6E3CA655-6437-39AB-EDB5-C36D7B3254FB}"/>
          </ac:cxnSpMkLst>
        </pc:cxnChg>
        <pc:cxnChg chg="del mod">
          <ac:chgData name="Salau, Kehinde" userId="07c34322-2e3e-42e6-ac49-b39c619a6e14" providerId="ADAL" clId="{0D01C25D-9E50-4E6F-8E8D-24E94165E32A}" dt="2023-01-06T14:32:09.334" v="4890" actId="478"/>
          <ac:cxnSpMkLst>
            <pc:docMk/>
            <pc:sldMk cId="101072061" sldId="2147375236"/>
            <ac:cxnSpMk id="33" creationId="{A8D8BA4D-BCB7-7E34-59C4-F2190171E95C}"/>
          </ac:cxnSpMkLst>
        </pc:cxnChg>
        <pc:cxnChg chg="del mod">
          <ac:chgData name="Salau, Kehinde" userId="07c34322-2e3e-42e6-ac49-b39c619a6e14" providerId="ADAL" clId="{0D01C25D-9E50-4E6F-8E8D-24E94165E32A}" dt="2023-01-06T14:32:58.569" v="4895" actId="478"/>
          <ac:cxnSpMkLst>
            <pc:docMk/>
            <pc:sldMk cId="101072061" sldId="2147375236"/>
            <ac:cxnSpMk id="41" creationId="{5750266F-85C1-5DB9-F97A-26BEB1C7F7FE}"/>
          </ac:cxnSpMkLst>
        </pc:cxnChg>
        <pc:cxnChg chg="del mod">
          <ac:chgData name="Salau, Kehinde" userId="07c34322-2e3e-42e6-ac49-b39c619a6e14" providerId="ADAL" clId="{0D01C25D-9E50-4E6F-8E8D-24E94165E32A}" dt="2023-01-06T14:33:08.740" v="4897" actId="478"/>
          <ac:cxnSpMkLst>
            <pc:docMk/>
            <pc:sldMk cId="101072061" sldId="2147375236"/>
            <ac:cxnSpMk id="44" creationId="{014FCB2E-5BD0-6F1D-1316-1C73A2EF5EFE}"/>
          </ac:cxnSpMkLst>
        </pc:cxnChg>
        <pc:cxnChg chg="del mod">
          <ac:chgData name="Salau, Kehinde" userId="07c34322-2e3e-42e6-ac49-b39c619a6e14" providerId="ADAL" clId="{0D01C25D-9E50-4E6F-8E8D-24E94165E32A}" dt="2023-01-06T14:33:32.929" v="4901" actId="478"/>
          <ac:cxnSpMkLst>
            <pc:docMk/>
            <pc:sldMk cId="101072061" sldId="2147375236"/>
            <ac:cxnSpMk id="47" creationId="{3F23D4E8-7150-D97F-56B8-1EADBD4A775E}"/>
          </ac:cxnSpMkLst>
        </pc:cxnChg>
        <pc:cxnChg chg="del mod">
          <ac:chgData name="Salau, Kehinde" userId="07c34322-2e3e-42e6-ac49-b39c619a6e14" providerId="ADAL" clId="{0D01C25D-9E50-4E6F-8E8D-24E94165E32A}" dt="2023-01-06T14:34:13.243" v="4909" actId="478"/>
          <ac:cxnSpMkLst>
            <pc:docMk/>
            <pc:sldMk cId="101072061" sldId="2147375236"/>
            <ac:cxnSpMk id="53" creationId="{85478ACF-E753-3C2C-3E34-2867B1106260}"/>
          </ac:cxnSpMkLst>
        </pc:cxnChg>
        <pc:cxnChg chg="del mod">
          <ac:chgData name="Salau, Kehinde" userId="07c34322-2e3e-42e6-ac49-b39c619a6e14" providerId="ADAL" clId="{0D01C25D-9E50-4E6F-8E8D-24E94165E32A}" dt="2023-01-06T14:34:02.446" v="4906" actId="478"/>
          <ac:cxnSpMkLst>
            <pc:docMk/>
            <pc:sldMk cId="101072061" sldId="2147375236"/>
            <ac:cxnSpMk id="56" creationId="{40759914-2BDB-2CC5-B80D-B37E15463BDA}"/>
          </ac:cxnSpMkLst>
        </pc:cxnChg>
        <pc:cxnChg chg="del mod">
          <ac:chgData name="Salau, Kehinde" userId="07c34322-2e3e-42e6-ac49-b39c619a6e14" providerId="ADAL" clId="{0D01C25D-9E50-4E6F-8E8D-24E94165E32A}" dt="2023-01-06T14:34:27.621" v="4915" actId="478"/>
          <ac:cxnSpMkLst>
            <pc:docMk/>
            <pc:sldMk cId="101072061" sldId="2147375236"/>
            <ac:cxnSpMk id="59" creationId="{3358E93C-2E93-F667-53F4-3AFBE26E7043}"/>
          </ac:cxnSpMkLst>
        </pc:cxnChg>
        <pc:cxnChg chg="del mod">
          <ac:chgData name="Salau, Kehinde" userId="07c34322-2e3e-42e6-ac49-b39c619a6e14" providerId="ADAL" clId="{0D01C25D-9E50-4E6F-8E8D-24E94165E32A}" dt="2023-01-06T14:34:44.717" v="4919" actId="478"/>
          <ac:cxnSpMkLst>
            <pc:docMk/>
            <pc:sldMk cId="101072061" sldId="2147375236"/>
            <ac:cxnSpMk id="75" creationId="{33EFD54D-1FEB-2438-365E-661A597E74D6}"/>
          </ac:cxnSpMkLst>
        </pc:cxnChg>
        <pc:cxnChg chg="del mod">
          <ac:chgData name="Salau, Kehinde" userId="07c34322-2e3e-42e6-ac49-b39c619a6e14" providerId="ADAL" clId="{0D01C25D-9E50-4E6F-8E8D-24E94165E32A}" dt="2023-01-06T14:35:10.523" v="4928" actId="478"/>
          <ac:cxnSpMkLst>
            <pc:docMk/>
            <pc:sldMk cId="101072061" sldId="2147375236"/>
            <ac:cxnSpMk id="100" creationId="{4281999B-E2F3-2705-D1C9-374E46EA5EEC}"/>
          </ac:cxnSpMkLst>
        </pc:cxnChg>
        <pc:cxnChg chg="del mod">
          <ac:chgData name="Salau, Kehinde" userId="07c34322-2e3e-42e6-ac49-b39c619a6e14" providerId="ADAL" clId="{0D01C25D-9E50-4E6F-8E8D-24E94165E32A}" dt="2023-01-06T14:35:20.993" v="4931" actId="478"/>
          <ac:cxnSpMkLst>
            <pc:docMk/>
            <pc:sldMk cId="101072061" sldId="2147375236"/>
            <ac:cxnSpMk id="104" creationId="{9C969A49-F06D-442D-E563-D990ECD07789}"/>
          </ac:cxnSpMkLst>
        </pc:cxnChg>
        <pc:cxnChg chg="del mod">
          <ac:chgData name="Salau, Kehinde" userId="07c34322-2e3e-42e6-ac49-b39c619a6e14" providerId="ADAL" clId="{0D01C25D-9E50-4E6F-8E8D-24E94165E32A}" dt="2023-01-06T14:35:18.046" v="4930" actId="478"/>
          <ac:cxnSpMkLst>
            <pc:docMk/>
            <pc:sldMk cId="101072061" sldId="2147375236"/>
            <ac:cxnSpMk id="107" creationId="{9C6D38F3-C560-50D1-BA0E-79CD1B469749}"/>
          </ac:cxnSpMkLst>
        </pc:cxnChg>
        <pc:cxnChg chg="del mod">
          <ac:chgData name="Salau, Kehinde" userId="07c34322-2e3e-42e6-ac49-b39c619a6e14" providerId="ADAL" clId="{0D01C25D-9E50-4E6F-8E8D-24E94165E32A}" dt="2023-01-06T14:35:14.886" v="4929" actId="478"/>
          <ac:cxnSpMkLst>
            <pc:docMk/>
            <pc:sldMk cId="101072061" sldId="2147375236"/>
            <ac:cxnSpMk id="110" creationId="{13486EA4-40EC-D71D-A3A4-245B30C9755D}"/>
          </ac:cxnSpMkLst>
        </pc:cxnChg>
      </pc:sldChg>
      <pc:sldMasterChg chg="delSldLayout">
        <pc:chgData name="Salau, Kehinde" userId="07c34322-2e3e-42e6-ac49-b39c619a6e14" providerId="ADAL" clId="{0D01C25D-9E50-4E6F-8E8D-24E94165E32A}" dt="2022-10-11T17:29:58.640" v="69" actId="47"/>
        <pc:sldMasterMkLst>
          <pc:docMk/>
          <pc:sldMasterMk cId="1293576236" sldId="2147483676"/>
        </pc:sldMasterMkLst>
        <pc:sldLayoutChg chg="del">
          <pc:chgData name="Salau, Kehinde" userId="07c34322-2e3e-42e6-ac49-b39c619a6e14" providerId="ADAL" clId="{0D01C25D-9E50-4E6F-8E8D-24E94165E32A}" dt="2022-10-11T17:29:58.640" v="69" actId="47"/>
          <pc:sldLayoutMkLst>
            <pc:docMk/>
            <pc:sldMasterMk cId="1293576236" sldId="2147483676"/>
            <pc:sldLayoutMk cId="16503101" sldId="214748368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082C7831-DEFF-FF48-883C-D48CF7D659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977" y="1082147"/>
            <a:ext cx="9251050" cy="9725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0" i="0" spc="83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245A3DC-6FE7-054B-A66F-C979463976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413" y="2092662"/>
            <a:ext cx="9251157" cy="277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="0" i="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12198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A8EDE-401B-9444-A5BF-30D1D0242AE2}"/>
              </a:ext>
            </a:extLst>
          </p:cNvPr>
          <p:cNvSpPr/>
          <p:nvPr userDrawn="1"/>
        </p:nvSpPr>
        <p:spPr>
          <a:xfrm>
            <a:off x="0" y="946355"/>
            <a:ext cx="12192000" cy="958645"/>
          </a:xfrm>
          <a:prstGeom prst="rect">
            <a:avLst/>
          </a:prstGeom>
          <a:solidFill>
            <a:srgbClr val="E72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500"/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DC7D7630-C855-0D47-8EB3-71DA8D752B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94" y="6052242"/>
            <a:ext cx="1483544" cy="73866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999BDA3-9C90-6341-9FDB-A5B7AD6E1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5785" y="3977670"/>
            <a:ext cx="2005343" cy="502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</a:t>
            </a:r>
            <a:r>
              <a:rPr lang="en-US" err="1"/>
              <a:t>quam</a:t>
            </a:r>
            <a:r>
              <a:rPr lang="en-US"/>
              <a:t> sit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925C280-B17A-5641-B0A7-87B4998D3E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5785" y="4574823"/>
            <a:ext cx="2005343" cy="867471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167"/>
              </a:spcBef>
              <a:buFont typeface="Arial" panose="020B0604020202020204" pitchFamily="34" charset="0"/>
              <a:buNone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endParaRPr lang="en-US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08DF09D-96E6-A144-9576-4256C13894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85467" y="3977670"/>
            <a:ext cx="2005343" cy="502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</a:t>
            </a:r>
            <a:r>
              <a:rPr lang="en-US" err="1"/>
              <a:t>quam</a:t>
            </a:r>
            <a:r>
              <a:rPr lang="en-US"/>
              <a:t> sit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D91D1D-6818-C14F-BF2F-FF202E705D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85467" y="4574823"/>
            <a:ext cx="2005343" cy="867471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167"/>
              </a:spcBef>
              <a:buFont typeface="Arial" panose="020B0604020202020204" pitchFamily="34" charset="0"/>
              <a:buNone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184ED6D-43AC-B94D-A61F-F7F1437D4BA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5150" y="3977670"/>
            <a:ext cx="2005343" cy="502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</a:t>
            </a:r>
            <a:r>
              <a:rPr lang="en-US" err="1"/>
              <a:t>quam</a:t>
            </a:r>
            <a:r>
              <a:rPr lang="en-US"/>
              <a:t> sit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1C0D15F-9E0D-B64D-82BC-5597439E4F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95150" y="4574823"/>
            <a:ext cx="2005343" cy="867471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167"/>
              </a:spcBef>
              <a:buFont typeface="Arial" panose="020B0604020202020204" pitchFamily="34" charset="0"/>
              <a:buNone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5574057-CB73-674A-80AD-1731473DE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2512" y="1095601"/>
            <a:ext cx="3467877" cy="66015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175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Eyebrow lorem ipsum </a:t>
            </a:r>
            <a:r>
              <a:rPr lang="en-US" err="1"/>
              <a:t>dlor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sit </a:t>
            </a:r>
            <a:r>
              <a:rPr lang="en-US" err="1"/>
              <a:t>consequetor</a:t>
            </a:r>
            <a:r>
              <a:rPr lang="en-US"/>
              <a:t> </a:t>
            </a:r>
            <a:r>
              <a:rPr lang="en-US" err="1"/>
              <a:t>ip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facerchihi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C856CC-07E4-524D-98C0-1A0D726F024F}"/>
              </a:ext>
            </a:extLst>
          </p:cNvPr>
          <p:cNvGrpSpPr/>
          <p:nvPr userDrawn="1"/>
        </p:nvGrpSpPr>
        <p:grpSpPr>
          <a:xfrm>
            <a:off x="4080388" y="3881981"/>
            <a:ext cx="3687097" cy="1880419"/>
            <a:chOff x="4778477" y="3289903"/>
            <a:chExt cx="4571899" cy="35382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8AD559-1BBB-3344-852A-519EF21C8C65}"/>
                </a:ext>
              </a:extLst>
            </p:cNvPr>
            <p:cNvCxnSpPr/>
            <p:nvPr userDrawn="1"/>
          </p:nvCxnSpPr>
          <p:spPr>
            <a:xfrm>
              <a:off x="4778477" y="3289903"/>
              <a:ext cx="0" cy="3538200"/>
            </a:xfrm>
            <a:prstGeom prst="line">
              <a:avLst/>
            </a:prstGeom>
            <a:ln w="19050">
              <a:solidFill>
                <a:srgbClr val="E721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3EE7E8-740F-4342-9DF9-12A7BFBC11A5}"/>
                </a:ext>
              </a:extLst>
            </p:cNvPr>
            <p:cNvCxnSpPr/>
            <p:nvPr userDrawn="1"/>
          </p:nvCxnSpPr>
          <p:spPr>
            <a:xfrm>
              <a:off x="9350376" y="3289903"/>
              <a:ext cx="0" cy="3538200"/>
            </a:xfrm>
            <a:prstGeom prst="line">
              <a:avLst/>
            </a:prstGeom>
            <a:ln w="19050">
              <a:solidFill>
                <a:srgbClr val="E721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43C3BCF-C31D-C448-90A8-64B82F4A3E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92900" y="1072046"/>
            <a:ext cx="6356100" cy="660153"/>
          </a:xfrm>
          <a:prstGeom prst="rect">
            <a:avLst/>
          </a:prstGeom>
        </p:spPr>
        <p:txBody>
          <a:bodyPr numCol="2" spcCol="365760" anchor="t"/>
          <a:lstStyle>
            <a:lvl1pPr marL="0" indent="0">
              <a:lnSpc>
                <a:spcPct val="100000"/>
              </a:lnSpc>
              <a:buFontTx/>
              <a:buNone/>
              <a:defRPr sz="1333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r>
              <a:rPr lang="en-US">
                <a:effectLst/>
                <a:latin typeface="Calibri" panose="020F0502020204030204" pitchFamily="34" charset="0"/>
              </a:rPr>
              <a:t>Lorem ipsum dolor </a:t>
            </a:r>
            <a:r>
              <a:rPr lang="en-US" err="1">
                <a:effectLst/>
                <a:latin typeface="Calibri" panose="020F0502020204030204" pitchFamily="34" charset="0"/>
              </a:rPr>
              <a:t>quamUntioas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excerspedi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aut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deliquos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eatia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voluptatet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faccate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providi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intiore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parchili.Ut</a:t>
            </a:r>
            <a:r>
              <a:rPr lang="en-US">
                <a:effectLst/>
                <a:latin typeface="Calibri" panose="020F0502020204030204" pitchFamily="34" charset="0"/>
              </a:rPr>
              <a:t> ma sunt </a:t>
            </a:r>
            <a:r>
              <a:rPr lang="en-US" err="1">
                <a:effectLst/>
                <a:latin typeface="Calibri" panose="020F0502020204030204" pitchFamily="34" charset="0"/>
              </a:rPr>
              <a:t>erios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dit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ipsa.Ihit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quae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omnienda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quiscid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escimagnia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cus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istiissum</a:t>
            </a:r>
            <a:r>
              <a:rPr lang="en-US">
                <a:effectLst/>
                <a:latin typeface="Calibri" panose="020F0502020204030204" pitchFamily="34" charset="0"/>
              </a:rPr>
              <a:t> rent </a:t>
            </a:r>
            <a:r>
              <a:rPr lang="en-US" err="1">
                <a:effectLst/>
                <a:latin typeface="Calibri" panose="020F0502020204030204" pitchFamily="34" charset="0"/>
              </a:rPr>
              <a:t>volupta</a:t>
            </a:r>
            <a:r>
              <a:rPr lang="en-US">
                <a:effectLst/>
                <a:latin typeface="Calibri" panose="020F0502020204030204" pitchFamily="34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</a:rPr>
              <a:t>sserfer</a:t>
            </a:r>
            <a:endParaRPr lang="en-US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221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EFC6-CE9E-2A4B-B264-F53B4050B774}"/>
              </a:ext>
            </a:extLst>
          </p:cNvPr>
          <p:cNvSpPr/>
          <p:nvPr userDrawn="1"/>
        </p:nvSpPr>
        <p:spPr>
          <a:xfrm>
            <a:off x="626977" y="2415153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D0E30-BEE2-D242-8FD0-87E12637FAFE}"/>
              </a:ext>
            </a:extLst>
          </p:cNvPr>
          <p:cNvSpPr/>
          <p:nvPr userDrawn="1"/>
        </p:nvSpPr>
        <p:spPr>
          <a:xfrm>
            <a:off x="4514269" y="2415153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7C88C-B5AC-6742-8F9E-DFF10BFFE41E}"/>
              </a:ext>
            </a:extLst>
          </p:cNvPr>
          <p:cNvSpPr/>
          <p:nvPr userDrawn="1"/>
        </p:nvSpPr>
        <p:spPr>
          <a:xfrm>
            <a:off x="626977" y="4130958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61CB2-83FB-2543-93C4-49EC12978010}"/>
              </a:ext>
            </a:extLst>
          </p:cNvPr>
          <p:cNvSpPr/>
          <p:nvPr userDrawn="1"/>
        </p:nvSpPr>
        <p:spPr>
          <a:xfrm>
            <a:off x="4514269" y="4130958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49FC6-C08D-CC44-99C0-6330CFDBBA90}"/>
              </a:ext>
            </a:extLst>
          </p:cNvPr>
          <p:cNvSpPr/>
          <p:nvPr userDrawn="1"/>
        </p:nvSpPr>
        <p:spPr>
          <a:xfrm>
            <a:off x="8401560" y="2415153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33D10-8EF9-014D-9B76-0B71AD5DFC48}"/>
              </a:ext>
            </a:extLst>
          </p:cNvPr>
          <p:cNvSpPr/>
          <p:nvPr userDrawn="1"/>
        </p:nvSpPr>
        <p:spPr>
          <a:xfrm>
            <a:off x="8401560" y="4130958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423248C-DB47-D94C-9751-0A33814FAD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35511" y="2415152"/>
            <a:ext cx="1997370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68C00B0-FEC2-E941-A837-05504C2942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35510" y="2841936"/>
            <a:ext cx="1997371" cy="935189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</a:t>
            </a:r>
            <a:r>
              <a:rPr lang="en-US"/>
              <a:t> </a:t>
            </a:r>
            <a:r>
              <a:rPr lang="en-US" err="1"/>
              <a:t>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CECC9E-816B-4D4A-8DAE-15BDA79FB6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35511" y="4154864"/>
            <a:ext cx="1997370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6C743C5-AEEB-9048-98F1-01120E7344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5510" y="4581648"/>
            <a:ext cx="1997371" cy="911283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</a:t>
            </a:r>
            <a:r>
              <a:rPr lang="en-US"/>
              <a:t> </a:t>
            </a:r>
            <a:r>
              <a:rPr lang="en-US" err="1"/>
              <a:t>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2485CE5A-59C0-F947-9FA4-ABFD2DB6A0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18510" y="2415152"/>
            <a:ext cx="1976032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7D77590-B510-894F-87F4-6663DB7270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18509" y="2841936"/>
            <a:ext cx="1976033" cy="935189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</a:t>
            </a:r>
            <a:r>
              <a:rPr lang="en-US"/>
              <a:t> </a:t>
            </a:r>
            <a:r>
              <a:rPr lang="en-US" err="1"/>
              <a:t>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3841CD2-EED6-2A48-A787-D4E0A3B592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18510" y="4154864"/>
            <a:ext cx="1976032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380C8F3-446F-9D49-A43D-48E82203B9A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18509" y="4581648"/>
            <a:ext cx="1976033" cy="911283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</a:t>
            </a:r>
            <a:r>
              <a:rPr lang="en-US"/>
              <a:t> </a:t>
            </a:r>
            <a:r>
              <a:rPr lang="en-US" err="1"/>
              <a:t>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A752743-A3D3-F044-855E-2E406E73492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75679" y="2415152"/>
            <a:ext cx="1928863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9477760-6FA6-C642-A101-26B0005A006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75679" y="2841936"/>
            <a:ext cx="1928863" cy="935189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</a:t>
            </a:r>
            <a:r>
              <a:rPr lang="en-US"/>
              <a:t> </a:t>
            </a:r>
            <a:r>
              <a:rPr lang="en-US" err="1"/>
              <a:t>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D143201-864C-4949-A871-E624BA599B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75679" y="4154864"/>
            <a:ext cx="1928863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744E6249-C4FC-4B4C-88DA-41C3AD152F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75679" y="4581648"/>
            <a:ext cx="1928863" cy="911283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</a:t>
            </a:r>
            <a:r>
              <a:rPr lang="en-US"/>
              <a:t> </a:t>
            </a:r>
            <a:r>
              <a:rPr lang="en-US" err="1"/>
              <a:t>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C52CB7A-9C8E-484F-940B-D7F6B3998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082147"/>
            <a:ext cx="7889875" cy="798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09155E-6F01-7046-9DF3-A0A3459312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667" y="2008463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6503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EFC6-CE9E-2A4B-B264-F53B4050B774}"/>
              </a:ext>
            </a:extLst>
          </p:cNvPr>
          <p:cNvSpPr/>
          <p:nvPr userDrawn="1"/>
        </p:nvSpPr>
        <p:spPr>
          <a:xfrm>
            <a:off x="626977" y="2570135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D0E30-BEE2-D242-8FD0-87E12637FAFE}"/>
              </a:ext>
            </a:extLst>
          </p:cNvPr>
          <p:cNvSpPr/>
          <p:nvPr userDrawn="1"/>
        </p:nvSpPr>
        <p:spPr>
          <a:xfrm>
            <a:off x="3770149" y="2570135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7C88C-B5AC-6742-8F9E-DFF10BFFE41E}"/>
              </a:ext>
            </a:extLst>
          </p:cNvPr>
          <p:cNvSpPr/>
          <p:nvPr userDrawn="1"/>
        </p:nvSpPr>
        <p:spPr>
          <a:xfrm>
            <a:off x="2198563" y="2570134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61CB2-83FB-2543-93C4-49EC12978010}"/>
              </a:ext>
            </a:extLst>
          </p:cNvPr>
          <p:cNvSpPr/>
          <p:nvPr userDrawn="1"/>
        </p:nvSpPr>
        <p:spPr>
          <a:xfrm>
            <a:off x="5341734" y="2570134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49FC6-C08D-CC44-99C0-6330CFDBBA90}"/>
              </a:ext>
            </a:extLst>
          </p:cNvPr>
          <p:cNvSpPr/>
          <p:nvPr userDrawn="1"/>
        </p:nvSpPr>
        <p:spPr>
          <a:xfrm>
            <a:off x="6913320" y="2570134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33D10-8EF9-014D-9B76-0B71AD5DFC48}"/>
              </a:ext>
            </a:extLst>
          </p:cNvPr>
          <p:cNvSpPr/>
          <p:nvPr userDrawn="1"/>
        </p:nvSpPr>
        <p:spPr>
          <a:xfrm>
            <a:off x="8484906" y="2570133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CECC9E-816B-4D4A-8DAE-15BDA79FB6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977" y="3932105"/>
            <a:ext cx="1308569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6C743C5-AEEB-9048-98F1-01120E7344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977" y="4358889"/>
            <a:ext cx="1308570" cy="911283"/>
          </a:xfrm>
          <a:prstGeom prst="rect">
            <a:avLst/>
          </a:prstGeom>
        </p:spPr>
        <p:txBody>
          <a:bodyPr lIns="91440" rIns="91440"/>
          <a:lstStyle>
            <a:lvl1pPr marL="152394" marR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F10580-5474-3B46-BB9D-BF7716C95591}"/>
              </a:ext>
            </a:extLst>
          </p:cNvPr>
          <p:cNvSpPr/>
          <p:nvPr userDrawn="1"/>
        </p:nvSpPr>
        <p:spPr>
          <a:xfrm>
            <a:off x="10056490" y="2570133"/>
            <a:ext cx="1361973" cy="136197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B83BFA7-A411-854E-82D6-E85F923D59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15554" y="3932105"/>
            <a:ext cx="1308569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735CEB9C-1020-B844-82F9-362BB70AB69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15553" y="4358889"/>
            <a:ext cx="1308570" cy="911283"/>
          </a:xfrm>
          <a:prstGeom prst="rect">
            <a:avLst/>
          </a:prstGeom>
        </p:spPr>
        <p:txBody>
          <a:bodyPr lIns="91440" rIns="91440"/>
          <a:lstStyle>
            <a:lvl1pPr marL="152394" marR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58530AB4-0C4D-2343-B750-40624A2A6C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78299" y="3932105"/>
            <a:ext cx="1308569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19948A4-C95F-CD4C-AE01-BDAE2B7FDD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78298" y="4358889"/>
            <a:ext cx="1308570" cy="911283"/>
          </a:xfrm>
          <a:prstGeom prst="rect">
            <a:avLst/>
          </a:prstGeom>
        </p:spPr>
        <p:txBody>
          <a:bodyPr lIns="91440" rIns="91440"/>
          <a:lstStyle>
            <a:lvl1pPr marL="152394" marR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ACA680F2-76EA-8D43-AFBE-11F7B3CF7E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92706" y="3932105"/>
            <a:ext cx="1308569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5529947-7B61-7548-AD77-7BB8F8AB47E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2706" y="4358889"/>
            <a:ext cx="1308570" cy="911283"/>
          </a:xfrm>
          <a:prstGeom prst="rect">
            <a:avLst/>
          </a:prstGeom>
        </p:spPr>
        <p:txBody>
          <a:bodyPr lIns="91440" rIns="91440"/>
          <a:lstStyle>
            <a:lvl1pPr marL="152394" marR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F507C724-166F-6E4C-A17E-71304C45A82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55452" y="3932105"/>
            <a:ext cx="1308569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0DBD32E-54C8-B34E-A837-71552680454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55452" y="4358889"/>
            <a:ext cx="1308570" cy="911283"/>
          </a:xfrm>
          <a:prstGeom prst="rect">
            <a:avLst/>
          </a:prstGeom>
        </p:spPr>
        <p:txBody>
          <a:bodyPr lIns="91440" rIns="91440"/>
          <a:lstStyle>
            <a:lvl1pPr marL="152394" marR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DADC3C63-D475-B24D-B5A0-9662F3312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18198" y="3932105"/>
            <a:ext cx="1308569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5D3C000-573A-DA44-8790-C39D99483CF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18198" y="4358889"/>
            <a:ext cx="1308570" cy="911283"/>
          </a:xfrm>
          <a:prstGeom prst="rect">
            <a:avLst/>
          </a:prstGeom>
        </p:spPr>
        <p:txBody>
          <a:bodyPr lIns="91440" rIns="91440"/>
          <a:lstStyle>
            <a:lvl1pPr marL="152394" marR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47DB47F-A9A6-D947-BB33-130CF72773C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068028" y="3932105"/>
            <a:ext cx="1308569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6096361B-12FD-9A4F-AB3B-C2253940EDE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28" y="4358889"/>
            <a:ext cx="1308570" cy="911283"/>
          </a:xfrm>
          <a:prstGeom prst="rect">
            <a:avLst/>
          </a:prstGeom>
        </p:spPr>
        <p:txBody>
          <a:bodyPr lIns="91440" rIns="91440"/>
          <a:lstStyle>
            <a:lvl1pPr marL="152394" marR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152394" marR="0" lvl="0" indent="-152394" algn="l" defTabSz="761970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0377BDEF-D018-F04A-9EB7-C293CDAB3E8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312682" y="5443189"/>
            <a:ext cx="3468616" cy="91128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333"/>
              </a:spcBef>
              <a:buNone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Loremipsumdolor</a:t>
            </a:r>
            <a:r>
              <a:rPr lang="en-US"/>
              <a:t> </a:t>
            </a:r>
            <a:r>
              <a:rPr lang="en-US" err="1"/>
              <a:t>quam</a:t>
            </a:r>
            <a:endParaRPr lang="en-US"/>
          </a:p>
          <a:p>
            <a:pPr lvl="0"/>
            <a:r>
              <a:rPr lang="en-US" err="1"/>
              <a:t>Consequetor</a:t>
            </a:r>
            <a:r>
              <a:rPr lang="en-US"/>
              <a:t> familiar</a:t>
            </a:r>
          </a:p>
          <a:p>
            <a:pPr lvl="0"/>
            <a:r>
              <a:rPr lang="en-US" err="1"/>
              <a:t>Quamod</a:t>
            </a:r>
            <a:r>
              <a:rPr lang="en-US"/>
              <a:t> </a:t>
            </a:r>
            <a:r>
              <a:rPr lang="en-US" err="1"/>
              <a:t>cearum</a:t>
            </a:r>
            <a:r>
              <a:rPr lang="en-US"/>
              <a:t> </a:t>
            </a:r>
            <a:r>
              <a:rPr lang="en-US" err="1"/>
              <a:t>peritet</a:t>
            </a:r>
            <a:endParaRPr lang="en-US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3362804D-D2B2-F640-B49A-ADF80FC8695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65524" y="2206333"/>
            <a:ext cx="1538843" cy="2641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750" b="1" i="0">
                <a:solidFill>
                  <a:srgbClr val="E7212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AEF16E-DEDC-C54C-A172-08E24BF85E05}"/>
              </a:ext>
            </a:extLst>
          </p:cNvPr>
          <p:cNvCxnSpPr/>
          <p:nvPr userDrawn="1"/>
        </p:nvCxnSpPr>
        <p:spPr>
          <a:xfrm>
            <a:off x="7064645" y="2337661"/>
            <a:ext cx="4378271" cy="0"/>
          </a:xfrm>
          <a:prstGeom prst="line">
            <a:avLst/>
          </a:prstGeom>
          <a:ln w="25400">
            <a:solidFill>
              <a:srgbClr val="E7212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7A6ABF-222F-6041-BEDD-6E4DFD79602B}"/>
              </a:ext>
            </a:extLst>
          </p:cNvPr>
          <p:cNvCxnSpPr/>
          <p:nvPr userDrawn="1"/>
        </p:nvCxnSpPr>
        <p:spPr>
          <a:xfrm>
            <a:off x="626977" y="2337661"/>
            <a:ext cx="4378271" cy="0"/>
          </a:xfrm>
          <a:prstGeom prst="line">
            <a:avLst/>
          </a:prstGeom>
          <a:ln w="25400">
            <a:solidFill>
              <a:srgbClr val="E7212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8DBED7-6E87-E841-A3D2-DB7DD54E4376}"/>
              </a:ext>
            </a:extLst>
          </p:cNvPr>
          <p:cNvCxnSpPr>
            <a:cxnSpLocks/>
            <a:stCxn id="50" idx="3"/>
          </p:cNvCxnSpPr>
          <p:nvPr userDrawn="1"/>
        </p:nvCxnSpPr>
        <p:spPr>
          <a:xfrm flipV="1">
            <a:off x="7781298" y="5885916"/>
            <a:ext cx="3661618" cy="12915"/>
          </a:xfrm>
          <a:prstGeom prst="line">
            <a:avLst/>
          </a:prstGeom>
          <a:ln w="25400">
            <a:solidFill>
              <a:srgbClr val="CCC8C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3B38A7-C033-1545-ACB8-50218BD52E8A}"/>
              </a:ext>
            </a:extLst>
          </p:cNvPr>
          <p:cNvCxnSpPr>
            <a:cxnSpLocks/>
          </p:cNvCxnSpPr>
          <p:nvPr userDrawn="1"/>
        </p:nvCxnSpPr>
        <p:spPr>
          <a:xfrm>
            <a:off x="626977" y="5885915"/>
            <a:ext cx="3685705" cy="0"/>
          </a:xfrm>
          <a:prstGeom prst="line">
            <a:avLst/>
          </a:prstGeom>
          <a:ln w="25400">
            <a:solidFill>
              <a:srgbClr val="CCC8C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65B30A6-8368-D947-8B77-6D445E97C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082147"/>
            <a:ext cx="7889875" cy="798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C707737-DB9E-3E4C-8583-8A4F1E14D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667" y="2008463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0621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89B644-A224-F246-9909-E127580D8A39}"/>
              </a:ext>
            </a:extLst>
          </p:cNvPr>
          <p:cNvSpPr/>
          <p:nvPr userDrawn="1"/>
        </p:nvSpPr>
        <p:spPr>
          <a:xfrm>
            <a:off x="6012653" y="1"/>
            <a:ext cx="6179343" cy="3480714"/>
          </a:xfrm>
          <a:prstGeom prst="rect">
            <a:avLst/>
          </a:prstGeom>
          <a:solidFill>
            <a:srgbClr val="E72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CFE903-F4DD-334E-805B-0AD8B2E26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0623" y="1894394"/>
            <a:ext cx="3406425" cy="982707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750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Lorem ipsum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</a:t>
            </a:r>
            <a:r>
              <a:rPr lang="en-US">
                <a:effectLst/>
                <a:latin typeface="Calibri Light" panose="020F0302020204030204" pitchFamily="34" charset="0"/>
              </a:rPr>
              <a:t>. 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653D494-3D70-4847-87FE-4765085A60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471" y="627837"/>
            <a:ext cx="3403578" cy="982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4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Side callout headline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3FE368-1CE1-C140-AE08-2CD96D865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544252" y="4111646"/>
            <a:ext cx="1688042" cy="58066"/>
          </a:xfrm>
          <a:prstGeom prst="rect">
            <a:avLst/>
          </a:prstGeom>
        </p:spPr>
      </p:pic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AE8720DD-53BF-E040-9B40-48E87BCA53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5359" y="3218329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F9AED-FC94-DD48-9DB7-2380C825B5AF}"/>
              </a:ext>
            </a:extLst>
          </p:cNvPr>
          <p:cNvSpPr/>
          <p:nvPr userDrawn="1"/>
        </p:nvSpPr>
        <p:spPr>
          <a:xfrm>
            <a:off x="6012653" y="3395613"/>
            <a:ext cx="6179343" cy="3480714"/>
          </a:xfrm>
          <a:prstGeom prst="rect">
            <a:avLst/>
          </a:prstGeom>
          <a:solidFill>
            <a:srgbClr val="E7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B9901DE-2CCC-FB41-99D1-E1F33C0919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45987" y="5247456"/>
            <a:ext cx="3406425" cy="982707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75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Lorem ipsum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</a:t>
            </a:r>
            <a:r>
              <a:rPr lang="en-US">
                <a:effectLst/>
                <a:latin typeface="Calibri Light" panose="020F0302020204030204" pitchFamily="34" charset="0"/>
              </a:rPr>
              <a:t>.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3FD11F6-BA17-CE41-9131-8F7F31113C3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48834" y="3980899"/>
            <a:ext cx="3403578" cy="982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4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Side callout headline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02CC016-E5DE-6F4D-91A7-6CC8963A59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25536" y="3218329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B41C170D-0817-EE43-B604-CFC2F89250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22621" y="3218329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7C94BDA-C1A4-9B4A-A96E-84098FF0D0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5359" y="4615646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8AC17034-55E0-6F4A-B6A3-C606ABE3123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25536" y="4615646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AA37EE1-6B8F-E744-852F-902A13BD6B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22621" y="4615646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A1A5BFC-BF95-1047-9BBE-689AC709E0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5359" y="5891787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1DAAB00-0DA8-7D45-8B5B-2A1E8124F59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25536" y="5891787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99C59B5A-0BF2-A841-B59A-525883CFA0C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22621" y="5891787"/>
            <a:ext cx="1530939" cy="354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FAE3EC-2BA2-154E-9E92-23B3AD8549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3087" y="5077307"/>
            <a:ext cx="1688042" cy="580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1712EA3-1D36-A348-AC68-06C3F8722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399562" y="1719340"/>
            <a:ext cx="1688042" cy="58066"/>
          </a:xfrm>
          <a:prstGeom prst="rect">
            <a:avLst/>
          </a:prstGeom>
        </p:spPr>
      </p:pic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8506AB7-2965-3740-9ABB-3E165B04E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082147"/>
            <a:ext cx="4982375" cy="798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5128762-26E7-BF46-B71F-BD27B8FE65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667" y="2008463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920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89B644-A224-F246-9909-E127580D8A39}"/>
              </a:ext>
            </a:extLst>
          </p:cNvPr>
          <p:cNvSpPr/>
          <p:nvPr userDrawn="1"/>
        </p:nvSpPr>
        <p:spPr>
          <a:xfrm>
            <a:off x="6012653" y="0"/>
            <a:ext cx="6179343" cy="6858000"/>
          </a:xfrm>
          <a:prstGeom prst="rect">
            <a:avLst/>
          </a:prstGeom>
          <a:solidFill>
            <a:srgbClr val="E72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3881DC6-429A-B242-945A-FF19B993D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30842" y="4753617"/>
            <a:ext cx="2151479" cy="58066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CFE903-F4DD-334E-805B-0AD8B2E26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3640" y="4289404"/>
            <a:ext cx="3406425" cy="1778986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750">
                <a:solidFill>
                  <a:schemeClr val="bg1"/>
                </a:solidFill>
                <a:effectLst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Lorem ipsum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intiore</a:t>
            </a:r>
            <a:r>
              <a:rPr lang="en-US">
                <a:effectLst/>
                <a:latin typeface="Calibri Light" panose="020F0302020204030204" pitchFamily="34" charset="0"/>
              </a:rPr>
              <a:t> par </a:t>
            </a:r>
            <a:r>
              <a:rPr lang="en-US" err="1">
                <a:effectLst/>
                <a:latin typeface="Calibri Light" panose="020F0302020204030204" pitchFamily="34" charset="0"/>
              </a:rPr>
              <a:t>chil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iqui</a:t>
            </a:r>
            <a:r>
              <a:rPr lang="en-US">
                <a:effectLst/>
                <a:latin typeface="Calibri Light" panose="020F0302020204030204" pitchFamily="34" charset="0"/>
              </a:rPr>
              <a:t> cu. </a:t>
            </a:r>
            <a:r>
              <a:rPr lang="en-US" err="1">
                <a:effectLst/>
                <a:latin typeface="Calibri Light" panose="020F0302020204030204" pitchFamily="34" charset="0"/>
              </a:rPr>
              <a:t>Axi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mus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explit</a:t>
            </a:r>
            <a:r>
              <a:rPr lang="en-US">
                <a:effectLst/>
                <a:latin typeface="Calibri Light" panose="020F0302020204030204" pitchFamily="34" charset="0"/>
              </a:rPr>
              <a:t> et </a:t>
            </a:r>
            <a:r>
              <a:rPr lang="en-US" err="1">
                <a:effectLst/>
                <a:latin typeface="Calibri Light" panose="020F0302020204030204" pitchFamily="34" charset="0"/>
              </a:rPr>
              <a:t>vitis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</a:t>
            </a:r>
            <a:r>
              <a:rPr lang="en-US">
                <a:effectLst/>
                <a:latin typeface="Calibri Light" panose="020F0302020204030204" pitchFamily="34" charset="0"/>
              </a:rPr>
              <a:t>? Am </a:t>
            </a:r>
            <a:r>
              <a:rPr lang="en-US" err="1">
                <a:effectLst/>
                <a:latin typeface="Calibri Light" panose="020F0302020204030204" pitchFamily="34" charset="0"/>
              </a:rPr>
              <a:t>quia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nihit</a:t>
            </a:r>
            <a:r>
              <a:rPr lang="en-US">
                <a:effectLst/>
                <a:latin typeface="Calibri Light" panose="020F0302020204030204" pitchFamily="34" charset="0"/>
              </a:rPr>
              <a:t>.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intiore</a:t>
            </a:r>
            <a:r>
              <a:rPr lang="en-US">
                <a:effectLst/>
                <a:latin typeface="Calibri Light" panose="020F0302020204030204" pitchFamily="34" charset="0"/>
              </a:rPr>
              <a:t> p 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653D494-3D70-4847-87FE-4765085A60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6488" y="2944015"/>
            <a:ext cx="3403578" cy="982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4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Side callout headline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3FE368-1CE1-C140-AE08-2CD96D865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544252" y="4111646"/>
            <a:ext cx="1688042" cy="58066"/>
          </a:xfrm>
          <a:prstGeom prst="rect">
            <a:avLst/>
          </a:prstGeom>
        </p:spPr>
      </p:pic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4AF580E-D8E4-9B48-9A73-EAD280A752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51382" y="1479330"/>
            <a:ext cx="3650780" cy="3458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D19E7B04-AFB7-9945-9A72-37465BAF3F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51382" y="1825151"/>
            <a:ext cx="3650780" cy="659124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167"/>
              </a:spcBef>
              <a:buFont typeface="Arial" panose="020B0604020202020204" pitchFamily="34" charset="0"/>
              <a:buNone/>
              <a:defRPr sz="1333"/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endParaRPr lang="en-US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AE8720DD-53BF-E040-9B40-48E87BCA53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51382" y="3089548"/>
            <a:ext cx="3650780" cy="3458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0BD5CF21-143F-4941-A0CD-C4D20FB183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1382" y="3435369"/>
            <a:ext cx="3650780" cy="659124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167"/>
              </a:spcBef>
              <a:buFont typeface="Arial" panose="020B0604020202020204" pitchFamily="34" charset="0"/>
              <a:buNone/>
              <a:defRPr sz="1333"/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endParaRPr lang="en-US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7BF48C2-FF93-5A4D-8636-0534CA17CC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51382" y="4753617"/>
            <a:ext cx="3650780" cy="3458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CD201F68-DBE7-A445-BC01-E5B2133975B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351382" y="5099437"/>
            <a:ext cx="3650780" cy="659124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167"/>
              </a:spcBef>
              <a:buFont typeface="Arial" panose="020B0604020202020204" pitchFamily="34" charset="0"/>
              <a:buNone/>
              <a:defRPr sz="1333"/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66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5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3C452-2F8C-484C-98B9-23030979628F}"/>
              </a:ext>
            </a:extLst>
          </p:cNvPr>
          <p:cNvSpPr/>
          <p:nvPr userDrawn="1"/>
        </p:nvSpPr>
        <p:spPr>
          <a:xfrm>
            <a:off x="-4" y="0"/>
            <a:ext cx="12192000" cy="6858000"/>
          </a:xfrm>
          <a:prstGeom prst="rect">
            <a:avLst/>
          </a:prstGeom>
          <a:solidFill>
            <a:srgbClr val="E72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54503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468DB-8D76-C041-B27B-D7618FA42E44}"/>
              </a:ext>
            </a:extLst>
          </p:cNvPr>
          <p:cNvSpPr/>
          <p:nvPr userDrawn="1"/>
        </p:nvSpPr>
        <p:spPr>
          <a:xfrm>
            <a:off x="-4" y="0"/>
            <a:ext cx="12192000" cy="6858000"/>
          </a:xfrm>
          <a:prstGeom prst="rect">
            <a:avLst/>
          </a:prstGeom>
          <a:solidFill>
            <a:srgbClr val="E72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4070787F-A2A4-9542-BA36-9BDFA9FBD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9"/>
          <a:stretch/>
        </p:blipFill>
        <p:spPr>
          <a:xfrm>
            <a:off x="4448710" y="0"/>
            <a:ext cx="774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8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01127" y="133731"/>
            <a:ext cx="11101260" cy="11670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 spc="1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501651" y="1346348"/>
            <a:ext cx="11101388" cy="332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01651" y="2068040"/>
            <a:ext cx="11101388" cy="461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01132" y="2551447"/>
            <a:ext cx="11101911" cy="3467100"/>
          </a:xfrm>
          <a:prstGeom prst="rect">
            <a:avLst/>
          </a:prstGeom>
        </p:spPr>
        <p:txBody>
          <a:bodyPr/>
          <a:lstStyle>
            <a:lvl1pPr>
              <a:buClr>
                <a:srgbClr val="E41F35"/>
              </a:buClr>
              <a:defRPr sz="2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756" indent="-228585">
              <a:buClr>
                <a:srgbClr val="E41F35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2925" indent="-228585">
              <a:buClr>
                <a:srgbClr val="E41F35"/>
              </a:buClr>
              <a:buFont typeface="Arial" panose="020B0604020202020204" pitchFamily="34" charset="0"/>
              <a:buChar char="–"/>
              <a:defRPr sz="1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096" indent="-228585">
              <a:buClr>
                <a:srgbClr val="E41F35"/>
              </a:buClr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267" indent="-228585">
              <a:buClr>
                <a:srgbClr val="E41F35"/>
              </a:buClr>
              <a:buFont typeface="Arial" panose="020B0604020202020204" pitchFamily="34" charset="0"/>
              <a:buChar char="–"/>
              <a:defRPr sz="16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6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red wings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55EC9-41F2-7648-A3FE-98C8AECDE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41F35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1C5EF-37F3-104B-8EEF-E294CCB3C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1" y="726117"/>
            <a:ext cx="2228442" cy="71218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631FF6C0-246A-A940-AE81-525FFFA42936}"/>
              </a:ext>
            </a:extLst>
          </p:cNvPr>
          <p:cNvSpPr>
            <a:spLocks noGrp="1"/>
          </p:cNvSpPr>
          <p:nvPr userDrawn="1"/>
        </p:nvSpPr>
        <p:spPr>
          <a:xfrm>
            <a:off x="368770" y="6412560"/>
            <a:ext cx="5727230" cy="2816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656" b="0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 Cardinal Health. All Rights Reserved</a:t>
            </a:r>
            <a:r>
              <a:rPr lang="en-US" sz="656" b="0" i="0" spc="7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656" b="0" i="0" spc="73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728" b="0" i="0" spc="7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842F86-A9D9-9742-914C-45E39C6F7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4402" y="4640403"/>
            <a:ext cx="6392333" cy="36512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2184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7360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54721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32081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109442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Subtitle/speaker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470E1F0-898F-D94F-B916-25458A2D0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402" y="2217597"/>
            <a:ext cx="7700382" cy="208452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5000"/>
              </a:lnSpc>
              <a:buFontTx/>
              <a:buNone/>
              <a:defRPr sz="5096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7360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54721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32081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109442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84pt front page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3972A09-DCAB-BD44-BFDA-6A2A16E85F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4985" y="5165134"/>
            <a:ext cx="6392333" cy="36512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1092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77360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54721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32081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109442" indent="0">
              <a:buFontTx/>
              <a:buNone/>
              <a:defRPr sz="4368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January 13, 2022</a:t>
            </a:r>
          </a:p>
        </p:txBody>
      </p:sp>
    </p:spTree>
    <p:extLst>
      <p:ext uri="{BB962C8B-B14F-4D97-AF65-F5344CB8AC3E}">
        <p14:creationId xmlns:p14="http://schemas.microsoft.com/office/powerpoint/2010/main" val="14022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082C7831-DEFF-FF48-883C-D48CF7D659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977" y="1082147"/>
            <a:ext cx="9251050" cy="9725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0" i="0" spc="83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245A3DC-6FE7-054B-A66F-C979463976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413" y="2092662"/>
            <a:ext cx="9251157" cy="277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="0" i="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1CD719E9-ED2B-6C44-8602-A3EB301D0B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867" y="2694071"/>
            <a:ext cx="9251157" cy="384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64A0496A-A10D-4E4F-BC63-3EEC096EE5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6434" y="3096911"/>
            <a:ext cx="9251593" cy="2889250"/>
          </a:xfrm>
          <a:prstGeom prst="rect">
            <a:avLst/>
          </a:prstGeom>
        </p:spPr>
        <p:txBody>
          <a:bodyPr/>
          <a:lstStyle>
            <a:lvl1pPr>
              <a:buClr>
                <a:srgbClr val="E41F35"/>
              </a:buClr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71463" indent="-190487">
              <a:buClr>
                <a:srgbClr val="E41F35"/>
              </a:buClr>
              <a:buFont typeface="Courier New" panose="02070309020205020404" pitchFamily="49" charset="0"/>
              <a:buChar char="o"/>
              <a:defRPr sz="1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52438" indent="-190487">
              <a:buClr>
                <a:srgbClr val="E41F35"/>
              </a:buClr>
              <a:buFont typeface="Arial" panose="020B0604020202020204" pitchFamily="34" charset="0"/>
              <a:buChar char="–"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3413" indent="-190487">
              <a:buClr>
                <a:srgbClr val="E41F35"/>
              </a:buClr>
              <a:buFont typeface="Wingdings" panose="05000000000000000000" pitchFamily="2" charset="2"/>
              <a:buChar char="§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4389" indent="-190487">
              <a:buClr>
                <a:srgbClr val="E41F35"/>
              </a:buClr>
              <a:buFont typeface="Arial" panose="020B0604020202020204" pitchFamily="34" charset="0"/>
              <a:buChar char="–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2312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70DA07C2-CC8C-224E-BDFF-B2856443C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170" y="2693234"/>
            <a:ext cx="4535180" cy="384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7319B1D3-04DC-2640-9E70-D2E454FDC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734" y="3096073"/>
            <a:ext cx="4535393" cy="2889250"/>
          </a:xfrm>
          <a:prstGeom prst="rect">
            <a:avLst/>
          </a:prstGeom>
        </p:spPr>
        <p:txBody>
          <a:bodyPr/>
          <a:lstStyle>
            <a:lvl1pPr>
              <a:buClr>
                <a:srgbClr val="E41F35"/>
              </a:buClr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71463" indent="-190487">
              <a:buClr>
                <a:srgbClr val="E41F35"/>
              </a:buClr>
              <a:buFont typeface="Courier New" panose="02070309020205020404" pitchFamily="49" charset="0"/>
              <a:buChar char="o"/>
              <a:defRPr sz="1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52438" indent="-190487">
              <a:buClr>
                <a:srgbClr val="E41F35"/>
              </a:buClr>
              <a:buFont typeface="Arial" panose="020B0604020202020204" pitchFamily="34" charset="0"/>
              <a:buChar char="–"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3413" indent="-190487">
              <a:buClr>
                <a:srgbClr val="E41F35"/>
              </a:buClr>
              <a:buFont typeface="Wingdings" panose="05000000000000000000" pitchFamily="2" charset="2"/>
              <a:buChar char="§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4389" indent="-190487">
              <a:buClr>
                <a:srgbClr val="E41F35"/>
              </a:buClr>
              <a:buFont typeface="Arial" panose="020B0604020202020204" pitchFamily="34" charset="0"/>
              <a:buChar char="–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7352F43-1B64-1346-8DAF-5F8627406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94173" y="2693229"/>
            <a:ext cx="4589419" cy="385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910E24A-0D96-C14A-8BCD-C9A1B60BE5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93738" y="3096911"/>
            <a:ext cx="4589634" cy="2889250"/>
          </a:xfrm>
          <a:prstGeom prst="rect">
            <a:avLst/>
          </a:prstGeom>
        </p:spPr>
        <p:txBody>
          <a:bodyPr/>
          <a:lstStyle>
            <a:lvl1pPr>
              <a:buClr>
                <a:srgbClr val="E41F35"/>
              </a:buClr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71463" indent="-190487">
              <a:buClr>
                <a:srgbClr val="E41F35"/>
              </a:buClr>
              <a:buFont typeface="Courier New" panose="02070309020205020404" pitchFamily="49" charset="0"/>
              <a:buChar char="o"/>
              <a:defRPr sz="1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52438" indent="-190487">
              <a:buClr>
                <a:srgbClr val="E41F35"/>
              </a:buClr>
              <a:buFont typeface="Arial" panose="020B0604020202020204" pitchFamily="34" charset="0"/>
              <a:buChar char="–"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3413" indent="-190487">
              <a:buClr>
                <a:srgbClr val="E41F35"/>
              </a:buClr>
              <a:buFont typeface="Wingdings" panose="05000000000000000000" pitchFamily="2" charset="2"/>
              <a:buChar char="§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4389" indent="-190487">
              <a:buClr>
                <a:srgbClr val="E41F35"/>
              </a:buClr>
              <a:buFont typeface="Arial" panose="020B0604020202020204" pitchFamily="34" charset="0"/>
              <a:buChar char="–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082C7831-DEFF-FF48-883C-D48CF7D659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977" y="1082147"/>
            <a:ext cx="9251050" cy="9725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0" i="0" spc="83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245A3DC-6FE7-054B-A66F-C979463976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413" y="2092662"/>
            <a:ext cx="9251157" cy="277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="0" i="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8480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2B0DC9AD-8017-3B49-B46D-9AB9C8AC72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716" y="2582796"/>
            <a:ext cx="2932369" cy="7269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4A76540F-7F2D-6148-A496-4E9F376F58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282" y="3327905"/>
            <a:ext cx="2932774" cy="2889250"/>
          </a:xfrm>
          <a:prstGeom prst="rect">
            <a:avLst/>
          </a:prstGeom>
        </p:spPr>
        <p:txBody>
          <a:bodyPr/>
          <a:lstStyle>
            <a:lvl1pPr>
              <a:buClr>
                <a:srgbClr val="E41F35"/>
              </a:buClr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71463" indent="-190487">
              <a:buClr>
                <a:srgbClr val="E41F35"/>
              </a:buClr>
              <a:buFont typeface="Courier New" panose="02070309020205020404" pitchFamily="49" charset="0"/>
              <a:buChar char="o"/>
              <a:defRPr sz="1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52438" indent="-190487">
              <a:buClr>
                <a:srgbClr val="E41F35"/>
              </a:buClr>
              <a:buFont typeface="Arial" panose="020B0604020202020204" pitchFamily="34" charset="0"/>
              <a:buChar char="–"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3413" indent="-190487">
              <a:buClr>
                <a:srgbClr val="E41F35"/>
              </a:buClr>
              <a:buFont typeface="Wingdings" panose="05000000000000000000" pitchFamily="2" charset="2"/>
              <a:buChar char="§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4389" indent="-190487">
              <a:buClr>
                <a:srgbClr val="E41F35"/>
              </a:buClr>
              <a:buFont typeface="Arial" panose="020B0604020202020204" pitchFamily="34" charset="0"/>
              <a:buChar char="–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4B804AE-B26E-1642-B7B7-E38233A2C8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3835" y="2582796"/>
            <a:ext cx="2932804" cy="7269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DEF686A-D09A-5E43-ABC3-D5E69A3B9E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3836" y="3327905"/>
            <a:ext cx="2932774" cy="2889250"/>
          </a:xfrm>
          <a:prstGeom prst="rect">
            <a:avLst/>
          </a:prstGeom>
        </p:spPr>
        <p:txBody>
          <a:bodyPr/>
          <a:lstStyle>
            <a:lvl1pPr>
              <a:buClr>
                <a:srgbClr val="E41F35"/>
              </a:buClr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71463" indent="-190487">
              <a:buClr>
                <a:srgbClr val="E41F35"/>
              </a:buClr>
              <a:buFont typeface="Courier New" panose="02070309020205020404" pitchFamily="49" charset="0"/>
              <a:buChar char="o"/>
              <a:defRPr sz="1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52438" indent="-190487">
              <a:buClr>
                <a:srgbClr val="E41F35"/>
              </a:buClr>
              <a:buFont typeface="Arial" panose="020B0604020202020204" pitchFamily="34" charset="0"/>
              <a:buChar char="–"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3413" indent="-190487">
              <a:buClr>
                <a:srgbClr val="E41F35"/>
              </a:buClr>
              <a:buFont typeface="Wingdings" panose="05000000000000000000" pitchFamily="2" charset="2"/>
              <a:buChar char="§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4389" indent="-190487">
              <a:buClr>
                <a:srgbClr val="E41F35"/>
              </a:buClr>
              <a:buFont typeface="Arial" panose="020B0604020202020204" pitchFamily="34" charset="0"/>
              <a:buChar char="–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92C62B0D-B231-0B45-8B10-6DB99AA331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1003" y="2582796"/>
            <a:ext cx="2932369" cy="7269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rgbClr val="E41F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035F0-D67B-9D4E-98EA-61BFBCDE90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50570" y="3327905"/>
            <a:ext cx="2932774" cy="2889250"/>
          </a:xfrm>
          <a:prstGeom prst="rect">
            <a:avLst/>
          </a:prstGeom>
        </p:spPr>
        <p:txBody>
          <a:bodyPr/>
          <a:lstStyle>
            <a:lvl1pPr>
              <a:buClr>
                <a:srgbClr val="E41F35"/>
              </a:buClr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71463" indent="-190487">
              <a:buClr>
                <a:srgbClr val="E41F35"/>
              </a:buClr>
              <a:buFont typeface="Courier New" panose="02070309020205020404" pitchFamily="49" charset="0"/>
              <a:buChar char="o"/>
              <a:defRPr sz="1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52438" indent="-190487">
              <a:buClr>
                <a:srgbClr val="E41F35"/>
              </a:buClr>
              <a:buFont typeface="Arial" panose="020B0604020202020204" pitchFamily="34" charset="0"/>
              <a:buChar char="–"/>
              <a:defRPr sz="15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3413" indent="-190487">
              <a:buClr>
                <a:srgbClr val="E41F35"/>
              </a:buClr>
              <a:buFont typeface="Wingdings" panose="05000000000000000000" pitchFamily="2" charset="2"/>
              <a:buChar char="§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4389" indent="-190487">
              <a:buClr>
                <a:srgbClr val="E41F35"/>
              </a:buClr>
              <a:buFont typeface="Arial" panose="020B0604020202020204" pitchFamily="34" charset="0"/>
              <a:buChar char="–"/>
              <a:defRPr sz="13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082C7831-DEFF-FF48-883C-D48CF7D659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977" y="1082147"/>
            <a:ext cx="9251050" cy="9725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0" i="0" spc="83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245A3DC-6FE7-054B-A66F-C979463976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413" y="2092662"/>
            <a:ext cx="9251157" cy="277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="0" i="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6970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262F6-99DF-074C-B83B-763C8FD619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082147"/>
            <a:ext cx="7889875" cy="798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BF44C5-5591-C248-AFF4-BDF5B39814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977" y="2847184"/>
            <a:ext cx="7889875" cy="2051388"/>
          </a:xfrm>
          <a:prstGeom prst="rect">
            <a:avLst/>
          </a:prstGeom>
        </p:spPr>
        <p:txBody>
          <a:bodyPr anchor="t"/>
          <a:lstStyle>
            <a:lvl1pPr marL="238115" marR="0" indent="-238115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500" smtClean="0">
                <a:solidFill>
                  <a:schemeClr val="tx1"/>
                </a:solidFill>
                <a:effectLst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238115" marR="0" lvl="0" indent="-238115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Callout 1</a:t>
            </a:r>
          </a:p>
          <a:p>
            <a:pPr marL="238115" marR="0" lvl="0" indent="-238115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Callout 2</a:t>
            </a:r>
          </a:p>
          <a:p>
            <a:pPr marL="238115" marR="0" lvl="0" indent="-238115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Callout 3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58E3445-B051-ED40-A0DC-EB7F2C564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977" y="2251709"/>
            <a:ext cx="7889875" cy="3522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1750" b="1" i="0">
                <a:solidFill>
                  <a:srgbClr val="E7212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/title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D8818-F0EF-064A-9E5F-90CACDEB3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667" y="2008463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7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58E3445-B051-ED40-A0DC-EB7F2C564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977" y="1082147"/>
            <a:ext cx="4238249" cy="3522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1750" b="1" i="0">
                <a:solidFill>
                  <a:srgbClr val="E7212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/title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E007F-611D-D94B-BB5A-0B1870EFDAC1}"/>
              </a:ext>
            </a:extLst>
          </p:cNvPr>
          <p:cNvSpPr txBox="1"/>
          <p:nvPr userDrawn="1"/>
        </p:nvSpPr>
        <p:spPr>
          <a:xfrm>
            <a:off x="614478" y="2507910"/>
            <a:ext cx="14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rgbClr val="E4E1D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8000" b="1" i="0">
              <a:solidFill>
                <a:srgbClr val="E4E1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5F696-2E9A-E241-A62D-B1420FB28C83}"/>
              </a:ext>
            </a:extLst>
          </p:cNvPr>
          <p:cNvSpPr txBox="1"/>
          <p:nvPr userDrawn="1"/>
        </p:nvSpPr>
        <p:spPr>
          <a:xfrm>
            <a:off x="2769445" y="2486744"/>
            <a:ext cx="14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rgbClr val="E4E1D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8000" b="1" i="0">
              <a:solidFill>
                <a:srgbClr val="E4E1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0244F-898F-994A-A752-95D67DD7054B}"/>
              </a:ext>
            </a:extLst>
          </p:cNvPr>
          <p:cNvSpPr txBox="1"/>
          <p:nvPr userDrawn="1"/>
        </p:nvSpPr>
        <p:spPr>
          <a:xfrm>
            <a:off x="4906172" y="2481742"/>
            <a:ext cx="14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rgbClr val="E4E1D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8000" b="1" i="0">
              <a:solidFill>
                <a:srgbClr val="E4E1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BA1E3-E4E8-0540-92D8-4A802AEDD78B}"/>
              </a:ext>
            </a:extLst>
          </p:cNvPr>
          <p:cNvSpPr txBox="1"/>
          <p:nvPr userDrawn="1"/>
        </p:nvSpPr>
        <p:spPr>
          <a:xfrm>
            <a:off x="7016325" y="2481741"/>
            <a:ext cx="14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rgbClr val="E4E1D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8000" b="1" i="0">
              <a:solidFill>
                <a:srgbClr val="E4E1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D293152-B64E-244A-9D08-382E811E29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3665" y="3238719"/>
            <a:ext cx="1788583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33E416C-C967-C741-BE3B-A07BAC8B18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3665" y="3665503"/>
            <a:ext cx="1788583" cy="1605261"/>
          </a:xfrm>
          <a:prstGeom prst="rect">
            <a:avLst/>
          </a:prstGeom>
        </p:spPr>
        <p:txBody>
          <a:bodyPr lIns="91440" rIns="91440"/>
          <a:lstStyle>
            <a:lvl1pPr marL="152394" indent="-152394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Char char="•"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lvl="0"/>
            <a:r>
              <a:rPr lang="en-US"/>
              <a:t>Bullet point</a:t>
            </a:r>
          </a:p>
          <a:p>
            <a:pPr lvl="0"/>
            <a:r>
              <a:rPr lang="en-US"/>
              <a:t>Bullet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547EA-4011-C244-9C19-05AC47C23723}"/>
              </a:ext>
            </a:extLst>
          </p:cNvPr>
          <p:cNvSpPr txBox="1"/>
          <p:nvPr userDrawn="1"/>
        </p:nvSpPr>
        <p:spPr>
          <a:xfrm>
            <a:off x="9111150" y="2481741"/>
            <a:ext cx="14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rgbClr val="E4E1D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8000" b="1" i="0">
              <a:solidFill>
                <a:srgbClr val="E4E1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94A196A-E4BB-D946-BB7B-5EEBBC9C8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42439" y="3238719"/>
            <a:ext cx="1788583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7AEC9BA-D36F-B446-AFF6-26CDDE1FB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42439" y="3665503"/>
            <a:ext cx="1788583" cy="1605261"/>
          </a:xfrm>
          <a:prstGeom prst="rect">
            <a:avLst/>
          </a:prstGeom>
        </p:spPr>
        <p:txBody>
          <a:bodyPr lIns="91440" rIns="91440"/>
          <a:lstStyle>
            <a:lvl1pPr marL="152394" indent="-152394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Char char="•"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/>
              <a:t>Bullet point</a:t>
            </a:r>
          </a:p>
          <a:p>
            <a:pPr lvl="0"/>
            <a:r>
              <a:rPr lang="en-US"/>
              <a:t>Bullet point</a:t>
            </a:r>
          </a:p>
          <a:p>
            <a:pPr lvl="0"/>
            <a:r>
              <a:rPr lang="en-US"/>
              <a:t>Bullet point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1B75BCD-460E-0F45-A28D-2088086D1C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23286" y="3238719"/>
            <a:ext cx="1788583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CE875F7-D345-7242-8E2F-34BA5F3969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23286" y="3665503"/>
            <a:ext cx="1788583" cy="1605261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omn</a:t>
            </a:r>
            <a:r>
              <a:rPr lang="en-US"/>
              <a:t> </a:t>
            </a:r>
            <a:r>
              <a:rPr lang="en-US" err="1"/>
              <a:t>impoasimentis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omnim</a:t>
            </a:r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7C62D54-AA96-C94D-95BA-6EE0C0AD99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8786" y="3238719"/>
            <a:ext cx="1788583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E355C16-7CEC-6A4A-9916-97D3696B94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8786" y="3665503"/>
            <a:ext cx="1788583" cy="1605261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omn</a:t>
            </a:r>
            <a:r>
              <a:rPr lang="en-US"/>
              <a:t> </a:t>
            </a:r>
            <a:r>
              <a:rPr lang="en-US" err="1"/>
              <a:t>impoasimentis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omnim</a:t>
            </a:r>
            <a:endParaRPr lang="en-US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518673A-DCBD-8040-BF20-213D2E618D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2209" y="3238719"/>
            <a:ext cx="1788583" cy="363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5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0D05D8A-F82A-8249-B45E-363938D26F7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02209" y="3665503"/>
            <a:ext cx="1788583" cy="1605261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lnSpc>
                <a:spcPct val="100000"/>
              </a:lnSpc>
              <a:buNone/>
              <a:defRPr sz="1333"/>
            </a:lvl2pPr>
          </a:lstStyle>
          <a:p>
            <a:pPr lvl="0"/>
            <a:r>
              <a:rPr lang="en-US" err="1"/>
              <a:t>Exceatiis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que </a:t>
            </a:r>
            <a:r>
              <a:rPr lang="en-US" err="1"/>
              <a:t>reperspel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sumque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omn</a:t>
            </a:r>
            <a:r>
              <a:rPr lang="en-US"/>
              <a:t> </a:t>
            </a:r>
            <a:r>
              <a:rPr lang="en-US" err="1"/>
              <a:t>impoasimentis</a:t>
            </a:r>
            <a:r>
              <a:rPr lang="en-US"/>
              <a:t> </a:t>
            </a:r>
            <a:r>
              <a:rPr lang="en-US" err="1"/>
              <a:t>uptae</a:t>
            </a:r>
            <a:r>
              <a:rPr lang="en-US"/>
              <a:t>. Nam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omnim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D76ED9-2B77-224B-BC77-553905C1BAA5}"/>
              </a:ext>
            </a:extLst>
          </p:cNvPr>
          <p:cNvGrpSpPr/>
          <p:nvPr userDrawn="1"/>
        </p:nvGrpSpPr>
        <p:grpSpPr>
          <a:xfrm>
            <a:off x="580037" y="2885638"/>
            <a:ext cx="8484578" cy="2563038"/>
            <a:chOff x="696044" y="3718635"/>
            <a:chExt cx="10181493" cy="243845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751E02-89CB-2C4A-AC0D-AB9CD6A98C24}"/>
                </a:ext>
              </a:extLst>
            </p:cNvPr>
            <p:cNvCxnSpPr/>
            <p:nvPr userDrawn="1"/>
          </p:nvCxnSpPr>
          <p:spPr>
            <a:xfrm>
              <a:off x="696044" y="3718635"/>
              <a:ext cx="0" cy="243845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E3B9A3-4C75-EC49-AD2A-05F95B0D92C6}"/>
                </a:ext>
              </a:extLst>
            </p:cNvPr>
            <p:cNvCxnSpPr/>
            <p:nvPr userDrawn="1"/>
          </p:nvCxnSpPr>
          <p:spPr>
            <a:xfrm>
              <a:off x="3280983" y="3718635"/>
              <a:ext cx="0" cy="243845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F97116-D5DE-E84F-9E0E-5B6D2AE62841}"/>
                </a:ext>
              </a:extLst>
            </p:cNvPr>
            <p:cNvCxnSpPr/>
            <p:nvPr userDrawn="1"/>
          </p:nvCxnSpPr>
          <p:spPr>
            <a:xfrm>
              <a:off x="5813168" y="3718635"/>
              <a:ext cx="0" cy="243845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65DA57-8D02-DD44-8EA3-87648933D2E2}"/>
                </a:ext>
              </a:extLst>
            </p:cNvPr>
            <p:cNvCxnSpPr/>
            <p:nvPr userDrawn="1"/>
          </p:nvCxnSpPr>
          <p:spPr>
            <a:xfrm>
              <a:off x="8345352" y="3718635"/>
              <a:ext cx="0" cy="243845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C6764-AAA5-2343-8381-383B3974E503}"/>
                </a:ext>
              </a:extLst>
            </p:cNvPr>
            <p:cNvCxnSpPr/>
            <p:nvPr userDrawn="1"/>
          </p:nvCxnSpPr>
          <p:spPr>
            <a:xfrm>
              <a:off x="10877537" y="3718635"/>
              <a:ext cx="0" cy="243845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5B86D41-1966-5041-8CE2-DF030775E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445221"/>
            <a:ext cx="7889875" cy="798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FBEE8A-AD00-5545-AC37-9D7695934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667" y="2371537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43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BF44C5-5591-C248-AFF4-BDF5B39814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977" y="3306343"/>
            <a:ext cx="3244473" cy="1896881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>
                <a:solidFill>
                  <a:schemeClr val="tx1"/>
                </a:solidFill>
                <a:effectLst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um.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58E3445-B051-ED40-A0DC-EB7F2C564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977" y="2434328"/>
            <a:ext cx="3244470" cy="7982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lorem ipsum dolor </a:t>
            </a:r>
            <a:r>
              <a:rPr lang="en-US" err="1"/>
              <a:t>quam</a:t>
            </a:r>
            <a:r>
              <a:rPr lang="en-US"/>
              <a:t> sit </a:t>
            </a:r>
            <a:r>
              <a:rPr lang="en-US" err="1"/>
              <a:t>consequetor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A573ED-0F80-D840-9418-10509AB61F8F}"/>
              </a:ext>
            </a:extLst>
          </p:cNvPr>
          <p:cNvCxnSpPr/>
          <p:nvPr userDrawn="1"/>
        </p:nvCxnSpPr>
        <p:spPr>
          <a:xfrm>
            <a:off x="4178709" y="2323715"/>
            <a:ext cx="0" cy="2948500"/>
          </a:xfrm>
          <a:prstGeom prst="line">
            <a:avLst/>
          </a:prstGeom>
          <a:ln w="19050">
            <a:solidFill>
              <a:srgbClr val="E72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4396BED-3E20-2E43-86DF-3B03895E00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42995" y="3306343"/>
            <a:ext cx="3244473" cy="1896881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>
                <a:solidFill>
                  <a:schemeClr val="tx1"/>
                </a:solidFill>
                <a:effectLst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FD6EE-7192-B243-BF53-29F4AB3CC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42995" y="2434328"/>
            <a:ext cx="3244470" cy="7982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lorem ipsum dolor </a:t>
            </a:r>
            <a:r>
              <a:rPr lang="en-US" err="1"/>
              <a:t>quam</a:t>
            </a:r>
            <a:r>
              <a:rPr lang="en-US"/>
              <a:t> sit </a:t>
            </a:r>
            <a:r>
              <a:rPr lang="en-US" err="1"/>
              <a:t>consequetor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D0F56-B957-EE41-A40B-E939D1F3CD43}"/>
              </a:ext>
            </a:extLst>
          </p:cNvPr>
          <p:cNvCxnSpPr/>
          <p:nvPr userDrawn="1"/>
        </p:nvCxnSpPr>
        <p:spPr>
          <a:xfrm>
            <a:off x="7988625" y="2323715"/>
            <a:ext cx="0" cy="2948500"/>
          </a:xfrm>
          <a:prstGeom prst="line">
            <a:avLst/>
          </a:prstGeom>
          <a:ln w="19050">
            <a:solidFill>
              <a:srgbClr val="E72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609AF51-B935-7747-A513-DDE7DB57F3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9014" y="3306343"/>
            <a:ext cx="3244473" cy="1896881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>
                <a:solidFill>
                  <a:schemeClr val="tx1"/>
                </a:solidFill>
                <a:effectLst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um.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1DBB019-2F05-5842-871C-704E1319D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59014" y="2434328"/>
            <a:ext cx="3244470" cy="7982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lorem ipsum dolor </a:t>
            </a:r>
            <a:r>
              <a:rPr lang="en-US" err="1"/>
              <a:t>quam</a:t>
            </a:r>
            <a:r>
              <a:rPr lang="en-US"/>
              <a:t> sit </a:t>
            </a:r>
            <a:r>
              <a:rPr lang="en-US" err="1"/>
              <a:t>consequetor</a:t>
            </a:r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93B3DE5-6983-B04B-869B-3C3BA4370E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082147"/>
            <a:ext cx="7889875" cy="798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B28F56-F2F2-FE49-885C-7557ACFD6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667" y="2008463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26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89B644-A224-F246-9909-E127580D8A39}"/>
              </a:ext>
            </a:extLst>
          </p:cNvPr>
          <p:cNvSpPr/>
          <p:nvPr userDrawn="1"/>
        </p:nvSpPr>
        <p:spPr>
          <a:xfrm>
            <a:off x="7325356" y="0"/>
            <a:ext cx="3275138" cy="6858000"/>
          </a:xfrm>
          <a:prstGeom prst="rect">
            <a:avLst/>
          </a:prstGeom>
          <a:solidFill>
            <a:srgbClr val="E72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E7212F"/>
              </a:solidFill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DC7D7630-C855-0D47-8EB3-71DA8D752B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94" y="6052242"/>
            <a:ext cx="1483544" cy="738668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4B545C4-D40B-1440-A677-491A42ADF9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61203" y="3973250"/>
            <a:ext cx="2791010" cy="1830001"/>
          </a:xfrm>
          <a:prstGeom prst="rect">
            <a:avLst/>
          </a:prstGeom>
        </p:spPr>
        <p:txBody>
          <a:bodyPr numCol="1" spcCol="365760"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 b="1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</a:t>
            </a:r>
            <a:r>
              <a:rPr lang="en-US">
                <a:effectLst/>
                <a:latin typeface="Calibri Light" panose="020F0302020204030204" pitchFamily="34" charset="0"/>
              </a:rPr>
              <a:t>.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2CC63A2-B3CD-0145-93B4-53A5F72D10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61203" y="3428999"/>
            <a:ext cx="2791010" cy="36512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Supporting callout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05E5FE-7447-4E4E-ACCC-69ADBF659C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510" y="3428999"/>
            <a:ext cx="5372878" cy="2448393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>
                <a:solidFill>
                  <a:schemeClr val="tx1"/>
                </a:solidFill>
                <a:effectLst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intiore</a:t>
            </a:r>
            <a:r>
              <a:rPr lang="en-US">
                <a:effectLst/>
                <a:latin typeface="Calibri Light" panose="020F0302020204030204" pitchFamily="34" charset="0"/>
              </a:rPr>
              <a:t> par </a:t>
            </a:r>
            <a:r>
              <a:rPr lang="en-US" err="1">
                <a:effectLst/>
                <a:latin typeface="Calibri Light" panose="020F0302020204030204" pitchFamily="34" charset="0"/>
              </a:rPr>
              <a:t>chil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iqui</a:t>
            </a:r>
            <a:r>
              <a:rPr lang="en-US">
                <a:effectLst/>
                <a:latin typeface="Calibri Light" panose="020F0302020204030204" pitchFamily="34" charset="0"/>
              </a:rPr>
              <a:t> cu. </a:t>
            </a:r>
            <a:r>
              <a:rPr lang="en-US" err="1">
                <a:effectLst/>
                <a:latin typeface="Calibri Light" panose="020F0302020204030204" pitchFamily="34" charset="0"/>
              </a:rPr>
              <a:t>Aximus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explit</a:t>
            </a:r>
            <a:r>
              <a:rPr lang="en-US">
                <a:effectLst/>
                <a:latin typeface="Calibri Light" panose="020F0302020204030204" pitchFamily="34" charset="0"/>
              </a:rPr>
              <a:t> et </a:t>
            </a:r>
            <a:r>
              <a:rPr lang="en-US" err="1">
                <a:effectLst/>
                <a:latin typeface="Calibri Light" panose="020F0302020204030204" pitchFamily="34" charset="0"/>
              </a:rPr>
              <a:t>vitis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</a:t>
            </a:r>
            <a:r>
              <a:rPr lang="en-US">
                <a:effectLst/>
                <a:latin typeface="Calibri Light" panose="020F0302020204030204" pitchFamily="34" charset="0"/>
              </a:rPr>
              <a:t>? Am </a:t>
            </a:r>
            <a:r>
              <a:rPr lang="en-US" err="1">
                <a:effectLst/>
                <a:latin typeface="Calibri Light" panose="020F0302020204030204" pitchFamily="34" charset="0"/>
              </a:rPr>
              <a:t>quia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nihit</a:t>
            </a:r>
            <a:r>
              <a:rPr lang="en-US">
                <a:effectLst/>
                <a:latin typeface="Calibri Light" panose="020F0302020204030204" pitchFamily="34" charset="0"/>
              </a:rPr>
              <a:t>, cor.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commolueu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.</a:t>
            </a:r>
          </a:p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intiore</a:t>
            </a:r>
            <a:r>
              <a:rPr lang="en-US">
                <a:effectLst/>
                <a:latin typeface="Calibri Light" panose="020F0302020204030204" pitchFamily="34" charset="0"/>
              </a:rPr>
              <a:t> par </a:t>
            </a:r>
            <a:r>
              <a:rPr lang="en-US" err="1">
                <a:effectLst/>
                <a:latin typeface="Calibri Light" panose="020F0302020204030204" pitchFamily="34" charset="0"/>
              </a:rPr>
              <a:t>chil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iqui</a:t>
            </a:r>
            <a:r>
              <a:rPr lang="en-US">
                <a:effectLst/>
                <a:latin typeface="Calibri Light" panose="020F0302020204030204" pitchFamily="34" charset="0"/>
              </a:rPr>
              <a:t> cu. </a:t>
            </a:r>
            <a:r>
              <a:rPr lang="en-US" err="1">
                <a:effectLst/>
                <a:latin typeface="Calibri Light" panose="020F0302020204030204" pitchFamily="34" charset="0"/>
              </a:rPr>
              <a:t>Aximus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explit</a:t>
            </a:r>
            <a:r>
              <a:rPr lang="en-US">
                <a:effectLst/>
                <a:latin typeface="Calibri Light" panose="020F0302020204030204" pitchFamily="34" charset="0"/>
              </a:rPr>
              <a:t> et </a:t>
            </a:r>
            <a:r>
              <a:rPr lang="en-US" err="1">
                <a:effectLst/>
                <a:latin typeface="Calibri Light" panose="020F0302020204030204" pitchFamily="34" charset="0"/>
              </a:rPr>
              <a:t>vitis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</a:t>
            </a:r>
            <a:r>
              <a:rPr lang="en-US">
                <a:effectLst/>
                <a:latin typeface="Calibri Light" panose="020F0302020204030204" pitchFamily="34" charset="0"/>
              </a:rPr>
              <a:t>? Am </a:t>
            </a:r>
            <a:r>
              <a:rPr lang="en-US" err="1">
                <a:effectLst/>
                <a:latin typeface="Calibri Light" panose="020F0302020204030204" pitchFamily="34" charset="0"/>
              </a:rPr>
              <a:t>quia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nihit</a:t>
            </a:r>
            <a:r>
              <a:rPr lang="en-US">
                <a:effectLst/>
                <a:latin typeface="Calibri Light" panose="020F0302020204030204" pitchFamily="34" charset="0"/>
              </a:rPr>
              <a:t>, cor.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commolueu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.</a:t>
            </a:r>
          </a:p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Calibri Light" panose="020F0302020204030204" pitchFamily="34" charset="0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5BF54A5-E24D-4843-BA27-928E006AD6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977" y="1082147"/>
            <a:ext cx="4238249" cy="3522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1750" b="1" i="0">
                <a:solidFill>
                  <a:srgbClr val="E7212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/title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F19CCB66-B73C-0448-8B46-73BD670C7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445220"/>
            <a:ext cx="5372878" cy="1752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  <a:br>
              <a:rPr lang="en-US"/>
            </a:br>
            <a:r>
              <a:rPr lang="en-US"/>
              <a:t>goes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314F8F-8CFB-3E4B-8240-CEB37B4A50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667" y="3197697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260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DC7D7630-C855-0D47-8EB3-71DA8D752B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94" y="6052242"/>
            <a:ext cx="1483544" cy="73866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05E5FE-7447-4E4E-ACCC-69ADBF659C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510" y="3428999"/>
            <a:ext cx="5372878" cy="2448393"/>
          </a:xfrm>
          <a:prstGeom prst="rect">
            <a:avLst/>
          </a:prstGeom>
        </p:spPr>
        <p:txBody>
          <a:bodyPr anchor="t"/>
          <a:lstStyle>
            <a:lvl1pPr marL="0" marR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>
                <a:solidFill>
                  <a:schemeClr val="tx1"/>
                </a:solidFill>
                <a:effectLst/>
              </a:defRPr>
            </a:lvl1pPr>
            <a:lvl2pPr>
              <a:defRPr sz="1667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667">
                <a:solidFill>
                  <a:schemeClr val="bg1"/>
                </a:solidFill>
              </a:defRPr>
            </a:lvl4pPr>
            <a:lvl5pPr>
              <a:defRPr sz="1667">
                <a:solidFill>
                  <a:schemeClr val="bg1"/>
                </a:solidFill>
              </a:defRPr>
            </a:lvl5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intiore</a:t>
            </a:r>
            <a:r>
              <a:rPr lang="en-US">
                <a:effectLst/>
                <a:latin typeface="Calibri Light" panose="020F0302020204030204" pitchFamily="34" charset="0"/>
              </a:rPr>
              <a:t> par </a:t>
            </a:r>
            <a:r>
              <a:rPr lang="en-US" err="1">
                <a:effectLst/>
                <a:latin typeface="Calibri Light" panose="020F0302020204030204" pitchFamily="34" charset="0"/>
              </a:rPr>
              <a:t>chil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iqui</a:t>
            </a:r>
            <a:r>
              <a:rPr lang="en-US">
                <a:effectLst/>
                <a:latin typeface="Calibri Light" panose="020F0302020204030204" pitchFamily="34" charset="0"/>
              </a:rPr>
              <a:t> cu. </a:t>
            </a:r>
            <a:r>
              <a:rPr lang="en-US" err="1">
                <a:effectLst/>
                <a:latin typeface="Calibri Light" panose="020F0302020204030204" pitchFamily="34" charset="0"/>
              </a:rPr>
              <a:t>Aximus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explit</a:t>
            </a:r>
            <a:r>
              <a:rPr lang="en-US">
                <a:effectLst/>
                <a:latin typeface="Calibri Light" panose="020F0302020204030204" pitchFamily="34" charset="0"/>
              </a:rPr>
              <a:t> et </a:t>
            </a:r>
            <a:r>
              <a:rPr lang="en-US" err="1">
                <a:effectLst/>
                <a:latin typeface="Calibri Light" panose="020F0302020204030204" pitchFamily="34" charset="0"/>
              </a:rPr>
              <a:t>vitis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</a:t>
            </a:r>
            <a:r>
              <a:rPr lang="en-US">
                <a:effectLst/>
                <a:latin typeface="Calibri Light" panose="020F0302020204030204" pitchFamily="34" charset="0"/>
              </a:rPr>
              <a:t>? Am </a:t>
            </a:r>
            <a:r>
              <a:rPr lang="en-US" err="1">
                <a:effectLst/>
                <a:latin typeface="Calibri Light" panose="020F0302020204030204" pitchFamily="34" charset="0"/>
              </a:rPr>
              <a:t>quia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nihit</a:t>
            </a:r>
            <a:r>
              <a:rPr lang="en-US">
                <a:effectLst/>
                <a:latin typeface="Calibri Light" panose="020F0302020204030204" pitchFamily="34" charset="0"/>
              </a:rPr>
              <a:t>, cor.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commolueu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.</a:t>
            </a:r>
          </a:p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uptia</a:t>
            </a:r>
            <a:r>
              <a:rPr lang="en-US">
                <a:effectLst/>
                <a:latin typeface="Calibri Light" panose="020F0302020204030204" pitchFamily="34" charset="0"/>
              </a:rPr>
              <a:t> is </a:t>
            </a:r>
            <a:r>
              <a:rPr lang="en-US" err="1">
                <a:effectLst/>
                <a:latin typeface="Calibri Light" panose="020F0302020204030204" pitchFamily="34" charset="0"/>
              </a:rPr>
              <a:t>recus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beatiis</a:t>
            </a:r>
            <a:r>
              <a:rPr lang="en-US">
                <a:effectLst/>
                <a:latin typeface="Calibri Light" panose="020F0302020204030204" pitchFamily="34" charset="0"/>
              </a:rPr>
              <a:t> ex. </a:t>
            </a:r>
            <a:r>
              <a:rPr lang="en-US" err="1">
                <a:effectLst/>
                <a:latin typeface="Calibri Light" panose="020F0302020204030204" pitchFamily="34" charset="0"/>
              </a:rPr>
              <a:t>Harvolum</a:t>
            </a:r>
            <a:r>
              <a:rPr lang="en-US">
                <a:effectLst/>
                <a:latin typeface="Calibri Light" panose="020F0302020204030204" pitchFamily="34" charset="0"/>
              </a:rPr>
              <a:t>. Lorem </a:t>
            </a:r>
            <a:r>
              <a:rPr lang="en-US" err="1">
                <a:effectLst/>
                <a:latin typeface="Calibri Light" panose="020F0302020204030204" pitchFamily="34" charset="0"/>
              </a:rPr>
              <a:t>ips</a:t>
            </a:r>
            <a:r>
              <a:rPr lang="en-US">
                <a:effectLst/>
                <a:latin typeface="Calibri Light" panose="020F0302020204030204" pitchFamily="34" charset="0"/>
              </a:rPr>
              <a:t> um dolor qua m Un </a:t>
            </a:r>
            <a:r>
              <a:rPr lang="en-US" err="1">
                <a:effectLst/>
                <a:latin typeface="Calibri Light" panose="020F0302020204030204" pitchFamily="34" charset="0"/>
              </a:rPr>
              <a:t>tio</a:t>
            </a:r>
            <a:r>
              <a:rPr lang="en-US">
                <a:effectLst/>
                <a:latin typeface="Calibri Light" panose="020F0302020204030204" pitchFamily="34" charset="0"/>
              </a:rPr>
              <a:t>. Tas </a:t>
            </a:r>
            <a:r>
              <a:rPr lang="en-US" err="1">
                <a:effectLst/>
                <a:latin typeface="Calibri Light" panose="020F0302020204030204" pitchFamily="34" charset="0"/>
              </a:rPr>
              <a:t>excerspedi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aut</a:t>
            </a:r>
            <a:r>
              <a:rPr lang="en-US">
                <a:effectLst/>
                <a:latin typeface="Calibri Light" panose="020F0302020204030204" pitchFamily="34" charset="0"/>
              </a:rPr>
              <a:t> del </a:t>
            </a:r>
            <a:r>
              <a:rPr lang="en-US" err="1">
                <a:effectLst/>
                <a:latin typeface="Calibri Light" panose="020F0302020204030204" pitchFamily="34" charset="0"/>
              </a:rPr>
              <a:t>iquos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eatia</a:t>
            </a:r>
            <a:r>
              <a:rPr lang="en-US">
                <a:effectLst/>
                <a:latin typeface="Calibri Light" panose="020F0302020204030204" pitchFamily="34" charset="0"/>
              </a:rPr>
              <a:t> vol </a:t>
            </a:r>
            <a:r>
              <a:rPr lang="en-US" err="1">
                <a:effectLst/>
                <a:latin typeface="Calibri Light" panose="020F0302020204030204" pitchFamily="34" charset="0"/>
              </a:rPr>
              <a:t>uptatet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faccate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providi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intiore</a:t>
            </a:r>
            <a:r>
              <a:rPr lang="en-US">
                <a:effectLst/>
                <a:latin typeface="Calibri Light" panose="020F0302020204030204" pitchFamily="34" charset="0"/>
              </a:rPr>
              <a:t> par </a:t>
            </a:r>
            <a:r>
              <a:rPr lang="en-US" err="1">
                <a:effectLst/>
                <a:latin typeface="Calibri Light" panose="020F0302020204030204" pitchFamily="34" charset="0"/>
              </a:rPr>
              <a:t>chil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iqui</a:t>
            </a:r>
            <a:r>
              <a:rPr lang="en-US">
                <a:effectLst/>
                <a:latin typeface="Calibri Light" panose="020F0302020204030204" pitchFamily="34" charset="0"/>
              </a:rPr>
              <a:t> cu. </a:t>
            </a:r>
            <a:r>
              <a:rPr lang="en-US" err="1">
                <a:effectLst/>
                <a:latin typeface="Calibri Light" panose="020F0302020204030204" pitchFamily="34" charset="0"/>
              </a:rPr>
              <a:t>Aximus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explit</a:t>
            </a:r>
            <a:r>
              <a:rPr lang="en-US">
                <a:effectLst/>
                <a:latin typeface="Calibri Light" panose="020F0302020204030204" pitchFamily="34" charset="0"/>
              </a:rPr>
              <a:t> et </a:t>
            </a:r>
            <a:r>
              <a:rPr lang="en-US" err="1">
                <a:effectLst/>
                <a:latin typeface="Calibri Light" panose="020F0302020204030204" pitchFamily="34" charset="0"/>
              </a:rPr>
              <a:t>vitis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</a:t>
            </a:r>
            <a:r>
              <a:rPr lang="en-US">
                <a:effectLst/>
                <a:latin typeface="Calibri Light" panose="020F0302020204030204" pitchFamily="34" charset="0"/>
              </a:rPr>
              <a:t>? Am </a:t>
            </a:r>
            <a:r>
              <a:rPr lang="en-US" err="1">
                <a:effectLst/>
                <a:latin typeface="Calibri Light" panose="020F0302020204030204" pitchFamily="34" charset="0"/>
              </a:rPr>
              <a:t>quia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nihit</a:t>
            </a:r>
            <a:r>
              <a:rPr lang="en-US">
                <a:effectLst/>
                <a:latin typeface="Calibri Light" panose="020F0302020204030204" pitchFamily="34" charset="0"/>
              </a:rPr>
              <a:t>, cor. </a:t>
            </a:r>
            <a:r>
              <a:rPr lang="en-US" err="1">
                <a:effectLst/>
                <a:latin typeface="Calibri Light" panose="020F0302020204030204" pitchFamily="34" charset="0"/>
              </a:rPr>
              <a:t>Pera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commolueu</a:t>
            </a:r>
            <a:r>
              <a:rPr lang="en-US">
                <a:effectLst/>
                <a:latin typeface="Calibri Light" panose="020F0302020204030204" pitchFamily="34" charset="0"/>
              </a:rPr>
              <a:t> m </a:t>
            </a:r>
            <a:r>
              <a:rPr lang="en-US" err="1">
                <a:effectLst/>
                <a:latin typeface="Calibri Light" panose="020F0302020204030204" pitchFamily="34" charset="0"/>
              </a:rPr>
              <a:t>eos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esti</a:t>
            </a:r>
            <a:r>
              <a:rPr lang="en-US">
                <a:effectLst/>
                <a:latin typeface="Calibri Light" panose="020F0302020204030204" pitchFamily="34" charset="0"/>
              </a:rPr>
              <a:t>.</a:t>
            </a:r>
          </a:p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Calibri Light" panose="020F0302020204030204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5EB95E2-F741-804B-A6C8-1E67397B01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977" y="1082147"/>
            <a:ext cx="4238249" cy="3522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buFontTx/>
              <a:buNone/>
              <a:defRPr sz="1750" b="1" i="0">
                <a:solidFill>
                  <a:srgbClr val="E7212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0985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61970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142954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523939" indent="0">
              <a:buFontTx/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/title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BF801B1-5F1A-724C-84E4-458DF8B7F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84" y="1445220"/>
            <a:ext cx="5372878" cy="1752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0985" indent="0">
              <a:buNone/>
              <a:defRPr sz="6666">
                <a:latin typeface="+mj-lt"/>
              </a:defRPr>
            </a:lvl2pPr>
            <a:lvl3pPr marL="761970" indent="0">
              <a:buNone/>
              <a:defRPr sz="6666">
                <a:latin typeface="+mj-lt"/>
              </a:defRPr>
            </a:lvl3pPr>
            <a:lvl4pPr marL="1142954" indent="0">
              <a:buNone/>
              <a:defRPr sz="6666">
                <a:latin typeface="+mj-lt"/>
              </a:defRPr>
            </a:lvl4pPr>
            <a:lvl5pPr marL="1523939" indent="0">
              <a:buNone/>
              <a:defRPr sz="6666">
                <a:latin typeface="+mj-lt"/>
              </a:defRPr>
            </a:lvl5pPr>
          </a:lstStyle>
          <a:p>
            <a:pPr lvl="0"/>
            <a:r>
              <a:rPr lang="en-US"/>
              <a:t>Headline</a:t>
            </a:r>
            <a:br>
              <a:rPr lang="en-US"/>
            </a:br>
            <a:r>
              <a:rPr lang="en-US"/>
              <a:t>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95736D-2A7F-634D-951D-A45ED54AF9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667" y="3197697"/>
            <a:ext cx="1688042" cy="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267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B1677B0-283D-FC45-B382-C2BFD644CFF4}"/>
              </a:ext>
            </a:extLst>
          </p:cNvPr>
          <p:cNvSpPr txBox="1">
            <a:spLocks/>
          </p:cNvSpPr>
          <p:nvPr userDrawn="1"/>
        </p:nvSpPr>
        <p:spPr>
          <a:xfrm>
            <a:off x="4" y="6455161"/>
            <a:ext cx="630025" cy="2909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4040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50C87A-3DE9-4F13-98E8-771BAF773CFA}" type="slidenum">
              <a:rPr lang="en-US" sz="1100" b="1" i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100" b="1" i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4B38FF1-21A7-034F-BDB5-25DE1B26CE0B}"/>
              </a:ext>
            </a:extLst>
          </p:cNvPr>
          <p:cNvSpPr>
            <a:spLocks noGrp="1"/>
          </p:cNvSpPr>
          <p:nvPr userDrawn="1"/>
        </p:nvSpPr>
        <p:spPr>
          <a:xfrm>
            <a:off x="630028" y="6412559"/>
            <a:ext cx="5727231" cy="2816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9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 Cardinal Health. All Rights Reserved</a:t>
            </a:r>
            <a:r>
              <a:rPr lang="en-US" sz="900" b="0" i="0" spc="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900" b="0" i="0" spc="1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00" b="0" i="0" spc="1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0A9AC-B711-6741-9025-18AB533E43FC}"/>
              </a:ext>
            </a:extLst>
          </p:cNvPr>
          <p:cNvSpPr/>
          <p:nvPr userDrawn="1"/>
        </p:nvSpPr>
        <p:spPr>
          <a:xfrm>
            <a:off x="1" y="370703"/>
            <a:ext cx="556054" cy="133865"/>
          </a:xfrm>
          <a:prstGeom prst="rect">
            <a:avLst/>
          </a:prstGeom>
          <a:solidFill>
            <a:srgbClr val="E72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7600A9-F604-7649-B79F-FFE5B26A912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94" y="6052242"/>
            <a:ext cx="1483544" cy="738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34690-3A9B-E14A-9A2A-D1A506F7D7EE}"/>
              </a:ext>
            </a:extLst>
          </p:cNvPr>
          <p:cNvSpPr txBox="1"/>
          <p:nvPr userDrawn="1"/>
        </p:nvSpPr>
        <p:spPr>
          <a:xfrm>
            <a:off x="609432" y="283557"/>
            <a:ext cx="3468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/>
              <a:t>Presentation name | Section name</a:t>
            </a:r>
          </a:p>
        </p:txBody>
      </p:sp>
    </p:spTree>
    <p:extLst>
      <p:ext uri="{BB962C8B-B14F-4D97-AF65-F5344CB8AC3E}">
        <p14:creationId xmlns:p14="http://schemas.microsoft.com/office/powerpoint/2010/main" val="269172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sldNum="0" hdr="0" ftr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3200" b="1" i="0" kern="1200" spc="1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Courier New" panose="02070309020205020404" pitchFamily="49" charset="0"/>
        <a:buChar char="o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33FE618-80D4-724A-9471-3AD2919A5527}"/>
              </a:ext>
            </a:extLst>
          </p:cNvPr>
          <p:cNvSpPr txBox="1">
            <a:spLocks/>
          </p:cNvSpPr>
          <p:nvPr userDrawn="1"/>
        </p:nvSpPr>
        <p:spPr>
          <a:xfrm>
            <a:off x="4" y="6455161"/>
            <a:ext cx="630025" cy="2909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4040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50C87A-3DE9-4F13-98E8-771BAF773CFA}" type="slidenum">
              <a:rPr lang="en-US" sz="1100" b="1" i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100" b="1" i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F2FC5DA-1077-2843-8431-850EB0B16B28}"/>
              </a:ext>
            </a:extLst>
          </p:cNvPr>
          <p:cNvSpPr>
            <a:spLocks noGrp="1"/>
          </p:cNvSpPr>
          <p:nvPr userDrawn="1"/>
        </p:nvSpPr>
        <p:spPr>
          <a:xfrm>
            <a:off x="630028" y="6412559"/>
            <a:ext cx="5727231" cy="2816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9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 Cardinal Health. All Rights Reserved</a:t>
            </a:r>
            <a:r>
              <a:rPr lang="en-US" sz="900" b="0" i="0" spc="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900" b="0" i="0" spc="1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00" b="0" i="0" spc="1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6541484-A9C4-554C-971E-1F01289B610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94" y="6052242"/>
            <a:ext cx="1483544" cy="7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tD8wVaFm6E" TargetMode="External"/><Relationship Id="rId3" Type="http://schemas.openxmlformats.org/officeDocument/2006/relationships/hyperlink" Target="https://www.youtube.com/watch?v=_L39rN6gz7Y&amp;t=1s" TargetMode="External"/><Relationship Id="rId7" Type="http://schemas.openxmlformats.org/officeDocument/2006/relationships/hyperlink" Target="https://www.youtube.com/watch?v=3CC4N4z3GJc" TargetMode="External"/><Relationship Id="rId2" Type="http://schemas.openxmlformats.org/officeDocument/2006/relationships/hyperlink" Target="https://www.youtube.com/watch?v=yIYKR4sgzI8&amp;list=PLblh5JKOoLUKxzEP5HA2d-Li7IJkHfXS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watch?v=LsK-xG1cLYA" TargetMode="External"/><Relationship Id="rId5" Type="http://schemas.openxmlformats.org/officeDocument/2006/relationships/hyperlink" Target="https://www.youtube.com/watch?v=efR1C6CvhmE" TargetMode="External"/><Relationship Id="rId4" Type="http://schemas.openxmlformats.org/officeDocument/2006/relationships/hyperlink" Target="https://www.youtube.com/watch?v=J4Wdy0Wc_x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EF4720-CFEA-B94F-9EF1-5ED0C105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62" y="4088040"/>
            <a:ext cx="1371302" cy="420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7A4393-A97A-634B-98EE-780522AFBCE3}"/>
              </a:ext>
            </a:extLst>
          </p:cNvPr>
          <p:cNvSpPr txBox="1"/>
          <p:nvPr/>
        </p:nvSpPr>
        <p:spPr>
          <a:xfrm>
            <a:off x="2536311" y="4225549"/>
            <a:ext cx="2189862" cy="33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2" b="1" dirty="0">
                <a:solidFill>
                  <a:schemeClr val="bg1"/>
                </a:solidFill>
              </a:rPr>
              <a:t>Updated Dec.  2022</a:t>
            </a:r>
            <a:endParaRPr lang="en-US" sz="1572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86B80-AAFA-4642-A64B-A5E4791B1EA2}"/>
              </a:ext>
            </a:extLst>
          </p:cNvPr>
          <p:cNvSpPr txBox="1"/>
          <p:nvPr/>
        </p:nvSpPr>
        <p:spPr>
          <a:xfrm>
            <a:off x="2472799" y="2331810"/>
            <a:ext cx="8050330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5096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Machine Learning Model Development and Structure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2F96B04-362E-E84F-B188-E529CD761568}"/>
              </a:ext>
            </a:extLst>
          </p:cNvPr>
          <p:cNvSpPr txBox="1">
            <a:spLocks/>
          </p:cNvSpPr>
          <p:nvPr/>
        </p:nvSpPr>
        <p:spPr>
          <a:xfrm>
            <a:off x="2536311" y="3726752"/>
            <a:ext cx="4653243" cy="26578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9" dirty="0"/>
              <a:t>Kehinde R. Salau, Senior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155194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82977-D96E-AFF6-6429-64423CBB6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ML Folder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D842-A5AA-5A70-07FE-AAFF90874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999" y="968913"/>
            <a:ext cx="11101388" cy="461669"/>
          </a:xfrm>
        </p:spPr>
        <p:txBody>
          <a:bodyPr/>
          <a:lstStyle/>
          <a:p>
            <a:r>
              <a:rPr lang="en-US" sz="1800" dirty="0"/>
              <a:t>Your project/folder environment should always look the same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95C22-F1F8-C0BB-047C-C0CA88C7F089}"/>
              </a:ext>
            </a:extLst>
          </p:cNvPr>
          <p:cNvSpPr txBox="1"/>
          <p:nvPr/>
        </p:nvSpPr>
        <p:spPr>
          <a:xfrm>
            <a:off x="500999" y="1494385"/>
            <a:ext cx="9355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|-- </a:t>
            </a:r>
            <a:r>
              <a:rPr lang="en-US" b="1" dirty="0"/>
              <a:t>Data</a:t>
            </a:r>
          </a:p>
          <a:p>
            <a:r>
              <a:rPr lang="en-US" dirty="0"/>
              <a:t>|   |-- </a:t>
            </a:r>
            <a:r>
              <a:rPr lang="en-US" b="1" dirty="0"/>
              <a:t>Input		#</a:t>
            </a:r>
            <a:r>
              <a:rPr lang="en-US" dirty="0"/>
              <a:t> </a:t>
            </a:r>
            <a:r>
              <a:rPr lang="en-US" i="1" dirty="0"/>
              <a:t>The original, immutable data dump</a:t>
            </a:r>
            <a:endParaRPr lang="en-US" b="1" i="1" dirty="0"/>
          </a:p>
          <a:p>
            <a:r>
              <a:rPr lang="en-US" dirty="0"/>
              <a:t>|   |-- </a:t>
            </a:r>
            <a:r>
              <a:rPr lang="en-US" b="1" dirty="0"/>
              <a:t>Output		#</a:t>
            </a:r>
            <a:r>
              <a:rPr lang="en-US" dirty="0"/>
              <a:t> </a:t>
            </a:r>
            <a:r>
              <a:rPr lang="en-US" i="1" dirty="0"/>
              <a:t>Storage for all data downstream of original data transformation</a:t>
            </a:r>
            <a:endParaRPr lang="en-US" b="1" i="1" dirty="0"/>
          </a:p>
          <a:p>
            <a:r>
              <a:rPr lang="en-US" dirty="0"/>
              <a:t>|   |   |-- L000_fetch_df_…	</a:t>
            </a:r>
            <a:r>
              <a:rPr lang="en-US" b="1" dirty="0"/>
              <a:t>#</a:t>
            </a:r>
            <a:r>
              <a:rPr lang="en-US" dirty="0"/>
              <a:t> </a:t>
            </a:r>
            <a:r>
              <a:rPr lang="en-US" i="1" dirty="0"/>
              <a:t>Filename for data object after initial data transformation (.</a:t>
            </a:r>
            <a:r>
              <a:rPr lang="en-US" i="1" dirty="0" err="1"/>
              <a:t>pkl</a:t>
            </a:r>
            <a:r>
              <a:rPr lang="en-US" i="1" dirty="0"/>
              <a:t>)</a:t>
            </a:r>
          </a:p>
          <a:p>
            <a:r>
              <a:rPr lang="en-US" dirty="0"/>
              <a:t>|   |   |-- L100_trn_df_…	</a:t>
            </a:r>
            <a:r>
              <a:rPr lang="en-US" b="1" dirty="0"/>
              <a:t>#</a:t>
            </a:r>
            <a:r>
              <a:rPr lang="en-US" dirty="0"/>
              <a:t> </a:t>
            </a:r>
            <a:r>
              <a:rPr lang="en-US" i="1" dirty="0"/>
              <a:t>Filename for data object after train test split (.</a:t>
            </a:r>
            <a:r>
              <a:rPr lang="en-US" i="1" dirty="0" err="1"/>
              <a:t>pkl</a:t>
            </a:r>
            <a:r>
              <a:rPr lang="en-US" i="1" dirty="0"/>
              <a:t>)</a:t>
            </a:r>
          </a:p>
          <a:p>
            <a:r>
              <a:rPr lang="en-US" dirty="0"/>
              <a:t>|   |   |-- L300_feat_df_…	</a:t>
            </a:r>
            <a:r>
              <a:rPr lang="en-US" b="1" dirty="0"/>
              <a:t>#</a:t>
            </a:r>
            <a:r>
              <a:rPr lang="en-US" dirty="0"/>
              <a:t> </a:t>
            </a:r>
            <a:r>
              <a:rPr lang="en-US" i="1" dirty="0"/>
              <a:t>Filename for data object after feature creation (.</a:t>
            </a:r>
            <a:r>
              <a:rPr lang="en-US" i="1" dirty="0" err="1"/>
              <a:t>pkl</a:t>
            </a:r>
            <a:r>
              <a:rPr lang="en-US" i="1" dirty="0"/>
              <a:t>)</a:t>
            </a:r>
          </a:p>
          <a:p>
            <a:r>
              <a:rPr lang="en-US" dirty="0"/>
              <a:t>|   |   |-- …</a:t>
            </a:r>
          </a:p>
          <a:p>
            <a:endParaRPr lang="en-US" dirty="0"/>
          </a:p>
          <a:p>
            <a:r>
              <a:rPr lang="en-US" dirty="0"/>
              <a:t>|-- </a:t>
            </a:r>
            <a:r>
              <a:rPr lang="en-US" b="1" dirty="0"/>
              <a:t>Presentations 		# </a:t>
            </a:r>
            <a:r>
              <a:rPr lang="en-US" i="1" dirty="0"/>
              <a:t>Visual storytelling file(s) (e.g. .pptx, .pdf)</a:t>
            </a:r>
          </a:p>
          <a:p>
            <a:endParaRPr lang="en-US" dirty="0"/>
          </a:p>
          <a:p>
            <a:r>
              <a:rPr lang="en-US" dirty="0"/>
              <a:t>|-- </a:t>
            </a:r>
            <a:r>
              <a:rPr lang="en-US" b="1" dirty="0"/>
              <a:t>Model Scripts		# </a:t>
            </a:r>
            <a:r>
              <a:rPr lang="en-US" i="1" dirty="0"/>
              <a:t>Script(s) for model development (e.g. .</a:t>
            </a:r>
            <a:r>
              <a:rPr lang="en-US" i="1" dirty="0" err="1"/>
              <a:t>ipynb</a:t>
            </a:r>
            <a:r>
              <a:rPr lang="en-US" i="1" dirty="0"/>
              <a:t>, .</a:t>
            </a:r>
            <a:r>
              <a:rPr lang="en-US" i="1" dirty="0" err="1"/>
              <a:t>py</a:t>
            </a:r>
            <a:r>
              <a:rPr lang="en-US" i="1" dirty="0"/>
              <a:t>)</a:t>
            </a:r>
          </a:p>
          <a:p>
            <a:r>
              <a:rPr lang="en-US" dirty="0"/>
              <a:t>|   |-- L000_fetch_df_… 	# </a:t>
            </a:r>
            <a:r>
              <a:rPr lang="en-US" i="1" dirty="0"/>
              <a:t>Script for fetching original data</a:t>
            </a:r>
          </a:p>
          <a:p>
            <a:r>
              <a:rPr lang="en-US" dirty="0"/>
              <a:t>|   |-- L100_trn_df_… 	# </a:t>
            </a:r>
            <a:r>
              <a:rPr lang="en-US" i="1" dirty="0"/>
              <a:t>Script for initial transform to original data</a:t>
            </a:r>
          </a:p>
          <a:p>
            <a:r>
              <a:rPr lang="en-US" dirty="0"/>
              <a:t>|   |-- L300_feat_df_… 	# </a:t>
            </a:r>
            <a:r>
              <a:rPr lang="en-US" i="1" dirty="0"/>
              <a:t>Script for exploratory data analysis</a:t>
            </a:r>
          </a:p>
          <a:p>
            <a:r>
              <a:rPr lang="en-US" dirty="0"/>
              <a:t>|   |--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82977-D96E-AFF6-6429-64423CBB6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127" y="-67743"/>
            <a:ext cx="11101260" cy="1167031"/>
          </a:xfrm>
        </p:spPr>
        <p:txBody>
          <a:bodyPr/>
          <a:lstStyle/>
          <a:p>
            <a:r>
              <a:rPr lang="en-US" dirty="0"/>
              <a:t>ML Notebook/Script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D842-A5AA-5A70-07FE-AAFF90874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999" y="782937"/>
            <a:ext cx="11101388" cy="461669"/>
          </a:xfrm>
        </p:spPr>
        <p:txBody>
          <a:bodyPr/>
          <a:lstStyle/>
          <a:p>
            <a:r>
              <a:rPr lang="en-US" sz="1800" dirty="0"/>
              <a:t>ML development is made up of a few distinct parts, use this breakdown to section your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947A0-C87E-BEAA-E1C1-FE19487374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132" y="1303737"/>
            <a:ext cx="11101911" cy="4466838"/>
          </a:xfrm>
        </p:spPr>
        <p:txBody>
          <a:bodyPr/>
          <a:lstStyle/>
          <a:p>
            <a:r>
              <a:rPr lang="en-US" sz="1600" b="1" dirty="0"/>
              <a:t>Script </a:t>
            </a:r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b="1" dirty="0"/>
              <a:t> - </a:t>
            </a:r>
            <a:r>
              <a:rPr lang="en-US" sz="1600" b="1" dirty="0">
                <a:solidFill>
                  <a:srgbClr val="FF0000"/>
                </a:solidFill>
              </a:rPr>
              <a:t>Fetch </a:t>
            </a:r>
            <a:r>
              <a:rPr lang="en-US" sz="1600" b="1" dirty="0"/>
              <a:t>data</a:t>
            </a:r>
          </a:p>
          <a:p>
            <a:pPr lvl="1"/>
            <a:r>
              <a:rPr lang="en-US" sz="1400" dirty="0"/>
              <a:t>Initial data fetch from data lake, website, flat file, etc. </a:t>
            </a:r>
          </a:p>
          <a:p>
            <a:pPr lvl="1"/>
            <a:r>
              <a:rPr lang="en-US" sz="1400" dirty="0"/>
              <a:t>e.g. </a:t>
            </a:r>
            <a:r>
              <a:rPr lang="en-US" sz="1400" b="1" dirty="0">
                <a:solidFill>
                  <a:srgbClr val="FF0000"/>
                </a:solidFill>
              </a:rPr>
              <a:t>L0</a:t>
            </a:r>
            <a:r>
              <a:rPr lang="en-US" sz="1400" dirty="0"/>
              <a:t>00_data_</a:t>
            </a:r>
            <a:r>
              <a:rPr lang="en-US" sz="1400" dirty="0">
                <a:solidFill>
                  <a:srgbClr val="FF0000"/>
                </a:solidFill>
              </a:rPr>
              <a:t>fetch</a:t>
            </a:r>
            <a:r>
              <a:rPr lang="en-US" sz="1400" dirty="0"/>
              <a:t>.ipynb</a:t>
            </a:r>
          </a:p>
          <a:p>
            <a:r>
              <a:rPr lang="en-US" sz="1600" b="1" dirty="0"/>
              <a:t>Script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  <a:r>
              <a:rPr lang="en-US" sz="1600" b="1" dirty="0"/>
              <a:t> - </a:t>
            </a:r>
            <a:r>
              <a:rPr lang="en-US" sz="1600" b="1" dirty="0">
                <a:solidFill>
                  <a:srgbClr val="FF0000"/>
                </a:solidFill>
              </a:rPr>
              <a:t>Transform </a:t>
            </a:r>
            <a:r>
              <a:rPr lang="en-US" sz="1600" b="1" dirty="0"/>
              <a:t>data</a:t>
            </a:r>
          </a:p>
          <a:p>
            <a:pPr lvl="1"/>
            <a:r>
              <a:rPr lang="en-US" sz="1400" dirty="0"/>
              <a:t>Aggregate data into one modeling dataset. Initial split of data into train and test set</a:t>
            </a:r>
          </a:p>
          <a:p>
            <a:pPr lvl="1"/>
            <a:r>
              <a:rPr lang="en-US" sz="1400" dirty="0"/>
              <a:t>e.g. </a:t>
            </a:r>
            <a:r>
              <a:rPr lang="en-US" sz="1400" b="1" dirty="0">
                <a:solidFill>
                  <a:srgbClr val="FF0000"/>
                </a:solidFill>
              </a:rPr>
              <a:t>L1</a:t>
            </a:r>
            <a:r>
              <a:rPr lang="en-US" sz="1400" dirty="0"/>
              <a:t>00_data_</a:t>
            </a:r>
            <a:r>
              <a:rPr lang="en-US" sz="1400" dirty="0">
                <a:solidFill>
                  <a:srgbClr val="FF0000"/>
                </a:solidFill>
              </a:rPr>
              <a:t>transform</a:t>
            </a:r>
            <a:r>
              <a:rPr lang="en-US" sz="1400" dirty="0"/>
              <a:t>.ipynb</a:t>
            </a:r>
          </a:p>
          <a:p>
            <a:r>
              <a:rPr lang="en-US" sz="1600" b="1" dirty="0"/>
              <a:t>Script 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  <a:r>
              <a:rPr lang="en-US" sz="1600" b="1" dirty="0"/>
              <a:t> - </a:t>
            </a:r>
            <a:r>
              <a:rPr lang="en-US" sz="1600" b="1" dirty="0">
                <a:solidFill>
                  <a:srgbClr val="FF0000"/>
                </a:solidFill>
              </a:rPr>
              <a:t>Explore </a:t>
            </a:r>
            <a:r>
              <a:rPr lang="en-US" sz="1600" b="1" dirty="0"/>
              <a:t>data </a:t>
            </a:r>
          </a:p>
          <a:p>
            <a:pPr lvl="1"/>
            <a:r>
              <a:rPr lang="en-US" sz="1400" dirty="0"/>
              <a:t>Create summaries and visuals</a:t>
            </a:r>
          </a:p>
          <a:p>
            <a:pPr lvl="1"/>
            <a:r>
              <a:rPr lang="en-US" sz="1400" dirty="0"/>
              <a:t>e.g. </a:t>
            </a:r>
            <a:r>
              <a:rPr lang="en-US" sz="1400" b="1" dirty="0">
                <a:solidFill>
                  <a:srgbClr val="FF0000"/>
                </a:solidFill>
              </a:rPr>
              <a:t>L2</a:t>
            </a:r>
            <a:r>
              <a:rPr lang="en-US" sz="1400" dirty="0"/>
              <a:t>00_data_</a:t>
            </a:r>
            <a:r>
              <a:rPr lang="en-US" sz="1400" dirty="0">
                <a:solidFill>
                  <a:srgbClr val="FF0000"/>
                </a:solidFill>
              </a:rPr>
              <a:t>explore</a:t>
            </a:r>
            <a:r>
              <a:rPr lang="en-US" sz="1400" dirty="0"/>
              <a:t>.ipynb</a:t>
            </a:r>
          </a:p>
          <a:p>
            <a:r>
              <a:rPr lang="en-US" sz="1600" b="1" dirty="0"/>
              <a:t>Script 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  <a:r>
              <a:rPr lang="en-US" sz="1600" b="1" dirty="0"/>
              <a:t> – </a:t>
            </a:r>
            <a:r>
              <a:rPr lang="en-US" sz="1600" b="1" dirty="0">
                <a:solidFill>
                  <a:srgbClr val="FF0000"/>
                </a:solidFill>
              </a:rPr>
              <a:t>Feature </a:t>
            </a:r>
            <a:r>
              <a:rPr lang="en-US" sz="1600" b="1" dirty="0"/>
              <a:t>creation</a:t>
            </a:r>
          </a:p>
          <a:p>
            <a:pPr lvl="1"/>
            <a:r>
              <a:rPr lang="en-US" sz="1400" dirty="0"/>
              <a:t>Final transformation of modeling data (e.g. new feature inclusion) </a:t>
            </a:r>
          </a:p>
          <a:p>
            <a:pPr lvl="1"/>
            <a:r>
              <a:rPr lang="en-US" sz="1400" dirty="0"/>
              <a:t>e.g. </a:t>
            </a:r>
            <a:r>
              <a:rPr lang="en-US" sz="1400" b="1" dirty="0">
                <a:solidFill>
                  <a:srgbClr val="FF0000"/>
                </a:solidFill>
              </a:rPr>
              <a:t>L3</a:t>
            </a:r>
            <a:r>
              <a:rPr lang="en-US" sz="1400" dirty="0"/>
              <a:t>00_model_</a:t>
            </a:r>
            <a:r>
              <a:rPr lang="en-US" sz="1400" dirty="0">
                <a:solidFill>
                  <a:srgbClr val="FF0000"/>
                </a:solidFill>
              </a:rPr>
              <a:t>feature</a:t>
            </a:r>
            <a:r>
              <a:rPr lang="en-US" sz="1400" dirty="0"/>
              <a:t>s.ipynb</a:t>
            </a:r>
          </a:p>
          <a:p>
            <a:r>
              <a:rPr lang="en-US" sz="1600" b="1" dirty="0"/>
              <a:t>Script </a:t>
            </a:r>
            <a:r>
              <a:rPr lang="en-US" sz="1600" b="1" dirty="0">
                <a:solidFill>
                  <a:srgbClr val="FF0000"/>
                </a:solidFill>
              </a:rPr>
              <a:t>4</a:t>
            </a:r>
            <a:r>
              <a:rPr lang="en-US" sz="1600" b="1" dirty="0"/>
              <a:t> – </a:t>
            </a:r>
            <a:r>
              <a:rPr lang="en-US" sz="1600" b="1" dirty="0">
                <a:solidFill>
                  <a:srgbClr val="FF0000"/>
                </a:solidFill>
              </a:rPr>
              <a:t>Train </a:t>
            </a:r>
            <a:r>
              <a:rPr lang="en-US" sz="1600" b="1" dirty="0"/>
              <a:t>model(s)</a:t>
            </a:r>
          </a:p>
          <a:p>
            <a:pPr lvl="1"/>
            <a:r>
              <a:rPr lang="en-US" sz="1400" dirty="0"/>
              <a:t>Train a specific model and conduct hyperparameter tuning</a:t>
            </a:r>
          </a:p>
          <a:p>
            <a:pPr lvl="1"/>
            <a:r>
              <a:rPr lang="en-US" sz="1400" dirty="0"/>
              <a:t>e.g. </a:t>
            </a:r>
            <a:r>
              <a:rPr lang="en-US" sz="1400" b="1" dirty="0">
                <a:solidFill>
                  <a:srgbClr val="FF0000"/>
                </a:solidFill>
              </a:rPr>
              <a:t>L4</a:t>
            </a:r>
            <a:r>
              <a:rPr lang="en-US" sz="1400" dirty="0"/>
              <a:t>00_model_</a:t>
            </a:r>
            <a:r>
              <a:rPr lang="en-US" sz="1400" dirty="0">
                <a:solidFill>
                  <a:srgbClr val="FF0000"/>
                </a:solidFill>
              </a:rPr>
              <a:t>train</a:t>
            </a:r>
            <a:r>
              <a:rPr lang="en-US" sz="1400" dirty="0"/>
              <a:t>.ipynb</a:t>
            </a:r>
          </a:p>
          <a:p>
            <a:r>
              <a:rPr lang="en-US" sz="1600" b="1" dirty="0"/>
              <a:t>Script 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b="1" dirty="0"/>
              <a:t> – </a:t>
            </a:r>
            <a:r>
              <a:rPr lang="en-US" sz="1600" b="1" dirty="0">
                <a:solidFill>
                  <a:srgbClr val="FF0000"/>
                </a:solidFill>
              </a:rPr>
              <a:t>Evaluate </a:t>
            </a:r>
            <a:r>
              <a:rPr lang="en-US" sz="1600" b="1" dirty="0"/>
              <a:t>model(s)</a:t>
            </a:r>
          </a:p>
          <a:p>
            <a:pPr lvl="1"/>
            <a:r>
              <a:rPr lang="en-US" sz="1400" dirty="0"/>
              <a:t>Evaluate model performance using appropriate metrics</a:t>
            </a:r>
          </a:p>
          <a:p>
            <a:pPr lvl="1"/>
            <a:r>
              <a:rPr lang="en-US" sz="1400" dirty="0"/>
              <a:t>e.g. </a:t>
            </a:r>
            <a:r>
              <a:rPr lang="en-US" sz="1400" b="1" dirty="0">
                <a:solidFill>
                  <a:srgbClr val="FF0000"/>
                </a:solidFill>
              </a:rPr>
              <a:t>L5</a:t>
            </a:r>
            <a:r>
              <a:rPr lang="en-US" sz="1400" dirty="0"/>
              <a:t>00_model_</a:t>
            </a:r>
            <a:r>
              <a:rPr lang="en-US" sz="1400" dirty="0">
                <a:solidFill>
                  <a:srgbClr val="FF0000"/>
                </a:solidFill>
              </a:rPr>
              <a:t>evaulation</a:t>
            </a:r>
            <a:r>
              <a:rPr lang="en-US" sz="1400" dirty="0"/>
              <a:t>.ipynb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2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82977-D96E-AFF6-6429-64423CBB6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127" y="-101941"/>
            <a:ext cx="11101260" cy="1167031"/>
          </a:xfrm>
        </p:spPr>
        <p:txBody>
          <a:bodyPr/>
          <a:lstStyle/>
          <a:p>
            <a:r>
              <a:rPr lang="en-US" dirty="0"/>
              <a:t>ML Notebook/Script Naming (Descriptive)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D842-A5AA-5A70-07FE-AAFF90874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999" y="780373"/>
            <a:ext cx="11101388" cy="461669"/>
          </a:xfrm>
        </p:spPr>
        <p:txBody>
          <a:bodyPr/>
          <a:lstStyle/>
          <a:p>
            <a:r>
              <a:rPr lang="en-US" sz="1800" dirty="0"/>
              <a:t>Adopt a file </a:t>
            </a:r>
            <a:r>
              <a:rPr lang="en-US" sz="1800" b="1" dirty="0"/>
              <a:t>naming convention </a:t>
            </a:r>
            <a:r>
              <a:rPr lang="en-US" sz="1800" dirty="0"/>
              <a:t>to help developers quickly navigate to relevant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46530-4A82-6766-2686-E23433F2C02A}"/>
              </a:ext>
            </a:extLst>
          </p:cNvPr>
          <p:cNvSpPr txBox="1"/>
          <p:nvPr/>
        </p:nvSpPr>
        <p:spPr>
          <a:xfrm>
            <a:off x="501000" y="1593057"/>
            <a:ext cx="28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L0</a:t>
            </a:r>
            <a:r>
              <a:rPr lang="en-US" sz="1800" dirty="0"/>
              <a:t>00_data_</a:t>
            </a:r>
            <a:r>
              <a:rPr lang="en-US" sz="1800" dirty="0">
                <a:solidFill>
                  <a:srgbClr val="FF0000"/>
                </a:solidFill>
              </a:rPr>
              <a:t>fetch</a:t>
            </a:r>
            <a:r>
              <a:rPr lang="en-US" sz="1800" dirty="0"/>
              <a:t>.ipynb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3AE6E-3B6D-C22C-31FF-EA16FFC96CB8}"/>
              </a:ext>
            </a:extLst>
          </p:cNvPr>
          <p:cNvSpPr txBox="1"/>
          <p:nvPr/>
        </p:nvSpPr>
        <p:spPr>
          <a:xfrm>
            <a:off x="4238223" y="1577571"/>
            <a:ext cx="28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L1</a:t>
            </a:r>
            <a:r>
              <a:rPr lang="en-US" sz="1800" dirty="0"/>
              <a:t>02_data_</a:t>
            </a:r>
            <a:r>
              <a:rPr lang="en-US" sz="1800" dirty="0">
                <a:solidFill>
                  <a:srgbClr val="FF0000"/>
                </a:solidFill>
              </a:rPr>
              <a:t>transform</a:t>
            </a:r>
            <a:r>
              <a:rPr lang="en-US" sz="1800" dirty="0"/>
              <a:t>.ipynb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25CDB-B321-6FA6-FB40-892DE376DE63}"/>
              </a:ext>
            </a:extLst>
          </p:cNvPr>
          <p:cNvSpPr txBox="1"/>
          <p:nvPr/>
        </p:nvSpPr>
        <p:spPr>
          <a:xfrm>
            <a:off x="7851123" y="1562182"/>
            <a:ext cx="28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L4</a:t>
            </a:r>
            <a:r>
              <a:rPr lang="en-US" sz="1800" dirty="0"/>
              <a:t>05_model_</a:t>
            </a:r>
            <a:r>
              <a:rPr lang="en-US" sz="1800" dirty="0">
                <a:solidFill>
                  <a:srgbClr val="FF0000"/>
                </a:solidFill>
              </a:rPr>
              <a:t>training</a:t>
            </a:r>
            <a:r>
              <a:rPr lang="en-US" sz="1800" dirty="0"/>
              <a:t>.ipynb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E9D514-4ACB-E462-AE48-72F7319E01AB}"/>
              </a:ext>
            </a:extLst>
          </p:cNvPr>
          <p:cNvSpPr txBox="1"/>
          <p:nvPr/>
        </p:nvSpPr>
        <p:spPr>
          <a:xfrm>
            <a:off x="2077467" y="4279887"/>
            <a:ext cx="330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L1</a:t>
            </a:r>
            <a:r>
              <a:rPr lang="en-US" sz="1800" dirty="0"/>
              <a:t>00_</a:t>
            </a:r>
            <a:r>
              <a:rPr lang="en-US" sz="1800" dirty="0">
                <a:solidFill>
                  <a:srgbClr val="FF0000"/>
                </a:solidFill>
              </a:rPr>
              <a:t>trn</a:t>
            </a:r>
            <a:r>
              <a:rPr lang="en-US" sz="1800" dirty="0"/>
              <a:t>_df_yyyy_mm_dd.pkl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27B37C-165F-C369-562C-7E8BFF7E1DC4}"/>
              </a:ext>
            </a:extLst>
          </p:cNvPr>
          <p:cNvSpPr txBox="1"/>
          <p:nvPr/>
        </p:nvSpPr>
        <p:spPr>
          <a:xfrm>
            <a:off x="6439596" y="4274826"/>
            <a:ext cx="330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L4</a:t>
            </a:r>
            <a:r>
              <a:rPr lang="en-US" sz="1800" dirty="0"/>
              <a:t>05_</a:t>
            </a:r>
            <a:r>
              <a:rPr lang="en-US" sz="1800" dirty="0">
                <a:solidFill>
                  <a:srgbClr val="FF0000"/>
                </a:solidFill>
              </a:rPr>
              <a:t>mdl</a:t>
            </a:r>
            <a:r>
              <a:rPr lang="en-US" sz="1800" dirty="0"/>
              <a:t>_yyyy_mm_dd.pkl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82977-D96E-AFF6-6429-64423CBB6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127" y="-101941"/>
            <a:ext cx="11101260" cy="1167031"/>
          </a:xfrm>
        </p:spPr>
        <p:txBody>
          <a:bodyPr/>
          <a:lstStyle/>
          <a:p>
            <a:r>
              <a:rPr lang="en-US" dirty="0"/>
              <a:t>ML Notebook/Script Naming (Descriptive)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D842-A5AA-5A70-07FE-AAFF90874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999" y="780373"/>
            <a:ext cx="11101388" cy="461669"/>
          </a:xfrm>
        </p:spPr>
        <p:txBody>
          <a:bodyPr/>
          <a:lstStyle/>
          <a:p>
            <a:r>
              <a:rPr lang="en-US" sz="1800" dirty="0"/>
              <a:t>Adopt a file </a:t>
            </a:r>
            <a:r>
              <a:rPr lang="en-US" sz="1800" b="1" dirty="0"/>
              <a:t>naming convention </a:t>
            </a:r>
            <a:r>
              <a:rPr lang="en-US" sz="1800" dirty="0"/>
              <a:t>to help developers quickly navigate to relevant information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EBAE9A-AB13-A8DE-6F67-52C0914146FD}"/>
              </a:ext>
            </a:extLst>
          </p:cNvPr>
          <p:cNvGrpSpPr/>
          <p:nvPr/>
        </p:nvGrpSpPr>
        <p:grpSpPr>
          <a:xfrm>
            <a:off x="168408" y="1593057"/>
            <a:ext cx="3203334" cy="1973034"/>
            <a:chOff x="168408" y="1951278"/>
            <a:chExt cx="3203334" cy="19730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046530-4A82-6766-2686-E23433F2C02A}"/>
                </a:ext>
              </a:extLst>
            </p:cNvPr>
            <p:cNvSpPr txBox="1"/>
            <p:nvPr/>
          </p:nvSpPr>
          <p:spPr>
            <a:xfrm>
              <a:off x="501000" y="1951278"/>
              <a:ext cx="287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L0</a:t>
              </a:r>
              <a:r>
                <a:rPr lang="en-US" sz="1800" dirty="0"/>
                <a:t>00_data_</a:t>
              </a:r>
              <a:r>
                <a:rPr lang="en-US" sz="1800" dirty="0">
                  <a:solidFill>
                    <a:srgbClr val="FF0000"/>
                  </a:solidFill>
                </a:rPr>
                <a:t>fetch</a:t>
              </a:r>
              <a:r>
                <a:rPr lang="en-US" sz="1800" dirty="0"/>
                <a:t>.ipynb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30914-9A15-131D-4769-8F91450523BA}"/>
                </a:ext>
              </a:extLst>
            </p:cNvPr>
            <p:cNvSpPr/>
            <p:nvPr/>
          </p:nvSpPr>
          <p:spPr>
            <a:xfrm>
              <a:off x="584462" y="1951278"/>
              <a:ext cx="235670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131431-46D6-9A83-7291-1DF131085FC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02297" y="2320610"/>
              <a:ext cx="0" cy="30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EB3546-7410-C6CC-0AE2-C80E277A7C7F}"/>
                </a:ext>
              </a:extLst>
            </p:cNvPr>
            <p:cNvSpPr txBox="1"/>
            <p:nvPr/>
          </p:nvSpPr>
          <p:spPr>
            <a:xfrm>
              <a:off x="168408" y="2629922"/>
              <a:ext cx="1067778" cy="58477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The Level 0 script indicates that this script is meant to fetch raw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0EB15E-295D-E877-BF93-B9E9F6C4E072}"/>
                </a:ext>
              </a:extLst>
            </p:cNvPr>
            <p:cNvSpPr/>
            <p:nvPr/>
          </p:nvSpPr>
          <p:spPr>
            <a:xfrm>
              <a:off x="851406" y="1951278"/>
              <a:ext cx="170024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EBEE9B-ACBC-5CAF-06B8-B081688E4A6A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936418" y="2320610"/>
              <a:ext cx="833657" cy="8958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56D6FB-1B2E-F154-41ED-772D1697DBBA}"/>
                </a:ext>
              </a:extLst>
            </p:cNvPr>
            <p:cNvSpPr txBox="1"/>
            <p:nvPr/>
          </p:nvSpPr>
          <p:spPr>
            <a:xfrm>
              <a:off x="1236186" y="3216426"/>
              <a:ext cx="1067778" cy="70788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This is the first (or rather, the 0th) data fetching script for this specific ML use case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0FD441-ECEF-03B6-8D02-4B487FF6D5FC}"/>
                </a:ext>
              </a:extLst>
            </p:cNvPr>
            <p:cNvSpPr/>
            <p:nvPr/>
          </p:nvSpPr>
          <p:spPr>
            <a:xfrm>
              <a:off x="1152241" y="1951278"/>
              <a:ext cx="997070" cy="36933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54BF7C-6118-6CCE-9847-E1E35DEE559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1650776" y="2320610"/>
              <a:ext cx="1187077" cy="30931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0327F3-0617-CF4E-21D9-273C53AC7C3E}"/>
                </a:ext>
              </a:extLst>
            </p:cNvPr>
            <p:cNvSpPr txBox="1"/>
            <p:nvPr/>
          </p:nvSpPr>
          <p:spPr>
            <a:xfrm>
              <a:off x="2303964" y="2629922"/>
              <a:ext cx="1067778" cy="338554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Standard description for a Level 0 script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B189FB-C805-7492-480C-3B26038616A1}"/>
              </a:ext>
            </a:extLst>
          </p:cNvPr>
          <p:cNvGrpSpPr/>
          <p:nvPr/>
        </p:nvGrpSpPr>
        <p:grpSpPr>
          <a:xfrm>
            <a:off x="3905631" y="1577571"/>
            <a:ext cx="3203334" cy="2096145"/>
            <a:chOff x="3912421" y="2103678"/>
            <a:chExt cx="3203334" cy="20961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13AE6E-3B6D-C22C-31FF-EA16FFC96CB8}"/>
                </a:ext>
              </a:extLst>
            </p:cNvPr>
            <p:cNvSpPr txBox="1"/>
            <p:nvPr/>
          </p:nvSpPr>
          <p:spPr>
            <a:xfrm>
              <a:off x="4245013" y="2103678"/>
              <a:ext cx="287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L1</a:t>
              </a:r>
              <a:r>
                <a:rPr lang="en-US" sz="1800" dirty="0"/>
                <a:t>02_data_</a:t>
              </a:r>
              <a:r>
                <a:rPr lang="en-US" sz="1800" dirty="0">
                  <a:solidFill>
                    <a:srgbClr val="FF0000"/>
                  </a:solidFill>
                </a:rPr>
                <a:t>transform</a:t>
              </a:r>
              <a:r>
                <a:rPr lang="en-US" sz="1800" dirty="0"/>
                <a:t>.ipynb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5A4D71-FB8D-D617-0699-257E37C05895}"/>
                </a:ext>
              </a:extLst>
            </p:cNvPr>
            <p:cNvSpPr/>
            <p:nvPr/>
          </p:nvSpPr>
          <p:spPr>
            <a:xfrm>
              <a:off x="4328475" y="2103678"/>
              <a:ext cx="235670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D37D1E2-0269-F17B-24DA-8CB61EA7E3C2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4446310" y="2473010"/>
              <a:ext cx="0" cy="30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6D5B48-1F57-7BD8-D7AD-0C092808B6C2}"/>
                </a:ext>
              </a:extLst>
            </p:cNvPr>
            <p:cNvSpPr txBox="1"/>
            <p:nvPr/>
          </p:nvSpPr>
          <p:spPr>
            <a:xfrm>
              <a:off x="3912421" y="2782322"/>
              <a:ext cx="1067778" cy="83099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The Level 1 script indicates that this script is meant for initial transform of raw data and train-test split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165DD9-07B3-96AC-4D14-DC4F40791F73}"/>
                </a:ext>
              </a:extLst>
            </p:cNvPr>
            <p:cNvSpPr/>
            <p:nvPr/>
          </p:nvSpPr>
          <p:spPr>
            <a:xfrm>
              <a:off x="4595419" y="2103678"/>
              <a:ext cx="170024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E3CA655-6437-39AB-EDB5-C36D7B3254FB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4680431" y="2473010"/>
              <a:ext cx="833657" cy="8958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6A0E1B-864A-5335-405E-65941065EF98}"/>
                </a:ext>
              </a:extLst>
            </p:cNvPr>
            <p:cNvSpPr txBox="1"/>
            <p:nvPr/>
          </p:nvSpPr>
          <p:spPr>
            <a:xfrm>
              <a:off x="4980199" y="3368826"/>
              <a:ext cx="1067778" cy="83099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This is the third data transformation script for this specific ML use case (but usually, one is enough)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A4B677A-4E35-4041-AFA6-215397B14638}"/>
                </a:ext>
              </a:extLst>
            </p:cNvPr>
            <p:cNvSpPr/>
            <p:nvPr/>
          </p:nvSpPr>
          <p:spPr>
            <a:xfrm>
              <a:off x="4896253" y="2103678"/>
              <a:ext cx="1484315" cy="36933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8D8BA4D-BCB7-7E34-59C4-F2190171E95C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638411" y="2473010"/>
              <a:ext cx="943455" cy="30931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AE1446-4E34-7EAC-FDB4-324EDFB6DF64}"/>
                </a:ext>
              </a:extLst>
            </p:cNvPr>
            <p:cNvSpPr txBox="1"/>
            <p:nvPr/>
          </p:nvSpPr>
          <p:spPr>
            <a:xfrm>
              <a:off x="6047977" y="2782322"/>
              <a:ext cx="1067778" cy="338554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Standard description for a Level 1 script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A3A92B-99DC-743E-59EA-8CD4D18A687E}"/>
              </a:ext>
            </a:extLst>
          </p:cNvPr>
          <p:cNvGrpSpPr/>
          <p:nvPr/>
        </p:nvGrpSpPr>
        <p:grpSpPr>
          <a:xfrm>
            <a:off x="7518531" y="1562182"/>
            <a:ext cx="3203334" cy="1849923"/>
            <a:chOff x="3912421" y="2103678"/>
            <a:chExt cx="3203334" cy="18499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325CDB-B321-6FA6-FB40-892DE376DE63}"/>
                </a:ext>
              </a:extLst>
            </p:cNvPr>
            <p:cNvSpPr txBox="1"/>
            <p:nvPr/>
          </p:nvSpPr>
          <p:spPr>
            <a:xfrm>
              <a:off x="4245013" y="2103678"/>
              <a:ext cx="287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L4</a:t>
              </a:r>
              <a:r>
                <a:rPr lang="en-US" sz="1800" dirty="0"/>
                <a:t>05_model_</a:t>
              </a:r>
              <a:r>
                <a:rPr lang="en-US" sz="1800" dirty="0">
                  <a:solidFill>
                    <a:srgbClr val="FF0000"/>
                  </a:solidFill>
                </a:rPr>
                <a:t>training</a:t>
              </a:r>
              <a:r>
                <a:rPr lang="en-US" sz="1800" dirty="0"/>
                <a:t>.ipynb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3766E5-7437-F06C-4B23-43242877C0D7}"/>
                </a:ext>
              </a:extLst>
            </p:cNvPr>
            <p:cNvSpPr/>
            <p:nvPr/>
          </p:nvSpPr>
          <p:spPr>
            <a:xfrm>
              <a:off x="4328475" y="2103678"/>
              <a:ext cx="235670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50266F-85C1-5DB9-F97A-26BEB1C7F7F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4446310" y="2473010"/>
              <a:ext cx="0" cy="30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808BA4-48A1-0508-255D-F596499D78F3}"/>
                </a:ext>
              </a:extLst>
            </p:cNvPr>
            <p:cNvSpPr txBox="1"/>
            <p:nvPr/>
          </p:nvSpPr>
          <p:spPr>
            <a:xfrm>
              <a:off x="3912421" y="2782322"/>
              <a:ext cx="1067778" cy="70788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The Level 4 script indicates that this script is meant for training and tuning a specific model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895662-2053-65C9-136B-3765B9DCC692}"/>
                </a:ext>
              </a:extLst>
            </p:cNvPr>
            <p:cNvSpPr/>
            <p:nvPr/>
          </p:nvSpPr>
          <p:spPr>
            <a:xfrm>
              <a:off x="4595419" y="2103678"/>
              <a:ext cx="170024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14FCB2E-5BD0-6F1D-1316-1C73A2EF5EFE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4680431" y="2473010"/>
              <a:ext cx="833657" cy="8958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56EB4C-F69E-AAEA-606A-E2AD21CEFDA7}"/>
                </a:ext>
              </a:extLst>
            </p:cNvPr>
            <p:cNvSpPr txBox="1"/>
            <p:nvPr/>
          </p:nvSpPr>
          <p:spPr>
            <a:xfrm>
              <a:off x="4980199" y="3368826"/>
              <a:ext cx="1067778" cy="58477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This is the sixth model being trained and tuned for this specific ML use case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ADFB73D-4646-6F36-4F75-CF6CC01CF25F}"/>
                </a:ext>
              </a:extLst>
            </p:cNvPr>
            <p:cNvSpPr/>
            <p:nvPr/>
          </p:nvSpPr>
          <p:spPr>
            <a:xfrm>
              <a:off x="4896253" y="2103678"/>
              <a:ext cx="1385845" cy="36933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F23D4E8-7150-D97F-56B8-1EADBD4A775E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5589176" y="2473010"/>
              <a:ext cx="992690" cy="30931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26DD1C-56B1-7BE4-4DF8-C7907EF1B564}"/>
                </a:ext>
              </a:extLst>
            </p:cNvPr>
            <p:cNvSpPr txBox="1"/>
            <p:nvPr/>
          </p:nvSpPr>
          <p:spPr>
            <a:xfrm>
              <a:off x="6047977" y="2782322"/>
              <a:ext cx="1067778" cy="338554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Standard description for a Level 4 script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BD7EFD-C96C-E244-DA89-4EAD5E14CD90}"/>
              </a:ext>
            </a:extLst>
          </p:cNvPr>
          <p:cNvGrpSpPr/>
          <p:nvPr/>
        </p:nvGrpSpPr>
        <p:grpSpPr>
          <a:xfrm>
            <a:off x="1600079" y="4279887"/>
            <a:ext cx="3823273" cy="1849923"/>
            <a:chOff x="1600079" y="4279887"/>
            <a:chExt cx="3823273" cy="184992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B2A5F70-283C-63FC-1526-FC7298529690}"/>
                </a:ext>
              </a:extLst>
            </p:cNvPr>
            <p:cNvGrpSpPr/>
            <p:nvPr/>
          </p:nvGrpSpPr>
          <p:grpSpPr>
            <a:xfrm>
              <a:off x="1600079" y="4279887"/>
              <a:ext cx="3777869" cy="1849923"/>
              <a:chOff x="3386459" y="2103678"/>
              <a:chExt cx="3777869" cy="184992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E9D514-4ACB-E462-AE48-72F7319E01AB}"/>
                  </a:ext>
                </a:extLst>
              </p:cNvPr>
              <p:cNvSpPr txBox="1"/>
              <p:nvPr/>
            </p:nvSpPr>
            <p:spPr>
              <a:xfrm>
                <a:off x="3863847" y="2103678"/>
                <a:ext cx="3300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L1</a:t>
                </a:r>
                <a:r>
                  <a:rPr lang="en-US" sz="1800" dirty="0"/>
                  <a:t>00_trn_df_yyyy_mm_dd.pkl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0081FB-F7FC-08EB-69FA-B84125D57B8E}"/>
                  </a:ext>
                </a:extLst>
              </p:cNvPr>
              <p:cNvSpPr/>
              <p:nvPr/>
            </p:nvSpPr>
            <p:spPr>
              <a:xfrm>
                <a:off x="3943467" y="2103678"/>
                <a:ext cx="235670" cy="3693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70C0"/>
                    </a:solidFill>
                  </a:ln>
                  <a:noFill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5478ACF-E753-3C2C-3E34-2867B1106260}"/>
                  </a:ext>
                </a:extLst>
              </p:cNvPr>
              <p:cNvCxnSpPr>
                <a:cxnSpLocks/>
                <a:stCxn id="52" idx="2"/>
                <a:endCxn id="54" idx="0"/>
              </p:cNvCxnSpPr>
              <p:nvPr/>
            </p:nvCxnSpPr>
            <p:spPr>
              <a:xfrm flipH="1">
                <a:off x="3920348" y="2473010"/>
                <a:ext cx="140954" cy="309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B366065-3369-FEF5-392D-5D54BE2C953D}"/>
                  </a:ext>
                </a:extLst>
              </p:cNvPr>
              <p:cNvSpPr txBox="1"/>
              <p:nvPr/>
            </p:nvSpPr>
            <p:spPr>
              <a:xfrm>
                <a:off x="3386459" y="2782322"/>
                <a:ext cx="1067778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This </a:t>
                </a:r>
                <a:r>
                  <a:rPr lang="en-US" sz="800" b="1" i="1" dirty="0"/>
                  <a:t>pickle</a:t>
                </a:r>
                <a:r>
                  <a:rPr lang="en-US" sz="800" b="1" dirty="0"/>
                  <a:t> file is output of a Level 1 script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EA619B6-4CF2-380A-B6D0-AC42D41A2CC7}"/>
                  </a:ext>
                </a:extLst>
              </p:cNvPr>
              <p:cNvSpPr/>
              <p:nvPr/>
            </p:nvSpPr>
            <p:spPr>
              <a:xfrm>
                <a:off x="4210411" y="2103678"/>
                <a:ext cx="170024" cy="36933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70C0"/>
                    </a:solidFill>
                  </a:ln>
                  <a:noFill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0759914-2BDB-2CC5-B80D-B37E15463BDA}"/>
                  </a:ext>
                </a:extLst>
              </p:cNvPr>
              <p:cNvCxnSpPr>
                <a:cxnSpLocks/>
                <a:stCxn id="55" idx="2"/>
                <a:endCxn id="57" idx="0"/>
              </p:cNvCxnSpPr>
              <p:nvPr/>
            </p:nvCxnSpPr>
            <p:spPr>
              <a:xfrm>
                <a:off x="4295423" y="2473010"/>
                <a:ext cx="674843" cy="89581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F2CBF73-FBAB-878E-1A4C-AEF6492504B5}"/>
                  </a:ext>
                </a:extLst>
              </p:cNvPr>
              <p:cNvSpPr txBox="1"/>
              <p:nvPr/>
            </p:nvSpPr>
            <p:spPr>
              <a:xfrm>
                <a:off x="4436377" y="3368826"/>
                <a:ext cx="1067778" cy="58477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This is the first (or rather 0th) output file from the Level 1 script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BFC12F1-1ECB-955C-4BD7-C9212BA019D7}"/>
                  </a:ext>
                </a:extLst>
              </p:cNvPr>
              <p:cNvSpPr/>
              <p:nvPr/>
            </p:nvSpPr>
            <p:spPr>
              <a:xfrm>
                <a:off x="4511243" y="2103678"/>
                <a:ext cx="617837" cy="369332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rgbClr val="0070C0"/>
                    </a:solidFill>
                  </a:ln>
                  <a:noFill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358E93C-2E93-F667-53F4-3AFBE26E7043}"/>
                  </a:ext>
                </a:extLst>
              </p:cNvPr>
              <p:cNvCxnSpPr>
                <a:cxnSpLocks/>
                <a:stCxn id="58" idx="2"/>
                <a:endCxn id="60" idx="0"/>
              </p:cNvCxnSpPr>
              <p:nvPr/>
            </p:nvCxnSpPr>
            <p:spPr>
              <a:xfrm>
                <a:off x="4820162" y="2473010"/>
                <a:ext cx="683993" cy="332478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8338C-C6D1-43C1-EB9C-275EE918ADB6}"/>
                  </a:ext>
                </a:extLst>
              </p:cNvPr>
              <p:cNvSpPr txBox="1"/>
              <p:nvPr/>
            </p:nvSpPr>
            <p:spPr>
              <a:xfrm>
                <a:off x="4970266" y="2805488"/>
                <a:ext cx="1067778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This output file contains training data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0A44FF-11AA-2ED4-81CD-9C02F0298E67}"/>
                </a:ext>
              </a:extLst>
            </p:cNvPr>
            <p:cNvSpPr/>
            <p:nvPr/>
          </p:nvSpPr>
          <p:spPr>
            <a:xfrm>
              <a:off x="3435448" y="4279887"/>
              <a:ext cx="1238193" cy="3693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3EFD54D-1FEB-2438-365E-661A597E74D6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>
              <a:off x="4054545" y="4649219"/>
              <a:ext cx="834918" cy="6452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52BA01-9C35-4221-61D2-2DE082898557}"/>
                </a:ext>
              </a:extLst>
            </p:cNvPr>
            <p:cNvSpPr txBox="1"/>
            <p:nvPr/>
          </p:nvSpPr>
          <p:spPr>
            <a:xfrm>
              <a:off x="4355574" y="5294464"/>
              <a:ext cx="1067778" cy="215444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File creation date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076D46-6494-62C4-076B-E9B5039A1C16}"/>
              </a:ext>
            </a:extLst>
          </p:cNvPr>
          <p:cNvGrpSpPr/>
          <p:nvPr/>
        </p:nvGrpSpPr>
        <p:grpSpPr>
          <a:xfrm>
            <a:off x="5962208" y="4274826"/>
            <a:ext cx="3823273" cy="2219255"/>
            <a:chOff x="1600079" y="4279887"/>
            <a:chExt cx="3823273" cy="221925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D5CCB37-67AB-8B4E-7EE8-FF9528E590C2}"/>
                </a:ext>
              </a:extLst>
            </p:cNvPr>
            <p:cNvGrpSpPr/>
            <p:nvPr/>
          </p:nvGrpSpPr>
          <p:grpSpPr>
            <a:xfrm>
              <a:off x="1600079" y="4279887"/>
              <a:ext cx="3777869" cy="2219255"/>
              <a:chOff x="3386459" y="2103678"/>
              <a:chExt cx="3777869" cy="221925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27B37C-165F-C369-562C-7E8BFF7E1DC4}"/>
                  </a:ext>
                </a:extLst>
              </p:cNvPr>
              <p:cNvSpPr txBox="1"/>
              <p:nvPr/>
            </p:nvSpPr>
            <p:spPr>
              <a:xfrm>
                <a:off x="3863847" y="2103678"/>
                <a:ext cx="3300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L4</a:t>
                </a:r>
                <a:r>
                  <a:rPr lang="en-US" sz="1800" dirty="0"/>
                  <a:t>05_mdl_yyyy_mm_dd.pkl</a:t>
                </a:r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D62E3F0-40E7-C043-4863-DD975ED260B7}"/>
                  </a:ext>
                </a:extLst>
              </p:cNvPr>
              <p:cNvSpPr/>
              <p:nvPr/>
            </p:nvSpPr>
            <p:spPr>
              <a:xfrm>
                <a:off x="3943467" y="2103678"/>
                <a:ext cx="235670" cy="3693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70C0"/>
                    </a:solidFill>
                  </a:ln>
                  <a:noFill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C969A49-F06D-442D-E563-D990ECD07789}"/>
                  </a:ext>
                </a:extLst>
              </p:cNvPr>
              <p:cNvCxnSpPr>
                <a:cxnSpLocks/>
                <a:stCxn id="103" idx="2"/>
                <a:endCxn id="105" idx="0"/>
              </p:cNvCxnSpPr>
              <p:nvPr/>
            </p:nvCxnSpPr>
            <p:spPr>
              <a:xfrm flipH="1">
                <a:off x="3920348" y="2473010"/>
                <a:ext cx="140954" cy="309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073AE8F-4D33-6FCA-6512-36BB68D1DCD1}"/>
                  </a:ext>
                </a:extLst>
              </p:cNvPr>
              <p:cNvSpPr txBox="1"/>
              <p:nvPr/>
            </p:nvSpPr>
            <p:spPr>
              <a:xfrm>
                <a:off x="3386459" y="2782322"/>
                <a:ext cx="1067778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This </a:t>
                </a:r>
                <a:r>
                  <a:rPr lang="en-US" sz="800" b="1" i="1" dirty="0"/>
                  <a:t>pickle</a:t>
                </a:r>
                <a:r>
                  <a:rPr lang="en-US" sz="800" b="1" dirty="0"/>
                  <a:t> file is output of a Level 4 script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54C675E-1000-6FC6-DD9C-7547FE0E239C}"/>
                  </a:ext>
                </a:extLst>
              </p:cNvPr>
              <p:cNvSpPr/>
              <p:nvPr/>
            </p:nvSpPr>
            <p:spPr>
              <a:xfrm>
                <a:off x="4210411" y="2103678"/>
                <a:ext cx="170024" cy="36933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70C0"/>
                    </a:solidFill>
                  </a:ln>
                  <a:noFill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9C6D38F3-C560-50D1-BA0E-79CD1B469749}"/>
                  </a:ext>
                </a:extLst>
              </p:cNvPr>
              <p:cNvCxnSpPr>
                <a:cxnSpLocks/>
                <a:stCxn id="106" idx="2"/>
                <a:endCxn id="108" idx="0"/>
              </p:cNvCxnSpPr>
              <p:nvPr/>
            </p:nvCxnSpPr>
            <p:spPr>
              <a:xfrm>
                <a:off x="4295423" y="2473010"/>
                <a:ext cx="674843" cy="89581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AD10FD9-201F-4C82-A350-BA9B817BB360}"/>
                  </a:ext>
                </a:extLst>
              </p:cNvPr>
              <p:cNvSpPr txBox="1"/>
              <p:nvPr/>
            </p:nvSpPr>
            <p:spPr>
              <a:xfrm>
                <a:off x="4436377" y="3368826"/>
                <a:ext cx="1067778" cy="954107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This is the sixth output file from the Level 4 script. I.e., this is the sixth model trained and tuned for this ML use case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9220E9-2E6D-BCBA-1A9E-D4BF3A49EE30}"/>
                  </a:ext>
                </a:extLst>
              </p:cNvPr>
              <p:cNvSpPr/>
              <p:nvPr/>
            </p:nvSpPr>
            <p:spPr>
              <a:xfrm>
                <a:off x="4511244" y="2103678"/>
                <a:ext cx="391452" cy="369332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rgbClr val="0070C0"/>
                    </a:solidFill>
                  </a:ln>
                  <a:noFill/>
                </a:endParaRP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3486EA4-40EC-D71D-A3A4-245B30C9755D}"/>
                  </a:ext>
                </a:extLst>
              </p:cNvPr>
              <p:cNvCxnSpPr>
                <a:cxnSpLocks/>
                <a:stCxn id="109" idx="2"/>
                <a:endCxn id="111" idx="0"/>
              </p:cNvCxnSpPr>
              <p:nvPr/>
            </p:nvCxnSpPr>
            <p:spPr>
              <a:xfrm>
                <a:off x="4706970" y="2473010"/>
                <a:ext cx="797185" cy="332478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EB2DD32-58F2-EE4E-486E-3187F5B57CAC}"/>
                  </a:ext>
                </a:extLst>
              </p:cNvPr>
              <p:cNvSpPr txBox="1"/>
              <p:nvPr/>
            </p:nvSpPr>
            <p:spPr>
              <a:xfrm>
                <a:off x="4970266" y="2805488"/>
                <a:ext cx="1067778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This output file contains a model object and metadata</a:t>
                </a: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A5A7439-5D7C-6E17-1293-C45D92EC63ED}"/>
                </a:ext>
              </a:extLst>
            </p:cNvPr>
            <p:cNvSpPr/>
            <p:nvPr/>
          </p:nvSpPr>
          <p:spPr>
            <a:xfrm>
              <a:off x="3201187" y="4279887"/>
              <a:ext cx="1250746" cy="3693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281999B-E2F3-2705-D1C9-374E46EA5EEC}"/>
                </a:ext>
              </a:extLst>
            </p:cNvPr>
            <p:cNvCxnSpPr>
              <a:cxnSpLocks/>
              <a:stCxn id="99" idx="2"/>
              <a:endCxn id="101" idx="0"/>
            </p:cNvCxnSpPr>
            <p:nvPr/>
          </p:nvCxnSpPr>
          <p:spPr>
            <a:xfrm>
              <a:off x="3826560" y="4649219"/>
              <a:ext cx="1062903" cy="6452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8CC633-54C4-B921-9547-B801E353C658}"/>
                </a:ext>
              </a:extLst>
            </p:cNvPr>
            <p:cNvSpPr txBox="1"/>
            <p:nvPr/>
          </p:nvSpPr>
          <p:spPr>
            <a:xfrm>
              <a:off x="4355574" y="5294464"/>
              <a:ext cx="1067778" cy="215444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File creation 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4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82977-D96E-AFF6-6429-64423CBB6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127" y="-17099"/>
            <a:ext cx="11101260" cy="834318"/>
          </a:xfrm>
        </p:spPr>
        <p:txBody>
          <a:bodyPr/>
          <a:lstStyle/>
          <a:p>
            <a:r>
              <a:rPr lang="en-US" dirty="0"/>
              <a:t>ML Notebook/Script Visual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D842-A5AA-5A70-07FE-AAFF90874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999" y="644535"/>
            <a:ext cx="11101388" cy="461669"/>
          </a:xfrm>
        </p:spPr>
        <p:txBody>
          <a:bodyPr/>
          <a:lstStyle/>
          <a:p>
            <a:r>
              <a:rPr lang="en-US" sz="1800" dirty="0"/>
              <a:t>The distinct parts of ML model development form an expanding and contracting waterfall</a:t>
            </a:r>
          </a:p>
          <a:p>
            <a:endParaRPr lang="en-US" sz="1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ECB2DC-AA28-D2C5-ECFC-7FB6F89FC5FE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2835686" y="5171737"/>
            <a:ext cx="2617062" cy="52466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2BBCF5-9502-0D31-F6AB-4D6FF337CD2D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5452748" y="5171737"/>
            <a:ext cx="1" cy="52466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BB8FE7-F51B-37E1-7C50-CB4F7170160E}"/>
              </a:ext>
            </a:extLst>
          </p:cNvPr>
          <p:cNvGrpSpPr/>
          <p:nvPr/>
        </p:nvGrpSpPr>
        <p:grpSpPr>
          <a:xfrm>
            <a:off x="1850587" y="1285312"/>
            <a:ext cx="6284745" cy="4965089"/>
            <a:chOff x="280042" y="1421225"/>
            <a:chExt cx="6750977" cy="53204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4FFA88-423A-7B68-9055-9C2E1871DEC5}"/>
                </a:ext>
              </a:extLst>
            </p:cNvPr>
            <p:cNvSpPr txBox="1"/>
            <p:nvPr/>
          </p:nvSpPr>
          <p:spPr>
            <a:xfrm>
              <a:off x="3091956" y="1421225"/>
              <a:ext cx="2116354" cy="59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Fetch Data</a:t>
              </a:r>
            </a:p>
            <a:p>
              <a:pPr algn="ctr"/>
              <a:r>
                <a:rPr lang="en-US" sz="1200" dirty="0"/>
                <a:t>L000_data_fetch.ipynb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934CE9-04CA-AC42-0A81-E0FFD41EFBCB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150133" y="2014873"/>
              <a:ext cx="0" cy="2211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8EF8FD-876C-286F-2697-0BF833D9BA1A}"/>
                </a:ext>
              </a:extLst>
            </p:cNvPr>
            <p:cNvSpPr txBox="1"/>
            <p:nvPr/>
          </p:nvSpPr>
          <p:spPr>
            <a:xfrm>
              <a:off x="3091956" y="2235988"/>
              <a:ext cx="2116354" cy="59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Transform Data</a:t>
              </a:r>
            </a:p>
            <a:p>
              <a:pPr algn="ctr"/>
              <a:r>
                <a:rPr lang="en-US" sz="1200" dirty="0"/>
                <a:t>L100_data_transform.ipynb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D5BB6A-62D5-8718-31E1-EDE7D8EE313F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>
            <a:xfrm>
              <a:off x="4150133" y="2829636"/>
              <a:ext cx="0" cy="3059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7CA6D3-5217-E958-08BB-09E7E5512ADB}"/>
                </a:ext>
              </a:extLst>
            </p:cNvPr>
            <p:cNvSpPr txBox="1"/>
            <p:nvPr/>
          </p:nvSpPr>
          <p:spPr>
            <a:xfrm>
              <a:off x="3091956" y="3135557"/>
              <a:ext cx="2116354" cy="59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Explore Data</a:t>
              </a:r>
            </a:p>
            <a:p>
              <a:pPr algn="ctr"/>
              <a:r>
                <a:rPr lang="en-US" sz="1200" dirty="0"/>
                <a:t>L200_data_fetch.ipynb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F15B48-08D4-7E9B-6236-7853BE1C842B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4150133" y="3729205"/>
              <a:ext cx="0" cy="2960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CB7449-AC01-A78D-D1FA-50BB6C68AE19}"/>
                </a:ext>
              </a:extLst>
            </p:cNvPr>
            <p:cNvSpPr txBox="1"/>
            <p:nvPr/>
          </p:nvSpPr>
          <p:spPr>
            <a:xfrm>
              <a:off x="3091956" y="4025245"/>
              <a:ext cx="2116353" cy="59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Create Features</a:t>
              </a:r>
            </a:p>
            <a:p>
              <a:pPr algn="ctr"/>
              <a:r>
                <a:rPr lang="en-US" sz="1200" dirty="0"/>
                <a:t>L300_data_fetch.ipynb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5949F8-3550-1074-63B7-D5B6995AC02F}"/>
                </a:ext>
              </a:extLst>
            </p:cNvPr>
            <p:cNvCxnSpPr>
              <a:cxnSpLocks/>
              <a:stCxn id="22" idx="2"/>
              <a:endCxn id="33" idx="0"/>
            </p:cNvCxnSpPr>
            <p:nvPr/>
          </p:nvCxnSpPr>
          <p:spPr>
            <a:xfrm flipH="1">
              <a:off x="1338220" y="4618893"/>
              <a:ext cx="2811913" cy="37326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830751-7556-C3EB-378D-5A7A74F3E87F}"/>
                </a:ext>
              </a:extLst>
            </p:cNvPr>
            <p:cNvSpPr txBox="1"/>
            <p:nvPr/>
          </p:nvSpPr>
          <p:spPr>
            <a:xfrm>
              <a:off x="280042" y="4992155"/>
              <a:ext cx="2116356" cy="59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Train Model</a:t>
              </a:r>
            </a:p>
            <a:p>
              <a:pPr algn="ctr"/>
              <a:r>
                <a:rPr lang="en-US" sz="1200" dirty="0"/>
                <a:t>L400_model_train.ipynb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2BD884-EBF0-108D-70CB-D064C634E098}"/>
                </a:ext>
              </a:extLst>
            </p:cNvPr>
            <p:cNvCxnSpPr>
              <a:cxnSpLocks/>
              <a:stCxn id="22" idx="2"/>
              <a:endCxn id="36" idx="0"/>
            </p:cNvCxnSpPr>
            <p:nvPr/>
          </p:nvCxnSpPr>
          <p:spPr>
            <a:xfrm flipH="1">
              <a:off x="4149429" y="4618893"/>
              <a:ext cx="704" cy="37326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F3FEAA-A320-08EF-0F54-0D82EC5719CF}"/>
                </a:ext>
              </a:extLst>
            </p:cNvPr>
            <p:cNvSpPr txBox="1"/>
            <p:nvPr/>
          </p:nvSpPr>
          <p:spPr>
            <a:xfrm>
              <a:off x="3091251" y="4992155"/>
              <a:ext cx="2116355" cy="59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Train Model</a:t>
              </a:r>
            </a:p>
            <a:p>
              <a:pPr algn="ctr"/>
              <a:r>
                <a:rPr lang="en-US" sz="1200" dirty="0"/>
                <a:t>L401_model_train.ipynb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7823C1-DB63-EA23-521E-D61B0A20675F}"/>
                </a:ext>
              </a:extLst>
            </p:cNvPr>
            <p:cNvCxnSpPr>
              <a:cxnSpLocks/>
              <a:stCxn id="22" idx="2"/>
              <a:endCxn id="40" idx="0"/>
            </p:cNvCxnSpPr>
            <p:nvPr/>
          </p:nvCxnSpPr>
          <p:spPr>
            <a:xfrm>
              <a:off x="4150133" y="4618893"/>
              <a:ext cx="2004883" cy="37326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169C4D-05C7-8DDB-C4FB-AC97D2EBF650}"/>
                </a:ext>
              </a:extLst>
            </p:cNvPr>
            <p:cNvSpPr txBox="1"/>
            <p:nvPr/>
          </p:nvSpPr>
          <p:spPr>
            <a:xfrm>
              <a:off x="5279013" y="4992155"/>
              <a:ext cx="1752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  <a:endParaRPr 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1F0DD0-F129-D903-A97C-5D503B95F36A}"/>
                </a:ext>
              </a:extLst>
            </p:cNvPr>
            <p:cNvSpPr txBox="1"/>
            <p:nvPr/>
          </p:nvSpPr>
          <p:spPr>
            <a:xfrm>
              <a:off x="3091250" y="6148020"/>
              <a:ext cx="2116355" cy="59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Evaluate Model(s)</a:t>
              </a:r>
            </a:p>
            <a:p>
              <a:pPr algn="ctr"/>
              <a:r>
                <a:rPr lang="en-US" sz="1200" dirty="0"/>
                <a:t>L500_data_fetch.ipynb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95CCE37-E964-6445-0162-4E1288D1498D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49428" y="5361487"/>
              <a:ext cx="2005588" cy="7865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6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947A1-284E-FE36-D533-615962D5D0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Improving a ML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D3F86-F1C4-3ECC-A1FA-3A7437BB1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999" y="884679"/>
            <a:ext cx="11101388" cy="461669"/>
          </a:xfrm>
        </p:spPr>
        <p:txBody>
          <a:bodyPr/>
          <a:lstStyle/>
          <a:p>
            <a:r>
              <a:rPr lang="en-US" sz="1800" dirty="0"/>
              <a:t>There are pros and cons to every model choice. It’s best to have options.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1CD1D-C8F6-B7C6-94FA-ACA7060ED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132" y="1645696"/>
            <a:ext cx="11101911" cy="4127754"/>
          </a:xfrm>
        </p:spPr>
        <p:txBody>
          <a:bodyPr/>
          <a:lstStyle/>
          <a:p>
            <a:r>
              <a:rPr lang="en-US" dirty="0"/>
              <a:t>Different model structure</a:t>
            </a:r>
          </a:p>
          <a:p>
            <a:pPr lvl="1"/>
            <a:r>
              <a:rPr lang="en-US" dirty="0"/>
              <a:t>E.g., Logistic, decision tree, support vector machine, etc.</a:t>
            </a:r>
          </a:p>
          <a:p>
            <a:pPr lvl="1"/>
            <a:endParaRPr lang="en-US" dirty="0"/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E.g., Transformation of existing features based on EDA</a:t>
            </a:r>
          </a:p>
          <a:p>
            <a:pPr lvl="1"/>
            <a:endParaRPr lang="en-US" dirty="0"/>
          </a:p>
          <a:p>
            <a:r>
              <a:rPr lang="en-US" dirty="0"/>
              <a:t>Less features</a:t>
            </a:r>
          </a:p>
          <a:p>
            <a:pPr lvl="1"/>
            <a:r>
              <a:rPr lang="en-US" dirty="0"/>
              <a:t>Regularization, iterative model building (stepwise regression)</a:t>
            </a:r>
          </a:p>
          <a:p>
            <a:pPr lvl="2"/>
            <a:endParaRPr lang="en-US" dirty="0"/>
          </a:p>
          <a:p>
            <a:r>
              <a:rPr lang="en-US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7321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9F8119-A4F3-4F43-AA3D-C06185ED9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the candidate models?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94848-F5E4-4AE7-B36F-4D9F42ACB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515" y="1536308"/>
            <a:ext cx="9142154" cy="3467100"/>
          </a:xfrm>
        </p:spPr>
        <p:txBody>
          <a:bodyPr/>
          <a:lstStyle/>
          <a:p>
            <a:r>
              <a:rPr lang="en-US" b="1" dirty="0"/>
              <a:t>Model -1: </a:t>
            </a:r>
            <a:r>
              <a:rPr lang="en-US" dirty="0"/>
              <a:t>Baseline Model (i.e., Just guessing </a:t>
            </a:r>
            <a:r>
              <a:rPr lang="en-US" b="1" i="1" dirty="0"/>
              <a:t>no match</a:t>
            </a:r>
            <a:r>
              <a:rPr lang="en-US" dirty="0"/>
              <a:t> every time)</a:t>
            </a:r>
            <a:endParaRPr lang="en-US" b="1" dirty="0"/>
          </a:p>
          <a:p>
            <a:r>
              <a:rPr lang="en-US" b="1" dirty="0"/>
              <a:t>Model 0: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Model 1: 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Model 2: 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Forest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Model 3: </a:t>
            </a:r>
            <a:r>
              <a:rPr lang="en-US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 Vector Machine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Model 4: </a:t>
            </a:r>
            <a:r>
              <a:rPr lang="en-US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AdaBoost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Model 5: </a:t>
            </a:r>
            <a:r>
              <a:rPr lang="en-US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 Boosting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Model 6: </a:t>
            </a:r>
            <a:r>
              <a:rPr lang="en-US" dirty="0" err="1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Model 20: </a:t>
            </a:r>
            <a:r>
              <a:rPr lang="en-US" dirty="0"/>
              <a:t>Hard/Soft Voting Classifier (Ensemble of Models 1-6)</a:t>
            </a:r>
          </a:p>
          <a:p>
            <a:r>
              <a:rPr lang="en-US" b="1" dirty="0"/>
              <a:t>Model 21: </a:t>
            </a:r>
            <a:r>
              <a:rPr lang="en-US" dirty="0"/>
              <a:t>Random Forest Blender (Ensemble of Models 1-6)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AAC6DE4-C1A4-E955-3FF9-2DA20FCA9A2C}"/>
              </a:ext>
            </a:extLst>
          </p:cNvPr>
          <p:cNvSpPr txBox="1">
            <a:spLocks/>
          </p:cNvSpPr>
          <p:nvPr/>
        </p:nvSpPr>
        <p:spPr>
          <a:xfrm>
            <a:off x="500999" y="884679"/>
            <a:ext cx="11101388" cy="461669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Here are some options when we focus specifically on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9869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4_Text Layouts">
  <a:themeElements>
    <a:clrScheme name="Custom 18">
      <a:dk1>
        <a:srgbClr val="27251F"/>
      </a:dk1>
      <a:lt1>
        <a:srgbClr val="FFFFFF"/>
      </a:lt1>
      <a:dk2>
        <a:srgbClr val="E41F35"/>
      </a:dk2>
      <a:lt2>
        <a:srgbClr val="FFFFFF"/>
      </a:lt2>
      <a:accent1>
        <a:srgbClr val="BBDDE6"/>
      </a:accent1>
      <a:accent2>
        <a:srgbClr val="938A85"/>
      </a:accent2>
      <a:accent3>
        <a:srgbClr val="CCC8C1"/>
      </a:accent3>
      <a:accent4>
        <a:srgbClr val="A99F9D"/>
      </a:accent4>
      <a:accent5>
        <a:srgbClr val="7B6D68"/>
      </a:accent5>
      <a:accent6>
        <a:srgbClr val="B6D9E8"/>
      </a:accent6>
      <a:hlink>
        <a:srgbClr val="0000FF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ternal-cardinal-health-ppt-2021-widescreen-january.pptx" id="{DB13951F-5C50-40FF-A866-2C21E3A5CA88}" vid="{02338510-E5F8-458F-86CD-A2CCC85E94AB}"/>
    </a:ext>
  </a:extLst>
</a:theme>
</file>

<file path=ppt/theme/theme2.xml><?xml version="1.0" encoding="utf-8"?>
<a:theme xmlns:a="http://schemas.openxmlformats.org/drawingml/2006/main" name="DO NOT USE">
  <a:themeElements>
    <a:clrScheme name="Custom 1">
      <a:dk1>
        <a:srgbClr val="000000"/>
      </a:dk1>
      <a:lt1>
        <a:srgbClr val="FFFFFF"/>
      </a:lt1>
      <a:dk2>
        <a:srgbClr val="E31F34"/>
      </a:dk2>
      <a:lt2>
        <a:srgbClr val="E7E6E6"/>
      </a:lt2>
      <a:accent1>
        <a:srgbClr val="E31F34"/>
      </a:accent1>
      <a:accent2>
        <a:srgbClr val="EEEEEE"/>
      </a:accent2>
      <a:accent3>
        <a:srgbClr val="7B6D67"/>
      </a:accent3>
      <a:accent4>
        <a:srgbClr val="A89F9D"/>
      </a:accent4>
      <a:accent5>
        <a:srgbClr val="938A85"/>
      </a:accent5>
      <a:accent6>
        <a:srgbClr val="CA2034"/>
      </a:accent6>
      <a:hlink>
        <a:srgbClr val="B9DAE7"/>
      </a:hlink>
      <a:folHlink>
        <a:srgbClr val="5D5D5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16F2AC7243444ACA65787B3889051" ma:contentTypeVersion="15" ma:contentTypeDescription="Create a new document." ma:contentTypeScope="" ma:versionID="fd9aaced11f09fe137cb3bd518266e8c">
  <xsd:schema xmlns:xsd="http://www.w3.org/2001/XMLSchema" xmlns:xs="http://www.w3.org/2001/XMLSchema" xmlns:p="http://schemas.microsoft.com/office/2006/metadata/properties" xmlns:ns2="31c8d11f-c5ce-4e0f-aa60-7302587ab96f" xmlns:ns3="5f5c88d0-8471-4ba7-bdd8-2640be1a9207" targetNamespace="http://schemas.microsoft.com/office/2006/metadata/properties" ma:root="true" ma:fieldsID="c1b8851dd343da8cce9a1966e6f4947a" ns2:_="" ns3:_="">
    <xsd:import namespace="31c8d11f-c5ce-4e0f-aa60-7302587ab96f"/>
    <xsd:import namespace="5f5c88d0-8471-4ba7-bdd8-2640be1a92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8d11f-c5ce-4e0f-aa60-7302587ab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fc63a1b-ebde-4b70-9848-a15f30cd2c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c88d0-8471-4ba7-bdd8-2640be1a920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3a2afbb-4e62-4978-bc26-ba05203721c8}" ma:internalName="TaxCatchAll" ma:showField="CatchAllData" ma:web="5f5c88d0-8471-4ba7-bdd8-2640be1a9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5c88d0-8471-4ba7-bdd8-2640be1a9207" xsi:nil="true"/>
    <lcf76f155ced4ddcb4097134ff3c332f xmlns="31c8d11f-c5ce-4e0f-aa60-7302587ab96f">
      <Terms xmlns="http://schemas.microsoft.com/office/infopath/2007/PartnerControls"/>
    </lcf76f155ced4ddcb4097134ff3c332f>
    <MediaLengthInSeconds xmlns="31c8d11f-c5ce-4e0f-aa60-7302587ab96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6F06D3-BF4F-42FC-A9EB-4C7C8FB4B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c8d11f-c5ce-4e0f-aa60-7302587ab96f"/>
    <ds:schemaRef ds:uri="5f5c88d0-8471-4ba7-bdd8-2640be1a92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23AC8-9A2C-499F-9AFE-A64FBE6F0D00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8f9a3333-6c27-409a-8c6b-7f764b2050db"/>
    <ds:schemaRef ds:uri="5f5c88d0-8471-4ba7-bdd8-2640be1a9207"/>
    <ds:schemaRef ds:uri="31c8d11f-c5ce-4e0f-aa60-7302587ab96f"/>
  </ds:schemaRefs>
</ds:datastoreItem>
</file>

<file path=customXml/itemProps3.xml><?xml version="1.0" encoding="utf-8"?>
<ds:datastoreItem xmlns:ds="http://schemas.openxmlformats.org/officeDocument/2006/customXml" ds:itemID="{B39DF4A2-14FC-47B5-A8CC-837F2009C3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12526</TotalTime>
  <Words>1002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14_Text Layouts</vt:lpstr>
      <vt:lpstr>DO NOT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Salau, Kehinde</dc:creator>
  <cp:lastModifiedBy>Salau, Kehinde</cp:lastModifiedBy>
  <cp:revision>1</cp:revision>
  <dcterms:created xsi:type="dcterms:W3CDTF">2022-02-22T17:15:51Z</dcterms:created>
  <dcterms:modified xsi:type="dcterms:W3CDTF">2023-01-20T20:51:37Z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0x01010080F16F2AC7243444ACA65787B3889051</vt:lpwstr>
  </property>
  <property fmtid="{D5CDD505-2E9C-101B-9397-08002B2CF9AE}" pid="3" name="Order">
    <vt:r8>2500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