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 showGuides="1">
      <p:cViewPr>
        <p:scale>
          <a:sx n="132" d="100"/>
          <a:sy n="132" d="100"/>
        </p:scale>
        <p:origin x="144" y="-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61ED-962E-964E-93B8-C8877EEA8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F46EF-0734-C54F-B07B-946DF1AAE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A78B-5E01-AE42-BE8D-65D38492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2E54-4069-2B42-B392-2D91AF68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D33-098D-F546-B86F-513F5FAE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F32F-A636-D14E-BA17-1F7B1378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E3801-6D4A-9F4F-A109-BAD5E9CC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24D-47E3-5040-AA85-FD5DBBBE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8D63-455D-924C-AB42-423894CE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D0C7-9C06-0E42-8D83-DCCF7BE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92866-0BE7-454A-A737-BAD5E6AB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6657-4AB9-1C48-BD97-047716E7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F5A8-7E5A-9241-923C-0F4FE975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6185-1D3F-5940-8D81-21A80CF0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7669-AFD9-C740-8E8A-9358AD5A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540B-1EED-134D-BC3E-26C24345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3616-F1DD-3B40-8BA1-15EF3D0F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DEE6-D5BA-E641-A381-441D22C8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7192-6F3E-8043-9692-33213726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A36D-D4BB-FD4F-AD21-62ED5A7B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9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420-267E-C246-A4D3-17EBB51D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9B22-4F1E-F540-BF8D-8C85594B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790B-F5F5-C040-8B7E-7DEB8F9B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8541-B63E-504E-941D-8D313EC7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D127-EA86-A940-A6A4-A8EEE1BF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7B18-EF32-294E-8C5F-11E2D34E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83C5-EFD3-664E-8673-42E61870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8DB30-908E-D446-BAAE-3DA598A92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ABC0E-21A8-5548-AB3B-C7A43B0F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D4D2-2820-C646-AE9D-A583BAE0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DDA1-DBD2-BD4A-B5EC-21D32AE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D0A3-9F77-FC48-A4D7-5DCF7FA8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B5BB-AA3B-F14F-8742-7977B98A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CCB3F-0326-F548-8AC2-4B15254E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9A17F-87A5-274F-B50F-B31287507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C1D76-6CAB-234C-AF3E-E8409BCAD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CEC84-A5FB-BD47-9EFB-DB85D98E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C4433-3B0A-EB4C-9386-2C2A7EB3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E1517-9319-5247-A8AD-BE1F175C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D6E4-C557-5245-8A40-B841157D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AFDEF-4D83-7644-8900-DCD18353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9CDF5-8397-744B-9EB4-1B9F61D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F7129-EF7F-4D44-9D31-3D4F3A3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66709-A050-124C-A73B-765FC22F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93D70-1452-304C-9F93-9C0FFBC0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1D95A-E4FB-A343-AFA5-2B943718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2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D6A8-3B52-0C4D-BC16-9B5E9116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56BA-E7C7-DF4C-87DD-108C9314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E21C8-FB55-9640-A3F2-0EB4C0062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CBE95-A3A2-E44F-9B20-7F60E65A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EA68D-702A-A44B-A86B-576927DA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270D-893C-364C-9CBE-81FC3B32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2D6A-2EE4-6041-AC6E-A6E8DD17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B4FC4-8258-594D-9DA0-25A5EB924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BABE9-2C07-E141-9A9D-A2CA63BD7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9EEF-34BB-184B-B086-7111A93E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013CD-B72E-BC4B-818A-138D2834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FFD08-3D09-5F4B-AF91-EBC36A39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817DC-B6AC-4C44-A326-7F72FCA3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E300-F9E6-D248-BC5C-9D8DC1786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C91E-E159-DE44-A83D-C4CABE584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1A73-9839-8F4F-B7E4-522BE6398C2F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30F2-1AAE-CF46-B590-51DAAFE2B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D5D1-4B51-9947-B505-E02D81015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AEC3-D96E-6245-9972-1A5F8A9A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B90A1C-F673-F343-A4E4-CB9BF737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287"/>
            <a:ext cx="4078399" cy="2718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46692-E3B6-6B4F-8194-9287D7991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202" y="290287"/>
            <a:ext cx="4078399" cy="2718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625B9-0C25-9F42-AA43-DE64A539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601" y="290287"/>
            <a:ext cx="4078399" cy="2718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711083-3CDB-D94A-A636-34E09D3FE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198" y="4139068"/>
            <a:ext cx="4078398" cy="2718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52B9D-4114-D347-92F2-9B9B012DE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5202" y="4139068"/>
            <a:ext cx="4078398" cy="27189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8C36E9-F8D6-804D-AEDB-E97D586007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3602" y="4139068"/>
            <a:ext cx="4078398" cy="271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E13E-5353-F54F-9E3F-E6FBD8F7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E023F-EF01-6949-9D30-490949615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50" y="2333851"/>
            <a:ext cx="3911884" cy="26079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F6E49-05EC-2E4A-9693-8C8B4552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34" y="2333851"/>
            <a:ext cx="3911884" cy="2607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62314F-E216-3346-B9B2-ED0CF1AAC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18" y="2333851"/>
            <a:ext cx="3911884" cy="26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2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8198-038F-054C-9AD0-97A68372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B22F4-A08D-7445-9698-476939DA2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78742"/>
            <a:ext cx="4147118" cy="27647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02C36-1842-A84E-AEEE-FAF66A90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118" y="2278742"/>
            <a:ext cx="4147118" cy="2764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E041C5-C000-1548-95EF-6774A5466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346" y="2278741"/>
            <a:ext cx="4147119" cy="276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CEF5-DCBF-F146-8F06-7390EB58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6273F-6D04-5340-9D6D-19AEDDBBE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937" y="1968499"/>
            <a:ext cx="4381502" cy="2921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D6F0F-863C-FB4F-A8C2-F2874A30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12" y="1945135"/>
            <a:ext cx="4381502" cy="2921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685D9-CD1C-B54B-AB35-9092F24ED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498" y="1968499"/>
            <a:ext cx="4381502" cy="29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98D4-7D52-3548-8C07-9B9B64E2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A3FF8-FACA-CD47-91F4-E7D2BA764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14" y="1600200"/>
            <a:ext cx="5486400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5265E-120A-4D45-9F25-FBEEF03A5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4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Case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Braedyn Au</dc:creator>
  <cp:lastModifiedBy>Braedyn Au</cp:lastModifiedBy>
  <cp:revision>6</cp:revision>
  <dcterms:created xsi:type="dcterms:W3CDTF">2020-09-01T15:39:48Z</dcterms:created>
  <dcterms:modified xsi:type="dcterms:W3CDTF">2020-09-02T16:57:36Z</dcterms:modified>
</cp:coreProperties>
</file>