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65" r:id="rId6"/>
    <p:sldId id="264" r:id="rId7"/>
    <p:sldId id="259" r:id="rId8"/>
    <p:sldId id="260" r:id="rId9"/>
    <p:sldId id="267" r:id="rId10"/>
    <p:sldId id="262" r:id="rId11"/>
    <p:sldId id="268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5" d="100"/>
          <a:sy n="65" d="100"/>
        </p:scale>
        <p:origin x="7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7392-3DF1-43E3-9432-3F50C46C20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 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21E93-7684-40A0-9280-8340AB203E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Brayden Faulkner and Christina Hinton</a:t>
            </a:r>
          </a:p>
        </p:txBody>
      </p:sp>
    </p:spTree>
    <p:extLst>
      <p:ext uri="{BB962C8B-B14F-4D97-AF65-F5344CB8AC3E}">
        <p14:creationId xmlns:p14="http://schemas.microsoft.com/office/powerpoint/2010/main" val="3310967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6422-6DFF-4B29-A916-B0C33D73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/>
              <a:t>Calculating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D1D3E-32FC-45F6-9CEC-A59D7D40B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Construct list of word-value pairs</a:t>
            </a:r>
          </a:p>
          <a:p>
            <a:pPr lvl="1"/>
            <a:r>
              <a:rPr lang="en-US" dirty="0"/>
              <a:t>value corresponds with term frequency</a:t>
            </a:r>
          </a:p>
          <a:p>
            <a:r>
              <a:rPr lang="en-US" sz="1600" dirty="0"/>
              <a:t>Sort list based on term frequency</a:t>
            </a:r>
          </a:p>
          <a:p>
            <a:r>
              <a:rPr lang="en-US" sz="1600" dirty="0"/>
              <a:t>Output full list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F120E1F-758F-48E0-9AB4-726C1C6E0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220" y="2808286"/>
            <a:ext cx="6836585" cy="213643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234531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A01907A-BF04-440F-BA0D-49BC9627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B7B0B8-AB75-453C-B39A-A77C36320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811785"/>
            <a:ext cx="10905066" cy="5234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977263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BD6AA-EB7D-44DF-84A8-8FB44BC6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A11-E85A-4418-81F0-FFA12EED7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9611316" cy="3636511"/>
          </a:xfrm>
        </p:spPr>
        <p:txBody>
          <a:bodyPr numCol="2"/>
          <a:lstStyle/>
          <a:p>
            <a:pPr marL="0" indent="0" algn="just">
              <a:buNone/>
            </a:pPr>
            <a:r>
              <a:rPr lang="en-US" dirty="0"/>
              <a:t>	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6412327-D413-4BA5-90C2-2B77C34889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221275"/>
              </p:ext>
            </p:extLst>
          </p:nvPr>
        </p:nvGraphicFramePr>
        <p:xfrm>
          <a:off x="1095052" y="2401771"/>
          <a:ext cx="10001896" cy="4116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474">
                  <a:extLst>
                    <a:ext uri="{9D8B030D-6E8A-4147-A177-3AD203B41FA5}">
                      <a16:colId xmlns:a16="http://schemas.microsoft.com/office/drawing/2014/main" val="1001166575"/>
                    </a:ext>
                  </a:extLst>
                </a:gridCol>
                <a:gridCol w="2500474">
                  <a:extLst>
                    <a:ext uri="{9D8B030D-6E8A-4147-A177-3AD203B41FA5}">
                      <a16:colId xmlns:a16="http://schemas.microsoft.com/office/drawing/2014/main" val="744982262"/>
                    </a:ext>
                  </a:extLst>
                </a:gridCol>
                <a:gridCol w="2500474">
                  <a:extLst>
                    <a:ext uri="{9D8B030D-6E8A-4147-A177-3AD203B41FA5}">
                      <a16:colId xmlns:a16="http://schemas.microsoft.com/office/drawing/2014/main" val="1764939123"/>
                    </a:ext>
                  </a:extLst>
                </a:gridCol>
                <a:gridCol w="2500474">
                  <a:extLst>
                    <a:ext uri="{9D8B030D-6E8A-4147-A177-3AD203B41FA5}">
                      <a16:colId xmlns:a16="http://schemas.microsoft.com/office/drawing/2014/main" val="2383612702"/>
                    </a:ext>
                  </a:extLst>
                </a:gridCol>
              </a:tblGrid>
              <a:tr h="411662">
                <a:tc>
                  <a:txBody>
                    <a:bodyPr/>
                    <a:lstStyle/>
                    <a:p>
                      <a:r>
                        <a:rPr lang="en-US" dirty="0"/>
                        <a:t>Most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Least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56214"/>
                  </a:ext>
                </a:extLst>
              </a:tr>
              <a:tr h="41166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46538"/>
                  </a:ext>
                </a:extLst>
              </a:tr>
              <a:tr h="41166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36521"/>
                  </a:ext>
                </a:extLst>
              </a:tr>
              <a:tr h="41166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549523"/>
                  </a:ext>
                </a:extLst>
              </a:tr>
              <a:tr h="41166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159937"/>
                  </a:ext>
                </a:extLst>
              </a:tr>
              <a:tr h="41166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194158"/>
                  </a:ext>
                </a:extLst>
              </a:tr>
              <a:tr h="41166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38673"/>
                  </a:ext>
                </a:extLst>
              </a:tr>
              <a:tr h="41166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023946"/>
                  </a:ext>
                </a:extLst>
              </a:tr>
              <a:tr h="41166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483719"/>
                  </a:ext>
                </a:extLst>
              </a:tr>
              <a:tr h="41166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836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459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023C6-B575-4C59-B915-5DF3F2897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9296F-F2B2-44A3-8123-9CA912137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681932"/>
            <a:ext cx="10554574" cy="3636511"/>
          </a:xfrm>
        </p:spPr>
        <p:txBody>
          <a:bodyPr/>
          <a:lstStyle/>
          <a:p>
            <a:r>
              <a:rPr lang="en-US" dirty="0"/>
              <a:t>Python</a:t>
            </a:r>
          </a:p>
          <a:p>
            <a:pPr lvl="1"/>
            <a:r>
              <a:rPr lang="en-US" dirty="0"/>
              <a:t>Beautiful Soup</a:t>
            </a:r>
          </a:p>
          <a:p>
            <a:pPr lvl="1"/>
            <a:r>
              <a:rPr lang="en-US" dirty="0"/>
              <a:t>Natural Language Toolkit</a:t>
            </a:r>
          </a:p>
          <a:p>
            <a:r>
              <a:rPr lang="en-US" dirty="0"/>
              <a:t>Go through over 10,000 HTML documents</a:t>
            </a:r>
          </a:p>
          <a:p>
            <a:pPr lvl="1"/>
            <a:r>
              <a:rPr lang="en-US" dirty="0"/>
              <a:t>remove HTML tags </a:t>
            </a:r>
          </a:p>
          <a:p>
            <a:pPr lvl="1"/>
            <a:r>
              <a:rPr lang="en-US" dirty="0"/>
              <a:t>remove stop words</a:t>
            </a:r>
          </a:p>
          <a:p>
            <a:pPr lvl="1"/>
            <a:r>
              <a:rPr lang="en-US" dirty="0"/>
              <a:t>stem words</a:t>
            </a:r>
          </a:p>
          <a:p>
            <a:pPr lvl="1"/>
            <a:r>
              <a:rPr lang="en-US" dirty="0"/>
              <a:t>sort words by term frequency.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549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C597F-0191-4185-9BFF-C4DB42AD6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Getting Through the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50CC4-D669-497F-A0DF-513DBF665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/>
              <a:t>For each directory, only open HTML files</a:t>
            </a:r>
          </a:p>
          <a:p>
            <a:r>
              <a:rPr lang="en-US" sz="1600"/>
              <a:t>Remove HTML tags and save remaining text to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A2E01E-8487-4397-87F1-B7EA7DC36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557" y="1978444"/>
            <a:ext cx="6783278" cy="476525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637380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9F61-E05E-41A6-8282-088C8C934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HTML Removal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FCBF3-968D-476F-A94C-56E4F6DA8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/>
              <a:t>Beautiful Soup</a:t>
            </a:r>
          </a:p>
          <a:p>
            <a:pPr lvl="1"/>
            <a:r>
              <a:rPr lang="en-US" dirty="0"/>
              <a:t>HTML Parser method to remove HTML tags</a:t>
            </a:r>
          </a:p>
          <a:p>
            <a:pPr lvl="1"/>
            <a:r>
              <a:rPr lang="en-US"/>
              <a:t>get_text</a:t>
            </a:r>
            <a:r>
              <a:rPr lang="en-US" dirty="0"/>
              <a:t>() method to save remaining text </a:t>
            </a:r>
          </a:p>
          <a:p>
            <a:pPr lvl="1"/>
            <a:r>
              <a:rPr lang="en-US" dirty="0"/>
              <a:t>Append text file with each new parsed string</a:t>
            </a:r>
          </a:p>
          <a:p>
            <a:endParaRPr lang="en-US" sz="16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8B3F30-AEE5-4368-A4AF-89AEE0332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115" y="1967949"/>
            <a:ext cx="6769487" cy="475556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202076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A01907A-BF04-440F-BA0D-49BC9627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23E241-3D9B-4231-B25E-E70B80A2C9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2" t="13333" r="45353" b="71410"/>
          <a:stretch/>
        </p:blipFill>
        <p:spPr>
          <a:xfrm>
            <a:off x="643467" y="1834107"/>
            <a:ext cx="10905066" cy="3189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646887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A01907A-BF04-440F-BA0D-49BC9627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7BEE3E7-9C01-45B9-936F-A6716A8A3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5718" y="170039"/>
            <a:ext cx="9278178" cy="6517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521589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D717C-7D1B-4103-88E9-E9DDBE0F4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Stop Word Removal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C8306-77C5-4609-BB66-C9D59DA4A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30" y="2258944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 dirty="0"/>
              <a:t>Stop Word List:</a:t>
            </a:r>
          </a:p>
          <a:p>
            <a:pPr lvl="1"/>
            <a:r>
              <a:rPr lang="en-US" dirty="0"/>
              <a:t>https://www.ranks.nl/stopwords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37E065-3C76-4113-A408-F62C8F5A3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935" y="3429000"/>
            <a:ext cx="7408282" cy="144461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172250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2A308-4073-413D-84D7-90924CAB8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Stemming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3E34F-0008-4D3E-B441-E53BB03DF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/>
              <a:t>Natural Language Tool Kit</a:t>
            </a:r>
          </a:p>
          <a:p>
            <a:pPr lvl="1"/>
            <a:r>
              <a:rPr lang="en-US" dirty="0"/>
              <a:t>Porter Stemmer</a:t>
            </a:r>
          </a:p>
          <a:p>
            <a:r>
              <a:rPr lang="en-US" sz="1600"/>
              <a:t>If word is not a stop word:</a:t>
            </a:r>
          </a:p>
          <a:p>
            <a:pPr lvl="1"/>
            <a:r>
              <a:rPr lang="en-US" dirty="0"/>
              <a:t>Apply stemming method</a:t>
            </a:r>
          </a:p>
          <a:p>
            <a:pPr lvl="1"/>
            <a:r>
              <a:rPr lang="en-US" dirty="0"/>
              <a:t>Add to word list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59440F-59BC-40FD-8DF9-EB766B223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929" y="1990587"/>
            <a:ext cx="6344602" cy="477431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246918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A01907A-BF04-440F-BA0D-49BC9627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99D410-DA04-4F01-B2A4-F4DF9112D8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1435" y="198356"/>
            <a:ext cx="8579013" cy="646128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8209099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150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Wingdings 2</vt:lpstr>
      <vt:lpstr>Quotable</vt:lpstr>
      <vt:lpstr>Course Project 1</vt:lpstr>
      <vt:lpstr>Overview</vt:lpstr>
      <vt:lpstr>Getting Through the Directory</vt:lpstr>
      <vt:lpstr>HTML Removal</vt:lpstr>
      <vt:lpstr>PowerPoint Presentation</vt:lpstr>
      <vt:lpstr>PowerPoint Presentation</vt:lpstr>
      <vt:lpstr>Stop Word Removal</vt:lpstr>
      <vt:lpstr>Stemming</vt:lpstr>
      <vt:lpstr>PowerPoint Presentation</vt:lpstr>
      <vt:lpstr>Calculating Results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Project 1</dc:title>
  <dc:creator>Christina Hinton</dc:creator>
  <cp:lastModifiedBy>Christina Hinton</cp:lastModifiedBy>
  <cp:revision>2</cp:revision>
  <dcterms:created xsi:type="dcterms:W3CDTF">2019-02-24T02:23:10Z</dcterms:created>
  <dcterms:modified xsi:type="dcterms:W3CDTF">2019-02-24T02:38:36Z</dcterms:modified>
</cp:coreProperties>
</file>