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5" r:id="rId6"/>
    <p:sldId id="264" r:id="rId7"/>
    <p:sldId id="259" r:id="rId8"/>
    <p:sldId id="260" r:id="rId9"/>
    <p:sldId id="267" r:id="rId10"/>
    <p:sldId id="262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7392-3DF1-43E3-9432-3F50C46C2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21E93-7684-40A0-9280-8340AB203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Brayden Faulkner and Christina Hinton</a:t>
            </a:r>
          </a:p>
        </p:txBody>
      </p:sp>
    </p:spTree>
    <p:extLst>
      <p:ext uri="{BB962C8B-B14F-4D97-AF65-F5344CB8AC3E}">
        <p14:creationId xmlns:p14="http://schemas.microsoft.com/office/powerpoint/2010/main" val="331096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6422-6DFF-4B29-A916-B0C33D73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Calculating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1D3E-32FC-45F6-9CEC-A59D7D40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Construct list of word-value pairs</a:t>
            </a:r>
          </a:p>
          <a:p>
            <a:pPr lvl="1"/>
            <a:r>
              <a:rPr lang="en-US" dirty="0"/>
              <a:t>value corresponds with term frequency</a:t>
            </a:r>
          </a:p>
          <a:p>
            <a:r>
              <a:rPr lang="en-US" sz="1600" dirty="0"/>
              <a:t>Sort list based on term frequency</a:t>
            </a:r>
          </a:p>
          <a:p>
            <a:r>
              <a:rPr lang="en-US" sz="1600" dirty="0"/>
              <a:t>Output full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120E1F-758F-48E0-9AB4-726C1C6E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220" y="2808286"/>
            <a:ext cx="6836585" cy="213643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453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B7B0B8-AB75-453C-B39A-A77C36320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11785"/>
            <a:ext cx="10905066" cy="523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7726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D6AA-EB7D-44DF-84A8-8FB44BC6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A11-E85A-4418-81F0-FFA12EED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9611316" cy="3636511"/>
          </a:xfrm>
        </p:spPr>
        <p:txBody>
          <a:bodyPr numCol="2"/>
          <a:lstStyle/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412327-D413-4BA5-90C2-2B77C348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01515"/>
              </p:ext>
            </p:extLst>
          </p:nvPr>
        </p:nvGraphicFramePr>
        <p:xfrm>
          <a:off x="1290341" y="2283555"/>
          <a:ext cx="9611316" cy="4513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5658">
                  <a:extLst>
                    <a:ext uri="{9D8B030D-6E8A-4147-A177-3AD203B41FA5}">
                      <a16:colId xmlns:a16="http://schemas.microsoft.com/office/drawing/2014/main" val="1001166575"/>
                    </a:ext>
                  </a:extLst>
                </a:gridCol>
                <a:gridCol w="4805658">
                  <a:extLst>
                    <a:ext uri="{9D8B030D-6E8A-4147-A177-3AD203B41FA5}">
                      <a16:colId xmlns:a16="http://schemas.microsoft.com/office/drawing/2014/main" val="744982262"/>
                    </a:ext>
                  </a:extLst>
                </a:gridCol>
              </a:tblGrid>
              <a:tr h="410281">
                <a:tc>
                  <a:txBody>
                    <a:bodyPr/>
                    <a:lstStyle/>
                    <a:p>
                      <a:r>
                        <a:rPr lang="en-US" dirty="0"/>
                        <a:t>Most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56214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46538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66810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6521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49523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59937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94158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8673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023946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483719"/>
                  </a:ext>
                </a:extLst>
              </a:tr>
              <a:tr h="4102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3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5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23C6-B575-4C59-B915-5DF3F289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296F-F2B2-44A3-8123-9CA91213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81932"/>
            <a:ext cx="10554574" cy="3636511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Beautiful Soup</a:t>
            </a:r>
          </a:p>
          <a:p>
            <a:pPr lvl="1"/>
            <a:r>
              <a:rPr lang="en-US" dirty="0"/>
              <a:t>Natural Language Toolkit</a:t>
            </a:r>
          </a:p>
          <a:p>
            <a:r>
              <a:rPr lang="en-US" dirty="0"/>
              <a:t>Go through over 10,000 HTML documents</a:t>
            </a:r>
          </a:p>
          <a:p>
            <a:pPr lvl="1"/>
            <a:r>
              <a:rPr lang="en-US" dirty="0"/>
              <a:t>remove HTML tags </a:t>
            </a:r>
          </a:p>
          <a:p>
            <a:pPr lvl="1"/>
            <a:r>
              <a:rPr lang="en-US" dirty="0"/>
              <a:t>remove stop words</a:t>
            </a:r>
          </a:p>
          <a:p>
            <a:pPr lvl="1"/>
            <a:r>
              <a:rPr lang="en-US" dirty="0"/>
              <a:t>stem words</a:t>
            </a:r>
          </a:p>
          <a:p>
            <a:pPr lvl="1"/>
            <a:r>
              <a:rPr lang="en-US" dirty="0"/>
              <a:t>sort words by term frequency.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597F-0191-4185-9BFF-C4DB42AD6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Getting Through the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50CC4-D669-497F-A0DF-513DBF66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For each directory, only open HTML files</a:t>
            </a:r>
          </a:p>
          <a:p>
            <a:r>
              <a:rPr lang="en-US" sz="1600"/>
              <a:t>Remove HTML tags and save remaining text to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2E01E-8487-4397-87F1-B7EA7DC36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57" y="1978444"/>
            <a:ext cx="6783278" cy="47652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3738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F61-E05E-41A6-8282-088C8C93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HTML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CBF3-968D-476F-A94C-56E4F6DA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Beautiful Soup</a:t>
            </a:r>
          </a:p>
          <a:p>
            <a:pPr lvl="1"/>
            <a:r>
              <a:rPr lang="en-US" dirty="0"/>
              <a:t>HTML Parser method to remove HTML tags</a:t>
            </a:r>
          </a:p>
          <a:p>
            <a:pPr lvl="1"/>
            <a:r>
              <a:rPr lang="en-US"/>
              <a:t>get_text</a:t>
            </a:r>
            <a:r>
              <a:rPr lang="en-US" dirty="0"/>
              <a:t>() method to save remaining text </a:t>
            </a:r>
          </a:p>
          <a:p>
            <a:pPr lvl="1"/>
            <a:r>
              <a:rPr lang="en-US" dirty="0"/>
              <a:t>Append text file with each new parsed string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B3F30-AEE5-4368-A4AF-89AEE033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15" y="1967949"/>
            <a:ext cx="6769487" cy="47555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207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23E241-3D9B-4231-B25E-E70B80A2C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" t="13333" r="45353" b="71410"/>
          <a:stretch/>
        </p:blipFill>
        <p:spPr>
          <a:xfrm>
            <a:off x="643467" y="1834107"/>
            <a:ext cx="10905066" cy="3189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4688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EE3E7-9C01-45B9-936F-A6716A8A3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718" y="170039"/>
            <a:ext cx="9278178" cy="6517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2158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717C-7D1B-4103-88E9-E9DDBE0F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Stop Word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8306-77C5-4609-BB66-C9D59DA4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30" y="2258944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Stop Word List:</a:t>
            </a:r>
          </a:p>
          <a:p>
            <a:pPr lvl="1"/>
            <a:r>
              <a:rPr lang="en-US" dirty="0"/>
              <a:t>https://www.ranks.nl/stopwords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7E065-3C76-4113-A408-F62C8F5A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35" y="3429000"/>
            <a:ext cx="7408282" cy="14446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17225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A308-4073-413D-84D7-90924CAB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E34F-0008-4D3E-B441-E53BB03D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Natural Language Tool Kit</a:t>
            </a:r>
          </a:p>
          <a:p>
            <a:pPr lvl="1"/>
            <a:r>
              <a:rPr lang="en-US" dirty="0"/>
              <a:t>Porter Stemmer</a:t>
            </a:r>
          </a:p>
          <a:p>
            <a:r>
              <a:rPr lang="en-US" sz="1600"/>
              <a:t>If word is not a stop word:</a:t>
            </a:r>
          </a:p>
          <a:p>
            <a:pPr lvl="1"/>
            <a:r>
              <a:rPr lang="en-US" dirty="0"/>
              <a:t>Apply stemming method</a:t>
            </a:r>
          </a:p>
          <a:p>
            <a:pPr lvl="1"/>
            <a:r>
              <a:rPr lang="en-US" dirty="0"/>
              <a:t>Add to word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9440F-59BC-40FD-8DF9-EB766B22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29" y="1990587"/>
            <a:ext cx="6344602" cy="477431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4691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99D410-DA04-4F01-B2A4-F4DF9112D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435" y="198356"/>
            <a:ext cx="8579013" cy="646128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820909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Course Project 1</vt:lpstr>
      <vt:lpstr>Overview</vt:lpstr>
      <vt:lpstr>Getting Through the Directory</vt:lpstr>
      <vt:lpstr>HTML Removal</vt:lpstr>
      <vt:lpstr>PowerPoint Presentation</vt:lpstr>
      <vt:lpstr>PowerPoint Presentation</vt:lpstr>
      <vt:lpstr>Stop Word Removal</vt:lpstr>
      <vt:lpstr>Stemming</vt:lpstr>
      <vt:lpstr>PowerPoint Presentation</vt:lpstr>
      <vt:lpstr>Calculating Results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1</dc:title>
  <dc:creator>Christina Hinton</dc:creator>
  <cp:lastModifiedBy>Christina Hinton</cp:lastModifiedBy>
  <cp:revision>3</cp:revision>
  <dcterms:created xsi:type="dcterms:W3CDTF">2019-02-24T02:23:10Z</dcterms:created>
  <dcterms:modified xsi:type="dcterms:W3CDTF">2019-02-24T19:28:55Z</dcterms:modified>
</cp:coreProperties>
</file>