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70c0833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70c0833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70c0833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70c0833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70c083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70c083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0c0833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0c0833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0c083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0c083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70c083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70c083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70c083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70c083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70c083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70c083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70c0833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70c0833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sql_injection.asp" TargetMode="External"/><Relationship Id="rId4" Type="http://schemas.openxmlformats.org/officeDocument/2006/relationships/hyperlink" Target="https://appdividend.com/2019/07/18/sql-injection-example-what-is-sql-injection/" TargetMode="External"/><Relationship Id="rId5" Type="http://schemas.openxmlformats.org/officeDocument/2006/relationships/hyperlink" Target="https://www.xkcd.com/32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Brayden Faulkner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https://www.w3schools.com/sql/sql_injection.asp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https://appdividend.com/2019/07/18/sql-injection-example-what-is-sql-injection/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https://www.xkcd.com/327/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https://www.owasp.org/index.php/Blind_SQL_Injection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SQL stands for Structured Query Language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language used to interact with a database with the purpose of retrieving, storing, and modifying information within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Statements are structured like sentences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EX: SELECT Password FROM Users WHERE Username= “Bob”;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Occurs when an application builds a SQL statement based on user input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of the most common forms of web attack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goal of the attacker is to give the application an SQL statement that it will run </a:t>
            </a:r>
            <a:r>
              <a:rPr lang="en" sz="2400"/>
              <a:t>unknowingly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by taking advantage of the ability of the attacker to input character that are used to format SQL statements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1=1 EX.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Say we have the statement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“SELECT * FROM Users WHERE Username =”  + userInput;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 input would give us something along the lines of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* FROM Users WHERE Username = Bob;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if the user where to input Bob OR 1 = 1 we would get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* FROM Users WHERE Username = Bob OR 1 = 1;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Batched SQL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type of injection actually allows us to have the server </a:t>
            </a:r>
            <a:r>
              <a:rPr lang="en" sz="2400"/>
              <a:t>execute</a:t>
            </a:r>
            <a:r>
              <a:rPr lang="en" sz="2400"/>
              <a:t> full SQL statements of our own design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by providing characters designed to end the statement after the expected input, providing our own statement, and then commenting out the rest of the statement provided by the program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Batched SQL 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450"/>
            <a:ext cx="8520599" cy="262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Comic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School’s SQL statement probably looks like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</a:t>
            </a:r>
            <a:r>
              <a:rPr lang="en" sz="2000"/>
              <a:t>INSERT INTO Students VALUES (‘“ + firstName “‘,’”  +  lastName + “‘);”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given Robert’); DROP TABLE STUDENTS; -- giving 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INSERT INTO Students VALUES(‘Robert’); DROP TABLE STUDENTS; </a:t>
            </a:r>
            <a:r>
              <a:rPr lang="en" sz="2000">
                <a:solidFill>
                  <a:srgbClr val="FFFF00"/>
                </a:solidFill>
              </a:rPr>
              <a:t>‘, ‘’);</a:t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causes the school software to delete the table called Students and comments out everything after the first name input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 SQL Statements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when a SQL Injection flaw is present but information is either not returned to user or filtered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Works by iterating through possible values in the database and doing something when one is found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Often times a time delay is used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Rough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* WHERE FIRST LETTER OF username = ‘a’ THEN wait for 5 seconds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BEST: Don’t base SQL statements on user input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it is unavoidable filter user input for certain characters before passing it to the statement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trusted third party library for filtering when it is an option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none of these work, do filtering on your own after doing extensive research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