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776b2cb9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776b2cb9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776b2cb9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776b2cb9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76b2cb9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76b2cb9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76b2cb9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76b2cb9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776b2cb9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776b2cb9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776b2cb9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776b2cb9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776b2cb9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776b2cb9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77d620f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77d620f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NMap Network Mapping Tool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Brayden Faulkner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NMap?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 open source networking mapping tool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Used to discover and provide information about host machines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Information could includes things such as telling us which OS a system is running, what kind of services the host is running, and what ports are open on a host machine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Scanning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basic functionality NMap is a port scanner, or software that allows us to discover what ports are open on a given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by sending specified packets to a host and </a:t>
            </a:r>
            <a:r>
              <a:rPr lang="en"/>
              <a:t>analyzing</a:t>
            </a:r>
            <a:r>
              <a:rPr lang="en"/>
              <a:t> the responses </a:t>
            </a:r>
            <a:r>
              <a:rPr lang="en"/>
              <a:t>received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Sending a SYN packet to 192.168.56.1 at port 22 and seeing if it recieves a SYN/ACK packet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conduct a number of different types of port scans such as SYN, TCP, UDP, NULL, and XMAS scans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Ports can be labeled as Open, Closed, or Filtered in these scans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scans can tell you exactly what a port is, EX: A UDP scan might say that a port is Open/Filtered meaning it knows it is one of the two, but its not sure which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Scan Example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301" y="1152475"/>
            <a:ext cx="5269400" cy="37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Detection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One of NMap’s more advanced features allows us to determine the exact Service and Version that a host is running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Works by sending various packets to determine various factors about a service, such as what type of network protocol it uses and how it responds to certain queries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process is known as fingerprinting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Then compares these results to a fingerprint database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Scan Example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450" y="1152475"/>
            <a:ext cx="4321107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NMap Scripting Engine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Hands down the most useful and powerful feature provided by NMap is its scripting engine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Allows anyone to write scripts that automate scans and other networking tasks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Scripts are written in Lua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Service, OS, and Vulnerability detection are all accomplished through pre-made scripts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Example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574" y="1152475"/>
            <a:ext cx="6642850" cy="38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and Guide: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https://nmap.org/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