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6113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966825" y="1912200"/>
            <a:ext cx="1514100" cy="15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endCxn id="55" idx="4"/>
          </p:cNvCxnSpPr>
          <p:nvPr/>
        </p:nvCxnSpPr>
        <p:spPr>
          <a:xfrm flipH="1">
            <a:off x="2723875" y="1904400"/>
            <a:ext cx="23400" cy="15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