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aleway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alewayMedium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alewayMedium-italic.fntdata"/><Relationship Id="rId23" Type="http://schemas.openxmlformats.org/officeDocument/2006/relationships/font" Target="fonts/Raleway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aleway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21bf2d1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21bf2d1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1 - Homepage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21bf2d16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21bf2d16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1 - Signup Page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21bf2d16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21bf2d16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1 - Signup Page confirmation/Login Page confirmation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1bf2d16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21bf2d16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1 - Login Page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21bf2d16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21bf2d16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1 - Logged In HP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21bf2d16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21bf2d16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1 - Logged In, Search, Review &amp; Save Jobs Page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21bf2d16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21bf2d16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1 - Logged In, Post Jobs Page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30717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Crusader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Draft - Wireframes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275" y="806900"/>
            <a:ext cx="3638398" cy="40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227100" y="213750"/>
            <a:ext cx="8737500" cy="4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Sign Up		Log In			Industries	             Featured Jobs 	                    Blog 		            About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	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00" y="848550"/>
            <a:ext cx="3241200" cy="3446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3765175" y="884525"/>
            <a:ext cx="5096400" cy="335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“I sent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over 500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resumes out and got zero replies. They were all fake job listings, or ads.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Career Crusader changed all that.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 got my dream job in 2 clicks by applying via Crusader reviews.”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Jane S., 25, software developer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42000" y="4523250"/>
            <a:ext cx="8546400" cy="4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Latest listings: Marketing Director, Seattle. Senior Billing Specialist, Detroit. UX Designer, Remote.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4"/>
          <p:cNvSpPr/>
          <p:nvPr/>
        </p:nvSpPr>
        <p:spPr>
          <a:xfrm rot="-1036220">
            <a:off x="6744231" y="713402"/>
            <a:ext cx="1470288" cy="832546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card would fade and refresh with new quotes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 rot="-1036220">
            <a:off x="7111806" y="3603027"/>
            <a:ext cx="1470288" cy="832546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card would fade and refresh with new listings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227100" y="213750"/>
            <a:ext cx="8737500" cy="4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Sign Up		Log In			Industries	             Featured Jobs 	                    Blog 		            About	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00" y="848550"/>
            <a:ext cx="3241200" cy="3446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3765175" y="884525"/>
            <a:ext cx="5096400" cy="408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aleway"/>
                <a:ea typeface="Raleway"/>
                <a:cs typeface="Raleway"/>
                <a:sym typeface="Raleway"/>
              </a:rPr>
              <a:t>Sign up to join the </a:t>
            </a: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Career Crusader </a:t>
            </a:r>
            <a:r>
              <a:rPr lang="en" sz="2100">
                <a:latin typeface="Raleway"/>
                <a:ea typeface="Raleway"/>
                <a:cs typeface="Raleway"/>
                <a:sym typeface="Raleway"/>
              </a:rPr>
              <a:t>community! Find and post real jobs by real people, not bots.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Username: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Email: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Password: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Re-enter password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 agree to the terms &amp; conditions.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	I have read &amp; agreed to community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guidelines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4240300" y="4179050"/>
            <a:ext cx="167400" cy="1158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240300" y="3950450"/>
            <a:ext cx="167400" cy="1158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6143800" y="3126150"/>
            <a:ext cx="2271000" cy="251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 rot="10800000">
            <a:off x="6143800" y="3381650"/>
            <a:ext cx="2283000" cy="251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flipH="1" rot="10800000">
            <a:off x="6137800" y="2615150"/>
            <a:ext cx="2271000" cy="251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flipH="1" rot="10800000">
            <a:off x="6137800" y="2870650"/>
            <a:ext cx="2283000" cy="251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5123325" y="4413625"/>
            <a:ext cx="2462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SUBMIT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227100" y="213750"/>
            <a:ext cx="8737500" cy="4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Sign Up		Log In			Industries	             Featured Jobs 	                    Blog 		            About	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00" y="848550"/>
            <a:ext cx="3241200" cy="3446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19" name="Google Shape;119;p16"/>
          <p:cNvSpPr/>
          <p:nvPr/>
        </p:nvSpPr>
        <p:spPr>
          <a:xfrm>
            <a:off x="3765175" y="884525"/>
            <a:ext cx="5096400" cy="408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Welcome, Crusader!</a:t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aleway"/>
                <a:ea typeface="Raleway"/>
                <a:cs typeface="Raleway"/>
                <a:sym typeface="Raleway"/>
              </a:rPr>
              <a:t>Search real, open jobs &amp; reviews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aleway"/>
                <a:ea typeface="Raleway"/>
                <a:cs typeface="Raleway"/>
                <a:sym typeface="Raleway"/>
              </a:rPr>
              <a:t>Post real, open jobs &amp; reviews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6"/>
          <p:cNvSpPr/>
          <p:nvPr/>
        </p:nvSpPr>
        <p:spPr>
          <a:xfrm rot="-1036220">
            <a:off x="7300831" y="1539727"/>
            <a:ext cx="1470288" cy="832546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Mouse-over to click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 rot="9799053">
            <a:off x="6556624" y="3640544"/>
            <a:ext cx="1470388" cy="832476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 over to click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227100" y="213750"/>
            <a:ext cx="8737500" cy="4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Sign Up		Log In			Industries	             Featured Jobs 	                    Blog 		            About	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00" y="848550"/>
            <a:ext cx="3241200" cy="3446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>
            <a:off x="3765175" y="884525"/>
            <a:ext cx="5096400" cy="408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aleway"/>
                <a:ea typeface="Raleway"/>
                <a:cs typeface="Raleway"/>
                <a:sym typeface="Raleway"/>
              </a:rPr>
              <a:t>Log in to your</a:t>
            </a:r>
            <a:r>
              <a:rPr lang="en" sz="21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Career Crusader </a:t>
            </a:r>
            <a:r>
              <a:rPr lang="en" sz="2100">
                <a:latin typeface="Raleway"/>
                <a:ea typeface="Raleway"/>
                <a:cs typeface="Raleway"/>
                <a:sym typeface="Raleway"/>
              </a:rPr>
              <a:t>community! Find and post real jobs by real people, not bots.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Username: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Forgot Username? Click Here.: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Password: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Forgot Password? Click Here.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17"/>
          <p:cNvSpPr/>
          <p:nvPr/>
        </p:nvSpPr>
        <p:spPr>
          <a:xfrm flipH="1" rot="10800000">
            <a:off x="6137800" y="3221775"/>
            <a:ext cx="2271000" cy="251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 flipH="1" rot="10800000">
            <a:off x="6137800" y="2615150"/>
            <a:ext cx="2271000" cy="251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5123325" y="4413625"/>
            <a:ext cx="2462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SUBMIT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227100" y="213750"/>
            <a:ext cx="8737500" cy="4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Sign Up		Log In			Industries	             Featured Jobs 	                    Blog 		            About	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18146" l="12177" r="11858" t="27749"/>
          <a:stretch/>
        </p:blipFill>
        <p:spPr>
          <a:xfrm>
            <a:off x="155400" y="800875"/>
            <a:ext cx="2534100" cy="191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3012150" y="944275"/>
            <a:ext cx="5689500" cy="17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aleway Medium"/>
                <a:ea typeface="Raleway Medium"/>
                <a:cs typeface="Raleway Medium"/>
                <a:sym typeface="Raleway Medium"/>
              </a:rPr>
              <a:t>Hi Career Crusader Jane! Crusader Ranking: 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Job Postings: 2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Saved Jobs: 2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Job Reviews: 4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633450" y="1238625"/>
            <a:ext cx="274800" cy="227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7938250" y="1238625"/>
            <a:ext cx="274800" cy="227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8243050" y="1238625"/>
            <a:ext cx="274800" cy="227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155400" y="3092825"/>
            <a:ext cx="4195500" cy="17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aleway Medium"/>
                <a:ea typeface="Raleway Medium"/>
                <a:cs typeface="Raleway Medium"/>
                <a:sym typeface="Raleway Medium"/>
              </a:rPr>
              <a:t>Search, Review &amp; Save Current Jobs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Software Designer			Seattle, WA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Marketing Director			Detroit, MI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UX Designer				Remote, US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Front-end Developer			Remote, US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506150" y="3092825"/>
            <a:ext cx="4195500" cy="17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aleway Medium"/>
                <a:ea typeface="Raleway Medium"/>
                <a:cs typeface="Raleway Medium"/>
                <a:sym typeface="Raleway Medium"/>
              </a:rPr>
              <a:t>Post A Job Opening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Job Title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Location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Job Description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Experience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905000" y="3820475"/>
            <a:ext cx="274800" cy="227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2209800" y="3820475"/>
            <a:ext cx="274800" cy="227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1414925" y="4295575"/>
            <a:ext cx="274800" cy="227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1719725" y="4295575"/>
            <a:ext cx="274800" cy="227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2024525" y="4295575"/>
            <a:ext cx="274800" cy="227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1872125" y="4068475"/>
            <a:ext cx="274800" cy="227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2176925" y="4068475"/>
            <a:ext cx="274800" cy="227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2100725" y="4447975"/>
            <a:ext cx="274800" cy="227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 rot="-1036220">
            <a:off x="6786856" y="260777"/>
            <a:ext cx="1470288" cy="832546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could be a later phase of dev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 rot="-1036220">
            <a:off x="6786856" y="3292302"/>
            <a:ext cx="1470288" cy="832546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Either begin filling out JO or click to JO page</a:t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 rot="-1036220">
            <a:off x="2465981" y="2771227"/>
            <a:ext cx="1470288" cy="832546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to JO page or specific JO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227100" y="213750"/>
            <a:ext cx="8737500" cy="4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Sign Up		Log In			Industries	             Featured Jobs 	                    Blog 		            About	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b="18146" l="12177" r="11858" t="27749"/>
          <a:stretch/>
        </p:blipFill>
        <p:spPr>
          <a:xfrm>
            <a:off x="155400" y="800875"/>
            <a:ext cx="2534100" cy="191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>
            <a:off x="3012150" y="944275"/>
            <a:ext cx="5689500" cy="17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aleway Medium"/>
                <a:ea typeface="Raleway Medium"/>
                <a:cs typeface="Raleway Medium"/>
                <a:sym typeface="Raleway Medium"/>
              </a:rPr>
              <a:t>Hi Career Crusader Jane! Crusader Ranking: 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Job Postings: 2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Saved Jobs: 2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Job Reviews: 4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7633450" y="1238625"/>
            <a:ext cx="274800" cy="227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7938250" y="1238625"/>
            <a:ext cx="274800" cy="227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8243050" y="1238625"/>
            <a:ext cx="274800" cy="227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 rot="-1036220">
            <a:off x="6786856" y="260777"/>
            <a:ext cx="1470288" cy="832546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could be a later phase of dev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155400" y="3092825"/>
            <a:ext cx="8546400" cy="19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aleway Medium"/>
                <a:ea typeface="Raleway Medium"/>
                <a:cs typeface="Raleway Medium"/>
                <a:sym typeface="Raleway Medium"/>
              </a:rPr>
              <a:t>Search, Review &amp; Save Current Jobs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Software Designer 	Save Job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Company: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Location: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Description: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Crusader Rating: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Crusader Feedback: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Apply: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67" name="Google Shape;167;p19"/>
          <p:cNvSpPr/>
          <p:nvPr/>
        </p:nvSpPr>
        <p:spPr>
          <a:xfrm rot="-1036220">
            <a:off x="6556781" y="3664152"/>
            <a:ext cx="1470288" cy="832546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“feedback” too complex at this point?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2411500" y="3569450"/>
            <a:ext cx="167400" cy="1158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227100" y="213750"/>
            <a:ext cx="8737500" cy="4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Sign Up		Log In			Industries	             Featured Jobs 	                    Blog 		            About	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18146" l="12177" r="11858" t="27749"/>
          <a:stretch/>
        </p:blipFill>
        <p:spPr>
          <a:xfrm>
            <a:off x="155400" y="800875"/>
            <a:ext cx="2534100" cy="191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3012150" y="944275"/>
            <a:ext cx="5689500" cy="17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aleway Medium"/>
                <a:ea typeface="Raleway Medium"/>
                <a:cs typeface="Raleway Medium"/>
                <a:sym typeface="Raleway Medium"/>
              </a:rPr>
              <a:t>Hi Career Crusader Jane! Crusader Ranking: 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Job Postings: 2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Saved Jobs: 2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Job Reviews: 4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7633450" y="1238625"/>
            <a:ext cx="274800" cy="227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7938250" y="1238625"/>
            <a:ext cx="274800" cy="227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8243050" y="1238625"/>
            <a:ext cx="274800" cy="227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 rot="-1036220">
            <a:off x="6786856" y="260777"/>
            <a:ext cx="1470288" cy="832546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could be a later phase of dev</a:t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55400" y="3092825"/>
            <a:ext cx="8546400" cy="197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aleway Medium"/>
                <a:ea typeface="Raleway Medium"/>
                <a:cs typeface="Raleway Medium"/>
                <a:sym typeface="Raleway Medium"/>
              </a:rPr>
              <a:t>Post a Job Opening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Software Designer 	Save Job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Company: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Location: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Description: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Crusader Rating: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Crusader Feedback: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Apply: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2411500" y="3569450"/>
            <a:ext cx="167400" cy="1158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