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rand, Brage" userId="13e0be9c-7d5f-4e66-84ba-82ba5f2c314f" providerId="ADAL" clId="{107DB820-138B-4FBE-9CE2-F412CAF22A48}"/>
    <pc:docChg chg="undo custSel addSld modSld sldOrd">
      <pc:chgData name="Strand, Brage" userId="13e0be9c-7d5f-4e66-84ba-82ba5f2c314f" providerId="ADAL" clId="{107DB820-138B-4FBE-9CE2-F412CAF22A48}" dt="2018-08-08T05:42:51.976" v="1326" actId="20577"/>
      <pc:docMkLst>
        <pc:docMk/>
      </pc:docMkLst>
      <pc:sldChg chg="modSp add ord">
        <pc:chgData name="Strand, Brage" userId="13e0be9c-7d5f-4e66-84ba-82ba5f2c314f" providerId="ADAL" clId="{107DB820-138B-4FBE-9CE2-F412CAF22A48}" dt="2018-08-08T05:19:06.789" v="433" actId="20577"/>
        <pc:sldMkLst>
          <pc:docMk/>
          <pc:sldMk cId="2232479882" sldId="256"/>
        </pc:sldMkLst>
        <pc:spChg chg="mod">
          <ac:chgData name="Strand, Brage" userId="13e0be9c-7d5f-4e66-84ba-82ba5f2c314f" providerId="ADAL" clId="{107DB820-138B-4FBE-9CE2-F412CAF22A48}" dt="2018-08-08T05:15:17.468" v="52" actId="20577"/>
          <ac:spMkLst>
            <pc:docMk/>
            <pc:sldMk cId="2232479882" sldId="256"/>
            <ac:spMk id="2" creationId="{3FCC1C5C-50B9-40CE-B5A4-D97FC0430FBF}"/>
          </ac:spMkLst>
        </pc:spChg>
        <pc:spChg chg="mod">
          <ac:chgData name="Strand, Brage" userId="13e0be9c-7d5f-4e66-84ba-82ba5f2c314f" providerId="ADAL" clId="{107DB820-138B-4FBE-9CE2-F412CAF22A48}" dt="2018-08-08T05:19:06.789" v="433" actId="20577"/>
          <ac:spMkLst>
            <pc:docMk/>
            <pc:sldMk cId="2232479882" sldId="256"/>
            <ac:spMk id="3" creationId="{869950A6-79A7-44B0-9465-D3C46AF42B40}"/>
          </ac:spMkLst>
        </pc:spChg>
      </pc:sldChg>
      <pc:sldChg chg="addSp delSp modSp add">
        <pc:chgData name="Strand, Brage" userId="13e0be9c-7d5f-4e66-84ba-82ba5f2c314f" providerId="ADAL" clId="{107DB820-138B-4FBE-9CE2-F412CAF22A48}" dt="2018-08-08T05:32:43.039" v="970" actId="20577"/>
        <pc:sldMkLst>
          <pc:docMk/>
          <pc:sldMk cId="2577281903" sldId="257"/>
        </pc:sldMkLst>
        <pc:spChg chg="mod">
          <ac:chgData name="Strand, Brage" userId="13e0be9c-7d5f-4e66-84ba-82ba5f2c314f" providerId="ADAL" clId="{107DB820-138B-4FBE-9CE2-F412CAF22A48}" dt="2018-08-08T05:28:14.010" v="844" actId="20577"/>
          <ac:spMkLst>
            <pc:docMk/>
            <pc:sldMk cId="2577281903" sldId="257"/>
            <ac:spMk id="2" creationId="{26A2AB4A-02EC-4164-9B2D-A04510E1D392}"/>
          </ac:spMkLst>
        </pc:spChg>
        <pc:spChg chg="del mod">
          <ac:chgData name="Strand, Brage" userId="13e0be9c-7d5f-4e66-84ba-82ba5f2c314f" providerId="ADAL" clId="{107DB820-138B-4FBE-9CE2-F412CAF22A48}" dt="2018-08-08T05:28:31.372" v="845" actId="478"/>
          <ac:spMkLst>
            <pc:docMk/>
            <pc:sldMk cId="2577281903" sldId="257"/>
            <ac:spMk id="3" creationId="{3DE4E17E-9E6F-4E79-838C-E8DC5A60B2B8}"/>
          </ac:spMkLst>
        </pc:spChg>
        <pc:spChg chg="add del mod">
          <ac:chgData name="Strand, Brage" userId="13e0be9c-7d5f-4e66-84ba-82ba5f2c314f" providerId="ADAL" clId="{107DB820-138B-4FBE-9CE2-F412CAF22A48}" dt="2018-08-08T05:28:33.547" v="846" actId="478"/>
          <ac:spMkLst>
            <pc:docMk/>
            <pc:sldMk cId="2577281903" sldId="257"/>
            <ac:spMk id="5" creationId="{58D82B6D-546F-49D4-B6C7-1C05414C35CB}"/>
          </ac:spMkLst>
        </pc:spChg>
        <pc:spChg chg="add mod">
          <ac:chgData name="Strand, Brage" userId="13e0be9c-7d5f-4e66-84ba-82ba5f2c314f" providerId="ADAL" clId="{107DB820-138B-4FBE-9CE2-F412CAF22A48}" dt="2018-08-08T05:32:43.039" v="970" actId="20577"/>
          <ac:spMkLst>
            <pc:docMk/>
            <pc:sldMk cId="2577281903" sldId="257"/>
            <ac:spMk id="6" creationId="{3A9BDA29-363A-475F-9D4F-B59709139014}"/>
          </ac:spMkLst>
        </pc:spChg>
        <pc:picChg chg="add mod">
          <ac:chgData name="Strand, Brage" userId="13e0be9c-7d5f-4e66-84ba-82ba5f2c314f" providerId="ADAL" clId="{107DB820-138B-4FBE-9CE2-F412CAF22A48}" dt="2018-08-08T05:31:10.012" v="849" actId="1076"/>
          <ac:picMkLst>
            <pc:docMk/>
            <pc:sldMk cId="2577281903" sldId="257"/>
            <ac:picMk id="8" creationId="{CD0F304F-B2D4-4013-B060-E35A82268F8C}"/>
          </ac:picMkLst>
        </pc:picChg>
      </pc:sldChg>
      <pc:sldChg chg="modSp add">
        <pc:chgData name="Strand, Brage" userId="13e0be9c-7d5f-4e66-84ba-82ba5f2c314f" providerId="ADAL" clId="{107DB820-138B-4FBE-9CE2-F412CAF22A48}" dt="2018-08-08T05:19:52.053" v="579" actId="20577"/>
        <pc:sldMkLst>
          <pc:docMk/>
          <pc:sldMk cId="641516668" sldId="258"/>
        </pc:sldMkLst>
        <pc:spChg chg="mod">
          <ac:chgData name="Strand, Brage" userId="13e0be9c-7d5f-4e66-84ba-82ba5f2c314f" providerId="ADAL" clId="{107DB820-138B-4FBE-9CE2-F412CAF22A48}" dt="2018-08-08T05:17:08.221" v="118" actId="20577"/>
          <ac:spMkLst>
            <pc:docMk/>
            <pc:sldMk cId="641516668" sldId="258"/>
            <ac:spMk id="2" creationId="{68140545-7C05-412A-BD5D-E4E691330093}"/>
          </ac:spMkLst>
        </pc:spChg>
        <pc:spChg chg="mod">
          <ac:chgData name="Strand, Brage" userId="13e0be9c-7d5f-4e66-84ba-82ba5f2c314f" providerId="ADAL" clId="{107DB820-138B-4FBE-9CE2-F412CAF22A48}" dt="2018-08-08T05:19:34.794" v="537" actId="20577"/>
          <ac:spMkLst>
            <pc:docMk/>
            <pc:sldMk cId="641516668" sldId="258"/>
            <ac:spMk id="3" creationId="{D078CCB9-DCB6-478C-9BA2-3C0EA05DDA30}"/>
          </ac:spMkLst>
        </pc:spChg>
        <pc:spChg chg="mod">
          <ac:chgData name="Strand, Brage" userId="13e0be9c-7d5f-4e66-84ba-82ba5f2c314f" providerId="ADAL" clId="{107DB820-138B-4FBE-9CE2-F412CAF22A48}" dt="2018-08-08T05:19:52.053" v="579" actId="20577"/>
          <ac:spMkLst>
            <pc:docMk/>
            <pc:sldMk cId="641516668" sldId="258"/>
            <ac:spMk id="4" creationId="{43A97CE9-3ADF-49DB-BCE6-D29D51C4085B}"/>
          </ac:spMkLst>
        </pc:spChg>
      </pc:sldChg>
      <pc:sldChg chg="addSp delSp modSp add ord">
        <pc:chgData name="Strand, Brage" userId="13e0be9c-7d5f-4e66-84ba-82ba5f2c314f" providerId="ADAL" clId="{107DB820-138B-4FBE-9CE2-F412CAF22A48}" dt="2018-08-08T05:39:53.719" v="1173" actId="1076"/>
        <pc:sldMkLst>
          <pc:docMk/>
          <pc:sldMk cId="4104080801" sldId="259"/>
        </pc:sldMkLst>
        <pc:spChg chg="mod">
          <ac:chgData name="Strand, Brage" userId="13e0be9c-7d5f-4e66-84ba-82ba5f2c314f" providerId="ADAL" clId="{107DB820-138B-4FBE-9CE2-F412CAF22A48}" dt="2018-08-08T05:23:18.680" v="620" actId="790"/>
          <ac:spMkLst>
            <pc:docMk/>
            <pc:sldMk cId="4104080801" sldId="259"/>
            <ac:spMk id="2" creationId="{26A2AB4A-02EC-4164-9B2D-A04510E1D392}"/>
          </ac:spMkLst>
        </pc:spChg>
        <pc:spChg chg="del mod">
          <ac:chgData name="Strand, Brage" userId="13e0be9c-7d5f-4e66-84ba-82ba5f2c314f" providerId="ADAL" clId="{107DB820-138B-4FBE-9CE2-F412CAF22A48}" dt="2018-08-08T05:23:43.170" v="622"/>
          <ac:spMkLst>
            <pc:docMk/>
            <pc:sldMk cId="4104080801" sldId="259"/>
            <ac:spMk id="3" creationId="{3DE4E17E-9E6F-4E79-838C-E8DC5A60B2B8}"/>
          </ac:spMkLst>
        </pc:spChg>
        <pc:spChg chg="add mod">
          <ac:chgData name="Strand, Brage" userId="13e0be9c-7d5f-4e66-84ba-82ba5f2c314f" providerId="ADAL" clId="{107DB820-138B-4FBE-9CE2-F412CAF22A48}" dt="2018-08-08T05:25:30.218" v="770" actId="20577"/>
          <ac:spMkLst>
            <pc:docMk/>
            <pc:sldMk cId="4104080801" sldId="259"/>
            <ac:spMk id="6" creationId="{B1108042-0C9B-4771-B35E-28A3CAB4CA53}"/>
          </ac:spMkLst>
        </pc:spChg>
        <pc:picChg chg="add mod">
          <ac:chgData name="Strand, Brage" userId="13e0be9c-7d5f-4e66-84ba-82ba5f2c314f" providerId="ADAL" clId="{107DB820-138B-4FBE-9CE2-F412CAF22A48}" dt="2018-08-08T05:39:53.719" v="1173" actId="1076"/>
          <ac:picMkLst>
            <pc:docMk/>
            <pc:sldMk cId="4104080801" sldId="259"/>
            <ac:picMk id="5" creationId="{CB333AED-F237-4167-B4C4-2C60AE9AC034}"/>
          </ac:picMkLst>
        </pc:picChg>
      </pc:sldChg>
      <pc:sldChg chg="addSp delSp modSp add">
        <pc:chgData name="Strand, Brage" userId="13e0be9c-7d5f-4e66-84ba-82ba5f2c314f" providerId="ADAL" clId="{107DB820-138B-4FBE-9CE2-F412CAF22A48}" dt="2018-08-08T05:42:51.976" v="1326" actId="20577"/>
        <pc:sldMkLst>
          <pc:docMk/>
          <pc:sldMk cId="1937627580" sldId="260"/>
        </pc:sldMkLst>
        <pc:spChg chg="mod">
          <ac:chgData name="Strand, Brage" userId="13e0be9c-7d5f-4e66-84ba-82ba5f2c314f" providerId="ADAL" clId="{107DB820-138B-4FBE-9CE2-F412CAF22A48}" dt="2018-08-08T05:42:27.406" v="1258" actId="20577"/>
          <ac:spMkLst>
            <pc:docMk/>
            <pc:sldMk cId="1937627580" sldId="260"/>
            <ac:spMk id="2" creationId="{26A2AB4A-02EC-4164-9B2D-A04510E1D392}"/>
          </ac:spMkLst>
        </pc:spChg>
        <pc:spChg chg="del mod">
          <ac:chgData name="Strand, Brage" userId="13e0be9c-7d5f-4e66-84ba-82ba5f2c314f" providerId="ADAL" clId="{107DB820-138B-4FBE-9CE2-F412CAF22A48}" dt="2018-08-08T05:39:10.054" v="1141" actId="478"/>
          <ac:spMkLst>
            <pc:docMk/>
            <pc:sldMk cId="1937627580" sldId="260"/>
            <ac:spMk id="3" creationId="{3DE4E17E-9E6F-4E79-838C-E8DC5A60B2B8}"/>
          </ac:spMkLst>
        </pc:spChg>
        <pc:spChg chg="add del mod">
          <ac:chgData name="Strand, Brage" userId="13e0be9c-7d5f-4e66-84ba-82ba5f2c314f" providerId="ADAL" clId="{107DB820-138B-4FBE-9CE2-F412CAF22A48}" dt="2018-08-08T05:39:11.526" v="1142" actId="478"/>
          <ac:spMkLst>
            <pc:docMk/>
            <pc:sldMk cId="1937627580" sldId="260"/>
            <ac:spMk id="5" creationId="{C7FFF5C2-FA8F-472E-BCB9-A14CDE99A8B4}"/>
          </ac:spMkLst>
        </pc:spChg>
        <pc:spChg chg="add mod">
          <ac:chgData name="Strand, Brage" userId="13e0be9c-7d5f-4e66-84ba-82ba5f2c314f" providerId="ADAL" clId="{107DB820-138B-4FBE-9CE2-F412CAF22A48}" dt="2018-08-08T05:42:51.976" v="1326" actId="20577"/>
          <ac:spMkLst>
            <pc:docMk/>
            <pc:sldMk cId="1937627580" sldId="260"/>
            <ac:spMk id="8" creationId="{C6B1CED8-5243-4078-A8BE-60319DFBF50E}"/>
          </ac:spMkLst>
        </pc:spChg>
        <pc:picChg chg="add mod">
          <ac:chgData name="Strand, Brage" userId="13e0be9c-7d5f-4e66-84ba-82ba5f2c314f" providerId="ADAL" clId="{107DB820-138B-4FBE-9CE2-F412CAF22A48}" dt="2018-08-08T05:39:44.735" v="1172" actId="1076"/>
          <ac:picMkLst>
            <pc:docMk/>
            <pc:sldMk cId="1937627580" sldId="260"/>
            <ac:picMk id="7" creationId="{2BB051D8-A2A2-419D-803A-BDCF72147B89}"/>
          </ac:picMkLst>
        </pc:picChg>
      </pc:sldChg>
      <pc:sldChg chg="addSp delSp modSp add ord">
        <pc:chgData name="Strand, Brage" userId="13e0be9c-7d5f-4e66-84ba-82ba5f2c314f" providerId="ADAL" clId="{107DB820-138B-4FBE-9CE2-F412CAF22A48}" dt="2018-08-08T05:39:00.249" v="1140" actId="20577"/>
        <pc:sldMkLst>
          <pc:docMk/>
          <pc:sldMk cId="643426575" sldId="261"/>
        </pc:sldMkLst>
        <pc:spChg chg="mod">
          <ac:chgData name="Strand, Brage" userId="13e0be9c-7d5f-4e66-84ba-82ba5f2c314f" providerId="ADAL" clId="{107DB820-138B-4FBE-9CE2-F412CAF22A48}" dt="2018-08-08T05:37:36.883" v="1023" actId="313"/>
          <ac:spMkLst>
            <pc:docMk/>
            <pc:sldMk cId="643426575" sldId="261"/>
            <ac:spMk id="2" creationId="{26A2AB4A-02EC-4164-9B2D-A04510E1D392}"/>
          </ac:spMkLst>
        </pc:spChg>
        <pc:spChg chg="del mod">
          <ac:chgData name="Strand, Brage" userId="13e0be9c-7d5f-4e66-84ba-82ba5f2c314f" providerId="ADAL" clId="{107DB820-138B-4FBE-9CE2-F412CAF22A48}" dt="2018-08-08T05:36:38.259" v="971" actId="478"/>
          <ac:spMkLst>
            <pc:docMk/>
            <pc:sldMk cId="643426575" sldId="261"/>
            <ac:spMk id="3" creationId="{3DE4E17E-9E6F-4E79-838C-E8DC5A60B2B8}"/>
          </ac:spMkLst>
        </pc:spChg>
        <pc:spChg chg="add del mod">
          <ac:chgData name="Strand, Brage" userId="13e0be9c-7d5f-4e66-84ba-82ba5f2c314f" providerId="ADAL" clId="{107DB820-138B-4FBE-9CE2-F412CAF22A48}" dt="2018-08-08T05:36:40.038" v="972" actId="478"/>
          <ac:spMkLst>
            <pc:docMk/>
            <pc:sldMk cId="643426575" sldId="261"/>
            <ac:spMk id="5" creationId="{46B17FFF-3CC3-44F2-811C-7E3BFE70A433}"/>
          </ac:spMkLst>
        </pc:spChg>
        <pc:spChg chg="add mod">
          <ac:chgData name="Strand, Brage" userId="13e0be9c-7d5f-4e66-84ba-82ba5f2c314f" providerId="ADAL" clId="{107DB820-138B-4FBE-9CE2-F412CAF22A48}" dt="2018-08-08T05:39:00.249" v="1140" actId="20577"/>
          <ac:spMkLst>
            <pc:docMk/>
            <pc:sldMk cId="643426575" sldId="261"/>
            <ac:spMk id="6" creationId="{824451A1-AA2B-48FA-ACE0-56FCEC26C961}"/>
          </ac:spMkLst>
        </pc:spChg>
        <pc:picChg chg="add mod">
          <ac:chgData name="Strand, Brage" userId="13e0be9c-7d5f-4e66-84ba-82ba5f2c314f" providerId="ADAL" clId="{107DB820-138B-4FBE-9CE2-F412CAF22A48}" dt="2018-08-08T05:36:52.479" v="975" actId="1076"/>
          <ac:picMkLst>
            <pc:docMk/>
            <pc:sldMk cId="643426575" sldId="261"/>
            <ac:picMk id="8" creationId="{280B249C-57AD-4B5B-8106-BB7E2F4538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4BFC83-B414-457D-A7BC-7441A446A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AEAC98F-4D02-4A41-8DB8-0584C5358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9FA962E-3564-4AC1-9B17-5920C351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94FB-4661-4977-87DA-8986C1EF8948}" type="datetimeFigureOut">
              <a:rPr lang="nb-NO" smtClean="0"/>
              <a:t>07.08.2018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A8657C1-26EE-43BB-B10D-AFABFC77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4497AA4-5EB5-4DF5-864F-A6219131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74D4-6027-4383-8CC9-A51A975A7A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262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769A76A-89F3-40D6-8879-FC345EF9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8132FB2-C702-423A-AC10-28D81F68E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65A9719-EEBC-4242-AAAA-8B2812D9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94FB-4661-4977-87DA-8986C1EF8948}" type="datetimeFigureOut">
              <a:rPr lang="nb-NO" smtClean="0"/>
              <a:t>07.08.2018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19E5AE-A70E-4770-A4F7-2BD8F654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1FAAFF-2695-4B7C-B792-3D0A66B7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74D4-6027-4383-8CC9-A51A975A7A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483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4D246243-BC36-44CB-8DDB-6B311A500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82AEB04-F5CC-4AA8-8F92-18EE2196B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D06F5A4-5748-494C-9E95-A5A78348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94FB-4661-4977-87DA-8986C1EF8948}" type="datetimeFigureOut">
              <a:rPr lang="nb-NO" smtClean="0"/>
              <a:t>07.08.2018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17431A4-E928-4C4E-B776-62863517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465A465-497A-4238-95CD-39C9AA48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74D4-6027-4383-8CC9-A51A975A7A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439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FCE5D0-D2B7-4FD7-9D53-5B1BD894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5EA87FF-958C-418B-A894-6894B37F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B9FF6BC-2044-4DE1-9B56-FBB9E4BA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94FB-4661-4977-87DA-8986C1EF8948}" type="datetimeFigureOut">
              <a:rPr lang="nb-NO" smtClean="0"/>
              <a:t>07.08.2018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B89EDC9-8A08-41C1-A70E-69972E7D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97794A6-9E2D-4B1D-B4C2-5CF1C3F6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74D4-6027-4383-8CC9-A51A975A7A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544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B93153-25B1-47D8-B690-835AB440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C729F7C-961A-402C-A24F-9B07C0830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FF06680-6A86-442F-BF47-342E38A7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94FB-4661-4977-87DA-8986C1EF8948}" type="datetimeFigureOut">
              <a:rPr lang="nb-NO" smtClean="0"/>
              <a:t>07.08.2018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6C71A7C-21AA-4D60-A17A-BE014113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B426195-34BC-4A72-B58E-768225FC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74D4-6027-4383-8CC9-A51A975A7A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912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31C2A2-3ABB-46FA-A34F-21F31EDA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EDD3649-610B-4220-B196-9D5792CE6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9F09994-4F87-4F4A-B59C-719211DCE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050BD2E-038F-4E26-A074-5723A0AB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94FB-4661-4977-87DA-8986C1EF8948}" type="datetimeFigureOut">
              <a:rPr lang="nb-NO" smtClean="0"/>
              <a:t>07.08.2018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0F7B3D6-2623-4089-8F23-272373E9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BCA9D62-23CA-4422-A70E-5F4572FD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74D4-6027-4383-8CC9-A51A975A7A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126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5CA08F-B203-4DD2-A612-27305696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EACA2A4-0DC4-4371-8FD2-8C340CA34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0B71F75-1AFE-4A79-92A5-3EE632B05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CE27677-2BD7-4B2D-821C-95AB37838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8602D0F-7A7B-417C-BA1E-254F9330E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F834832-8134-4D7A-AAFA-620126FC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94FB-4661-4977-87DA-8986C1EF8948}" type="datetimeFigureOut">
              <a:rPr lang="nb-NO" smtClean="0"/>
              <a:t>07.08.2018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987AFAA1-6BDC-486C-8C9D-DF5E3F89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49D1258-3835-4A26-AD0E-C18AF498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74D4-6027-4383-8CC9-A51A975A7A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205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2DC933-510B-4381-8FE3-37232C49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E989850-B48E-400F-B113-DC923885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94FB-4661-4977-87DA-8986C1EF8948}" type="datetimeFigureOut">
              <a:rPr lang="nb-NO" smtClean="0"/>
              <a:t>07.08.2018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D2DD849-9C18-45C8-A948-92CD19D2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60D5CD0-A8B0-45FA-8872-AF76A1EE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74D4-6027-4383-8CC9-A51A975A7A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713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46089F0-3DBC-4B9F-9BAA-93E1136C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94FB-4661-4977-87DA-8986C1EF8948}" type="datetimeFigureOut">
              <a:rPr lang="nb-NO" smtClean="0"/>
              <a:t>07.08.2018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B2508A7-2904-4F45-B9F0-256E4E7C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B1E9235-F3B6-4F46-B4A1-06507AE9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74D4-6027-4383-8CC9-A51A975A7A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623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5B5ACB-F355-4CDD-978D-07C0F1C7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06DD810-6AD1-493B-A3A6-3DF75F2F5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BD4CD58-2E39-4957-A0A8-DA4F2A62F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652F7A7-A9CA-4D3B-8963-6D5550D5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94FB-4661-4977-87DA-8986C1EF8948}" type="datetimeFigureOut">
              <a:rPr lang="nb-NO" smtClean="0"/>
              <a:t>07.08.2018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14942D8-6962-4DE6-8860-0B19159B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36DE091-BE44-4BCC-828D-13B0686F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74D4-6027-4383-8CC9-A51A975A7A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169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EA7FF2-30F0-47D4-BE77-A601CE9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CFFA0E9-8238-44AD-9FC7-6DB02888D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BBF9BC7-E81B-4E47-AF93-0EA5B27EF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2AE16D-7DFF-4C27-8F9C-BD85B51B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94FB-4661-4977-87DA-8986C1EF8948}" type="datetimeFigureOut">
              <a:rPr lang="nb-NO" smtClean="0"/>
              <a:t>07.08.2018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B37C2C7-B61E-4088-9909-39FDF53A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B3F5F5B-2F3D-4634-A97E-DC60CD18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74D4-6027-4383-8CC9-A51A975A7A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757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01BCDC5-B145-48B0-9238-0B9D436F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43F73BB-A7C3-4AA1-9CD2-1103E2869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7273E54-1E99-47FE-A50F-4601BCC6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94FB-4661-4977-87DA-8986C1EF8948}" type="datetimeFigureOut">
              <a:rPr lang="nb-NO" smtClean="0"/>
              <a:t>07.08.2018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DE0141D-D31C-48D5-84B4-470AE9121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FA8C22E-DB90-45A1-A439-E810495A2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474D4-6027-4383-8CC9-A51A975A7A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72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CC1C5C-50B9-40CE-B5A4-D97FC0430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Netflix</a:t>
            </a:r>
            <a:r>
              <a:rPr lang="nb-NO" dirty="0"/>
              <a:t> – An </a:t>
            </a:r>
            <a:r>
              <a:rPr lang="nb-NO" dirty="0" err="1"/>
              <a:t>Overperformer</a:t>
            </a:r>
            <a:r>
              <a:rPr lang="nb-NO" dirty="0"/>
              <a:t>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69950A6-79A7-44B0-9465-D3C46AF42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Brage – Equity </a:t>
            </a:r>
            <a:r>
              <a:rPr lang="nb-NO" dirty="0" err="1"/>
              <a:t>Analyst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3247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140545-7C05-412A-BD5D-E4E69133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078CCB9-DCB6-478C-9BA2-3C0EA05DDA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us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Equity Research INC</a:t>
            </a:r>
          </a:p>
          <a:p>
            <a:pPr lvl="2"/>
            <a:r>
              <a:rPr lang="nb-NO" dirty="0" err="1"/>
              <a:t>Netflix</a:t>
            </a:r>
            <a:r>
              <a:rPr lang="nb-NO" dirty="0"/>
              <a:t> </a:t>
            </a:r>
            <a:r>
              <a:rPr lang="nb-NO" dirty="0" err="1"/>
              <a:t>experts</a:t>
            </a:r>
            <a:r>
              <a:rPr lang="nb-NO" dirty="0"/>
              <a:t>, as </a:t>
            </a:r>
            <a:r>
              <a:rPr lang="nb-NO" dirty="0" err="1"/>
              <a:t>this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stock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follow</a:t>
            </a:r>
            <a:endParaRPr lang="nb-NO" dirty="0"/>
          </a:p>
          <a:p>
            <a:pPr lvl="1"/>
            <a:r>
              <a:rPr lang="nb-NO" dirty="0"/>
              <a:t>Revenue </a:t>
            </a:r>
            <a:r>
              <a:rPr lang="nb-NO" dirty="0" err="1"/>
              <a:t>of</a:t>
            </a:r>
            <a:r>
              <a:rPr lang="nb-NO" dirty="0"/>
              <a:t> 3 000 000 000 USD</a:t>
            </a:r>
          </a:p>
          <a:p>
            <a:r>
              <a:rPr lang="nb-NO" dirty="0"/>
              <a:t>Equity </a:t>
            </a:r>
            <a:r>
              <a:rPr lang="nb-NO" dirty="0" err="1"/>
              <a:t>Analyst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Brage</a:t>
            </a:r>
          </a:p>
          <a:p>
            <a:pPr lvl="1"/>
            <a:r>
              <a:rPr lang="nb-NO" dirty="0" err="1"/>
              <a:t>Experienced</a:t>
            </a:r>
            <a:r>
              <a:rPr lang="nb-NO" dirty="0"/>
              <a:t> </a:t>
            </a:r>
            <a:r>
              <a:rPr lang="nb-NO" dirty="0" err="1"/>
              <a:t>Netflix</a:t>
            </a:r>
            <a:r>
              <a:rPr lang="nb-NO" dirty="0"/>
              <a:t> </a:t>
            </a:r>
            <a:r>
              <a:rPr lang="nb-NO" dirty="0" err="1"/>
              <a:t>viewer</a:t>
            </a:r>
            <a:r>
              <a:rPr lang="nb-NO" dirty="0"/>
              <a:t> </a:t>
            </a:r>
          </a:p>
          <a:p>
            <a:pPr lvl="1"/>
            <a:r>
              <a:rPr lang="nb-NO" dirty="0" err="1"/>
              <a:t>Experience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growth</a:t>
            </a:r>
            <a:r>
              <a:rPr lang="nb-NO" dirty="0"/>
              <a:t> </a:t>
            </a:r>
            <a:r>
              <a:rPr lang="nb-NO" dirty="0" err="1"/>
              <a:t>stocks</a:t>
            </a: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3A97CE9-3ADF-49DB-BCE6-D29D51C408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List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visualizations</a:t>
            </a:r>
            <a:endParaRPr lang="nb-NO" dirty="0"/>
          </a:p>
          <a:p>
            <a:pPr lvl="1"/>
            <a:r>
              <a:rPr lang="nb-NO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64151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A2AB4A-02EC-4164-9B2D-A04510E1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price distribution in 2017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CB333AED-F237-4167-B4C4-2C60AE9AC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1" y="1825625"/>
            <a:ext cx="5487650" cy="3658433"/>
          </a:xfrm>
        </p:spPr>
      </p:pic>
      <p:sp>
        <p:nvSpPr>
          <p:cNvPr id="6" name="Plassholder for innhold 3">
            <a:extLst>
              <a:ext uri="{FF2B5EF4-FFF2-40B4-BE49-F238E27FC236}">
                <a16:creationId xmlns:a16="http://schemas.microsoft.com/office/drawing/2014/main" id="{B1108042-0C9B-4771-B35E-28A3CAB4CA53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dirty="0"/>
          </a:p>
          <a:p>
            <a:r>
              <a:rPr lang="en-AU" dirty="0"/>
              <a:t>The stock is rising!! OMG! BUY!</a:t>
            </a:r>
          </a:p>
          <a:p>
            <a:r>
              <a:rPr lang="en-AU" dirty="0"/>
              <a:t>Fairly volatile, also within each quarter</a:t>
            </a:r>
          </a:p>
          <a:p>
            <a:r>
              <a:rPr lang="en-AU" dirty="0"/>
              <a:t>The stock has risen from the high 120 to over 200! </a:t>
            </a:r>
          </a:p>
        </p:txBody>
      </p:sp>
    </p:spTree>
    <p:extLst>
      <p:ext uri="{BB962C8B-B14F-4D97-AF65-F5344CB8AC3E}">
        <p14:creationId xmlns:p14="http://schemas.microsoft.com/office/powerpoint/2010/main" val="410408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A2AB4A-02EC-4164-9B2D-A04510E1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Strong</a:t>
            </a:r>
            <a:r>
              <a:rPr lang="nb-NO" dirty="0"/>
              <a:t> </a:t>
            </a:r>
            <a:r>
              <a:rPr lang="nb-NO" dirty="0" err="1"/>
              <a:t>numbers</a:t>
            </a:r>
            <a:r>
              <a:rPr lang="nb-NO" dirty="0"/>
              <a:t>!</a:t>
            </a:r>
          </a:p>
        </p:txBody>
      </p:sp>
      <p:sp>
        <p:nvSpPr>
          <p:cNvPr id="6" name="Plassholder for innhold 3">
            <a:extLst>
              <a:ext uri="{FF2B5EF4-FFF2-40B4-BE49-F238E27FC236}">
                <a16:creationId xmlns:a16="http://schemas.microsoft.com/office/drawing/2014/main" id="{3A9BDA29-363A-475F-9D4F-B59709139014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dirty="0"/>
          </a:p>
          <a:p>
            <a:r>
              <a:rPr lang="en-AU" dirty="0"/>
              <a:t>Both increasing revenue and earnings</a:t>
            </a:r>
          </a:p>
          <a:p>
            <a:r>
              <a:rPr lang="en-AU" dirty="0"/>
              <a:t>Earnings growing faster</a:t>
            </a:r>
          </a:p>
          <a:p>
            <a:pPr lvl="1"/>
            <a:r>
              <a:rPr lang="en-AU" dirty="0"/>
              <a:t>2Q2017: 2,3 % of revenue</a:t>
            </a:r>
          </a:p>
          <a:p>
            <a:pPr lvl="1"/>
            <a:r>
              <a:rPr lang="en-AU" dirty="0"/>
              <a:t>1Q2018: 7,8 % of revenue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CD0F304F-B2D4-4013-B060-E35A8226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182562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8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A2AB4A-02EC-4164-9B2D-A04510E1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inconsistency in achieving guidance</a:t>
            </a:r>
          </a:p>
        </p:txBody>
      </p:sp>
      <p:sp>
        <p:nvSpPr>
          <p:cNvPr id="6" name="Plassholder for innhold 3">
            <a:extLst>
              <a:ext uri="{FF2B5EF4-FFF2-40B4-BE49-F238E27FC236}">
                <a16:creationId xmlns:a16="http://schemas.microsoft.com/office/drawing/2014/main" id="{824451A1-AA2B-48FA-ACE0-56FCEC26C961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dirty="0"/>
          </a:p>
          <a:p>
            <a:r>
              <a:rPr lang="en-AU" dirty="0"/>
              <a:t>Spot on guidance in 2Q2017 and 4 Q2017 </a:t>
            </a:r>
          </a:p>
          <a:p>
            <a:r>
              <a:rPr lang="en-AU" dirty="0"/>
              <a:t>Otherwise – some inconsistency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280B249C-57AD-4B5B-8106-BB7E2F453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1" y="182562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2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A2AB4A-02EC-4164-9B2D-A04510E1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Beating the Dow in Year of year stock growth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2BB051D8-A2A2-419D-803A-BDCF72147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1" y="1825625"/>
            <a:ext cx="5487650" cy="3658433"/>
          </a:xfrm>
          <a:prstGeom prst="rect">
            <a:avLst/>
          </a:prstGeom>
        </p:spPr>
      </p:pic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C6B1CED8-5243-4078-A8BE-60319DFBF50E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dirty="0"/>
          </a:p>
          <a:p>
            <a:r>
              <a:rPr lang="en-AU" dirty="0"/>
              <a:t>Year of year stock performance:</a:t>
            </a:r>
          </a:p>
          <a:p>
            <a:pPr lvl="1"/>
            <a:r>
              <a:rPr lang="en-AU" dirty="0"/>
              <a:t>Netflix: 36.4 %</a:t>
            </a:r>
          </a:p>
          <a:p>
            <a:pPr lvl="1"/>
            <a:r>
              <a:rPr lang="en-AU" dirty="0"/>
              <a:t>Dow: 24,4 %</a:t>
            </a:r>
          </a:p>
          <a:p>
            <a:pPr lvl="1"/>
            <a:endParaRPr lang="en-AU" dirty="0"/>
          </a:p>
          <a:p>
            <a:r>
              <a:rPr lang="en-AU" dirty="0"/>
              <a:t>But… you had to endure </a:t>
            </a:r>
            <a:r>
              <a:rPr lang="en-AU"/>
              <a:t>more volatility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762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153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Netflix – An Overperformer?</vt:lpstr>
      <vt:lpstr>Agenda</vt:lpstr>
      <vt:lpstr>Stock price distribution in 2017</vt:lpstr>
      <vt:lpstr>Strong numbers!</vt:lpstr>
      <vt:lpstr>Some inconsistency in achieving guidance</vt:lpstr>
      <vt:lpstr>Beating the Dow in Year of year stock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Strand, Brage</dc:creator>
  <cp:lastModifiedBy>Strand, Brage</cp:lastModifiedBy>
  <cp:revision>1</cp:revision>
  <dcterms:created xsi:type="dcterms:W3CDTF">2018-08-07T07:37:22Z</dcterms:created>
  <dcterms:modified xsi:type="dcterms:W3CDTF">2018-08-08T05:42:52Z</dcterms:modified>
</cp:coreProperties>
</file>