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8EDE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34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8296-64AC-42C3-9364-5AFCB75C859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66F44-D9B7-4D92-A667-5CFF7E4B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2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CA73-2F73-418D-9939-4BFAAFA9FB6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4149-0A75-4EF6-B429-B691DDFC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6394" y="1052736"/>
            <a:ext cx="1095334" cy="10953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b="1" dirty="0" smtClean="0"/>
              <a:t>12</a:t>
            </a:r>
            <a:endParaRPr lang="en-US" sz="2800" b="1" dirty="0"/>
          </a:p>
        </p:txBody>
      </p:sp>
      <p:sp>
        <p:nvSpPr>
          <p:cNvPr id="11" name="Oval 10"/>
          <p:cNvSpPr/>
          <p:nvPr/>
        </p:nvSpPr>
        <p:spPr>
          <a:xfrm>
            <a:off x="4463988" y="2296142"/>
            <a:ext cx="1548172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 smtClean="0"/>
              <a:t>לוח שנה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4463988" y="4221088"/>
            <a:ext cx="1548172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 smtClean="0"/>
              <a:t>הגדרות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2915613" y="3385998"/>
            <a:ext cx="1548172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b="1" dirty="0" smtClean="0"/>
              <a:t>יומן מעקב</a:t>
            </a:r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5307090" y="11247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00" dirty="0" smtClean="0"/>
              <a:t>התחל/ הפסק מחזור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29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28078"/>
              </p:ext>
            </p:extLst>
          </p:nvPr>
        </p:nvGraphicFramePr>
        <p:xfrm>
          <a:off x="2771801" y="2204864"/>
          <a:ext cx="3384374" cy="36004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3482"/>
                <a:gridCol w="483482"/>
                <a:gridCol w="483482"/>
                <a:gridCol w="483482"/>
                <a:gridCol w="483482"/>
                <a:gridCol w="483482"/>
                <a:gridCol w="483482"/>
              </a:tblGrid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000" dirty="0" smtClean="0"/>
                        <a:t>הפסק טהרה</a:t>
                      </a:r>
                      <a:endParaRPr lang="en-US" sz="1000" dirty="0" smtClean="0"/>
                    </a:p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563888" y="1628800"/>
            <a:ext cx="187220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תשרי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5580112" y="1700808"/>
            <a:ext cx="50405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 rot="10800000">
            <a:off x="2915816" y="1700808"/>
            <a:ext cx="504056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5816" y="1131234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תאריך וסת אחרון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5816" y="2521226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ממוצע מחזור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5816" y="3216222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משך זמן מחזור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5816" y="4606214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תאריך יום פרישה הקרוב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15816" y="1826230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ספירת נקיים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15816" y="3911218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תאריך טבילה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15816" y="5301208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תאריך וסת הבא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944724"/>
            <a:ext cx="352839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15816" y="1052736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הגדרות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74019"/>
              </p:ext>
            </p:extLst>
          </p:nvPr>
        </p:nvGraphicFramePr>
        <p:xfrm>
          <a:off x="2915816" y="1628805"/>
          <a:ext cx="3168352" cy="4183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1584176"/>
              </a:tblGrid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מינימום</a:t>
                      </a:r>
                      <a:r>
                        <a:rPr lang="he-IL" sz="1200" baseline="0" dirty="0" smtClean="0"/>
                        <a:t> ימי מחזור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סדיר/לא סדיר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ימי פרישה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משך</a:t>
                      </a:r>
                      <a:r>
                        <a:rPr lang="he-IL" sz="1200" baseline="0" dirty="0" smtClean="0"/>
                        <a:t> מחזור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ספירת</a:t>
                      </a:r>
                      <a:r>
                        <a:rPr lang="he-IL" sz="1200" baseline="0" dirty="0" smtClean="0"/>
                        <a:t> נקיים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On/off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תזכורת יומית לגלולה</a:t>
                      </a:r>
                      <a:endParaRPr lang="en-US" sz="1200" dirty="0"/>
                    </a:p>
                  </a:txBody>
                  <a:tcPr/>
                </a:tc>
              </a:tr>
              <a:tr h="482095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תזכורת נקיים</a:t>
                      </a:r>
                    </a:p>
                    <a:p>
                      <a:pPr algn="r" rtl="1"/>
                      <a:r>
                        <a:rPr lang="he-IL" sz="1200" dirty="0" smtClean="0"/>
                        <a:t>ראשון</a:t>
                      </a:r>
                      <a:r>
                        <a:rPr lang="he-IL" sz="1200" baseline="0" dirty="0" smtClean="0"/>
                        <a:t> ואחרון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שלושה ימים ראשונים</a:t>
                      </a:r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פעם ביום/פעמיים ביום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כל יום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dirty="0" smtClean="0"/>
                        <a:t>תזכורת לביוץ</a:t>
                      </a:r>
                      <a:endParaRPr lang="en-US" sz="1200" dirty="0"/>
                    </a:p>
                  </a:txBody>
                  <a:tcPr/>
                </a:tc>
              </a:tr>
              <a:tr h="336483"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5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64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Cohen</dc:creator>
  <cp:lastModifiedBy>Talia Cohen</cp:lastModifiedBy>
  <cp:revision>11</cp:revision>
  <dcterms:created xsi:type="dcterms:W3CDTF">2015-11-04T09:51:58Z</dcterms:created>
  <dcterms:modified xsi:type="dcterms:W3CDTF">2015-12-07T09:07:00Z</dcterms:modified>
</cp:coreProperties>
</file>