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8EDE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1348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58296-64AC-42C3-9364-5AFCB75C859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66F44-D9B7-4D92-A667-5CFF7E4B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9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CA73-2F73-418D-9939-4BFAAFA9FB67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149-0A75-4EF6-B429-B691DDFC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8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CA73-2F73-418D-9939-4BFAAFA9FB67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149-0A75-4EF6-B429-B691DDFC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8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CA73-2F73-418D-9939-4BFAAFA9FB67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149-0A75-4EF6-B429-B691DDFC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1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CA73-2F73-418D-9939-4BFAAFA9FB67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149-0A75-4EF6-B429-B691DDFC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7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CA73-2F73-418D-9939-4BFAAFA9FB67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149-0A75-4EF6-B429-B691DDFC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2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CA73-2F73-418D-9939-4BFAAFA9FB67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149-0A75-4EF6-B429-B691DDFC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6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CA73-2F73-418D-9939-4BFAAFA9FB67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149-0A75-4EF6-B429-B691DDFC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4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CA73-2F73-418D-9939-4BFAAFA9FB67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149-0A75-4EF6-B429-B691DDFC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CA73-2F73-418D-9939-4BFAAFA9FB67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149-0A75-4EF6-B429-B691DDFC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4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CA73-2F73-418D-9939-4BFAAFA9FB67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149-0A75-4EF6-B429-B691DDFC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2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CA73-2F73-418D-9939-4BFAAFA9FB67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149-0A75-4EF6-B429-B691DDFC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0CA73-2F73-418D-9939-4BFAAFA9FB67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C4149-0A75-4EF6-B429-B691DDFC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3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792" y="944724"/>
            <a:ext cx="3528392" cy="4968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46394" y="1052736"/>
            <a:ext cx="1095334" cy="10953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800" b="1" dirty="0" smtClean="0"/>
              <a:t>12</a:t>
            </a:r>
            <a:endParaRPr lang="en-US" sz="2800" b="1" dirty="0"/>
          </a:p>
        </p:txBody>
      </p:sp>
      <p:sp>
        <p:nvSpPr>
          <p:cNvPr id="11" name="Oval 10"/>
          <p:cNvSpPr/>
          <p:nvPr/>
        </p:nvSpPr>
        <p:spPr>
          <a:xfrm>
            <a:off x="4463988" y="2296142"/>
            <a:ext cx="1548172" cy="15481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000" b="1" dirty="0" smtClean="0"/>
              <a:t>לוח שנה</a:t>
            </a:r>
            <a:endParaRPr lang="en-US" sz="2000" b="1" dirty="0"/>
          </a:p>
        </p:txBody>
      </p:sp>
      <p:sp>
        <p:nvSpPr>
          <p:cNvPr id="12" name="Oval 11"/>
          <p:cNvSpPr/>
          <p:nvPr/>
        </p:nvSpPr>
        <p:spPr>
          <a:xfrm>
            <a:off x="4463988" y="4221088"/>
            <a:ext cx="1548172" cy="15481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000" b="1" dirty="0" smtClean="0"/>
              <a:t>הגדרות</a:t>
            </a:r>
            <a:endParaRPr lang="en-US" sz="2000" b="1" dirty="0"/>
          </a:p>
        </p:txBody>
      </p:sp>
      <p:sp>
        <p:nvSpPr>
          <p:cNvPr id="13" name="Oval 12"/>
          <p:cNvSpPr/>
          <p:nvPr/>
        </p:nvSpPr>
        <p:spPr>
          <a:xfrm>
            <a:off x="2915613" y="3385998"/>
            <a:ext cx="1548172" cy="15481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000" b="1" dirty="0" smtClean="0"/>
              <a:t>יומן מעקב</a:t>
            </a:r>
            <a:endParaRPr lang="en-US" sz="2000" b="1" dirty="0"/>
          </a:p>
        </p:txBody>
      </p:sp>
      <p:sp>
        <p:nvSpPr>
          <p:cNvPr id="16" name="Oval 15"/>
          <p:cNvSpPr/>
          <p:nvPr/>
        </p:nvSpPr>
        <p:spPr>
          <a:xfrm>
            <a:off x="5307090" y="11247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000" dirty="0" smtClean="0"/>
              <a:t>התחל/ הפסק מחזור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7296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792" y="944724"/>
            <a:ext cx="3528392" cy="4968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28078"/>
              </p:ext>
            </p:extLst>
          </p:nvPr>
        </p:nvGraphicFramePr>
        <p:xfrm>
          <a:off x="2771801" y="2204864"/>
          <a:ext cx="3384374" cy="360040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3482"/>
                <a:gridCol w="483482"/>
                <a:gridCol w="483482"/>
                <a:gridCol w="483482"/>
                <a:gridCol w="483482"/>
                <a:gridCol w="483482"/>
                <a:gridCol w="483482"/>
              </a:tblGrid>
              <a:tr h="600067"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/>
                    </a:p>
                  </a:txBody>
                  <a:tcPr/>
                </a:tc>
              </a:tr>
              <a:tr h="600067">
                <a:tc>
                  <a:txBody>
                    <a:bodyPr/>
                    <a:lstStyle/>
                    <a:p>
                      <a:pPr algn="r" rtl="1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000" dirty="0" smtClean="0"/>
                        <a:t>הפסק טהרה</a:t>
                      </a:r>
                      <a:endParaRPr lang="en-US" sz="1000" dirty="0" smtClean="0"/>
                    </a:p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000"/>
                    </a:p>
                  </a:txBody>
                  <a:tcPr/>
                </a:tc>
              </a:tr>
              <a:tr h="600067">
                <a:tc>
                  <a:txBody>
                    <a:bodyPr/>
                    <a:lstStyle/>
                    <a:p>
                      <a:pPr algn="r" rtl="1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/>
                    </a:p>
                  </a:txBody>
                  <a:tcPr/>
                </a:tc>
              </a:tr>
              <a:tr h="600067"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</a:tr>
              <a:tr h="600067"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563888" y="1628800"/>
            <a:ext cx="187220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תשרי</a:t>
            </a:r>
            <a:endParaRPr lang="en-US" dirty="0"/>
          </a:p>
        </p:txBody>
      </p:sp>
      <p:sp>
        <p:nvSpPr>
          <p:cNvPr id="8" name="Notched Right Arrow 7"/>
          <p:cNvSpPr/>
          <p:nvPr/>
        </p:nvSpPr>
        <p:spPr>
          <a:xfrm>
            <a:off x="5580112" y="1700808"/>
            <a:ext cx="504056" cy="2880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otched Right Arrow 13"/>
          <p:cNvSpPr/>
          <p:nvPr/>
        </p:nvSpPr>
        <p:spPr>
          <a:xfrm rot="10800000">
            <a:off x="2915816" y="1700808"/>
            <a:ext cx="504056" cy="2880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792" y="944724"/>
            <a:ext cx="3528392" cy="4968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15816" y="1340768"/>
            <a:ext cx="30963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תאריך וסת אחרון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15816" y="1925216"/>
            <a:ext cx="30963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ממוצע מחזור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15816" y="2492896"/>
            <a:ext cx="30963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משך זמן מחזור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15816" y="3068960"/>
            <a:ext cx="30963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משך זמן מחזור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792" y="944724"/>
            <a:ext cx="3528392" cy="4968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915816" y="1052736"/>
            <a:ext cx="31683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הגדרות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174019"/>
              </p:ext>
            </p:extLst>
          </p:nvPr>
        </p:nvGraphicFramePr>
        <p:xfrm>
          <a:off x="2915816" y="1628805"/>
          <a:ext cx="3168352" cy="4183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4176"/>
                <a:gridCol w="1584176"/>
              </a:tblGrid>
              <a:tr h="336483">
                <a:tc>
                  <a:txBody>
                    <a:bodyPr/>
                    <a:lstStyle/>
                    <a:p>
                      <a:pPr algn="r" rtl="1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 smtClean="0"/>
                        <a:t>מינימום</a:t>
                      </a:r>
                      <a:r>
                        <a:rPr lang="he-IL" sz="1200" baseline="0" dirty="0" smtClean="0"/>
                        <a:t> ימי מחזור</a:t>
                      </a:r>
                      <a:endParaRPr lang="en-US" sz="1200" dirty="0"/>
                    </a:p>
                  </a:txBody>
                  <a:tcPr/>
                </a:tc>
              </a:tr>
              <a:tr h="336483">
                <a:tc>
                  <a:txBody>
                    <a:bodyPr/>
                    <a:lstStyle/>
                    <a:p>
                      <a:pPr algn="r" rtl="1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 smtClean="0"/>
                        <a:t>סדיר/לא סדיר</a:t>
                      </a:r>
                      <a:endParaRPr lang="en-US" sz="1200" dirty="0"/>
                    </a:p>
                  </a:txBody>
                  <a:tcPr/>
                </a:tc>
              </a:tr>
              <a:tr h="336483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On/off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 smtClean="0"/>
                        <a:t>ימי פרישה</a:t>
                      </a:r>
                      <a:endParaRPr lang="en-US" sz="1200" dirty="0"/>
                    </a:p>
                  </a:txBody>
                  <a:tcPr/>
                </a:tc>
              </a:tr>
              <a:tr h="336483">
                <a:tc>
                  <a:txBody>
                    <a:bodyPr/>
                    <a:lstStyle/>
                    <a:p>
                      <a:pPr algn="r" rtl="1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 smtClean="0"/>
                        <a:t>משך</a:t>
                      </a:r>
                      <a:r>
                        <a:rPr lang="he-IL" sz="1200" baseline="0" dirty="0" smtClean="0"/>
                        <a:t> מחזור</a:t>
                      </a:r>
                      <a:endParaRPr lang="en-US" sz="1200" dirty="0"/>
                    </a:p>
                  </a:txBody>
                  <a:tcPr/>
                </a:tc>
              </a:tr>
              <a:tr h="336483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On/off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 smtClean="0"/>
                        <a:t>ספירת</a:t>
                      </a:r>
                      <a:r>
                        <a:rPr lang="he-IL" sz="1200" baseline="0" dirty="0" smtClean="0"/>
                        <a:t> נקיים</a:t>
                      </a:r>
                      <a:endParaRPr lang="en-US" sz="1200" dirty="0"/>
                    </a:p>
                  </a:txBody>
                  <a:tcPr/>
                </a:tc>
              </a:tr>
              <a:tr h="336483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On/off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 smtClean="0"/>
                        <a:t>תזכורת יומית לגלולה</a:t>
                      </a:r>
                      <a:endParaRPr lang="en-US" sz="1200" dirty="0"/>
                    </a:p>
                  </a:txBody>
                  <a:tcPr/>
                </a:tc>
              </a:tr>
              <a:tr h="482095">
                <a:tc>
                  <a:txBody>
                    <a:bodyPr/>
                    <a:lstStyle/>
                    <a:p>
                      <a:pPr algn="r" rtl="1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 smtClean="0"/>
                        <a:t>תזכורת נקיים</a:t>
                      </a:r>
                    </a:p>
                    <a:p>
                      <a:pPr algn="r" rtl="1"/>
                      <a:r>
                        <a:rPr lang="he-IL" sz="1200" dirty="0" smtClean="0"/>
                        <a:t>ראשון</a:t>
                      </a:r>
                      <a:r>
                        <a:rPr lang="he-IL" sz="1200" baseline="0" dirty="0" smtClean="0"/>
                        <a:t> ואחרון</a:t>
                      </a:r>
                      <a:endParaRPr lang="en-US" sz="1200" dirty="0"/>
                    </a:p>
                  </a:txBody>
                  <a:tcPr/>
                </a:tc>
              </a:tr>
              <a:tr h="336483">
                <a:tc>
                  <a:txBody>
                    <a:bodyPr/>
                    <a:lstStyle/>
                    <a:p>
                      <a:pPr algn="r" rtl="1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 smtClean="0"/>
                        <a:t>שלושה ימים ראשונים</a:t>
                      </a:r>
                    </a:p>
                  </a:txBody>
                  <a:tcPr/>
                </a:tc>
              </a:tr>
              <a:tr h="336483">
                <a:tc>
                  <a:txBody>
                    <a:bodyPr/>
                    <a:lstStyle/>
                    <a:p>
                      <a:pPr algn="r" rtl="1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 smtClean="0"/>
                        <a:t>פעם ביום/פעמיים ביום</a:t>
                      </a:r>
                      <a:endParaRPr lang="en-US" sz="1200" dirty="0"/>
                    </a:p>
                  </a:txBody>
                  <a:tcPr/>
                </a:tc>
              </a:tr>
              <a:tr h="336483">
                <a:tc>
                  <a:txBody>
                    <a:bodyPr/>
                    <a:lstStyle/>
                    <a:p>
                      <a:pPr algn="r" rtl="1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 smtClean="0"/>
                        <a:t>כל יום</a:t>
                      </a:r>
                      <a:endParaRPr lang="en-US" sz="1200" dirty="0"/>
                    </a:p>
                  </a:txBody>
                  <a:tcPr/>
                </a:tc>
              </a:tr>
              <a:tr h="336483">
                <a:tc>
                  <a:txBody>
                    <a:bodyPr/>
                    <a:lstStyle/>
                    <a:p>
                      <a:pPr algn="r" rtl="1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 smtClean="0"/>
                        <a:t>תזכורת לביוץ</a:t>
                      </a:r>
                      <a:endParaRPr lang="en-US" sz="1200" dirty="0"/>
                    </a:p>
                  </a:txBody>
                  <a:tcPr/>
                </a:tc>
              </a:tr>
              <a:tr h="336483">
                <a:tc>
                  <a:txBody>
                    <a:bodyPr/>
                    <a:lstStyle/>
                    <a:p>
                      <a:pPr algn="r" rtl="1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5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56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Talia Cohen</dc:creator>
  <cp:lastModifiedBy>Talia Cohen</cp:lastModifiedBy>
  <cp:revision>8</cp:revision>
  <dcterms:created xsi:type="dcterms:W3CDTF">2015-11-04T09:51:58Z</dcterms:created>
  <dcterms:modified xsi:type="dcterms:W3CDTF">2015-11-04T12:32:02Z</dcterms:modified>
</cp:coreProperties>
</file>