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5BA2639-D4A0-4294-AEE2-4E66740F3D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91D413-039E-435F-89D2-1C72D14207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20/07/24 6:09:48 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062E5BF3-A799-4DBA-8816-DC7EA6143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5" y="0"/>
            <a:ext cx="10914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2024-07-20T12:39:48Z</dcterms:created>
  <dcterms:modified xsi:type="dcterms:W3CDTF">2024-07-20T12:39:48Z</dcterms:modified>
</cp:coreProperties>
</file>