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9" autoAdjust="0"/>
    <p:restoredTop sz="94660"/>
  </p:normalViewPr>
  <p:slideViewPr>
    <p:cSldViewPr snapToGrid="0">
      <p:cViewPr>
        <p:scale>
          <a:sx n="60" d="100"/>
          <a:sy n="60" d="100"/>
        </p:scale>
        <p:origin x="348"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Chart%20in%20Microsoft%20PowerPoint"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barChart>
        <c:barDir val="col"/>
        <c:grouping val="clustered"/>
        <c:varyColors val="0"/>
        <c:ser>
          <c:idx val="0"/>
          <c:order val="0"/>
          <c:tx>
            <c:strRef>
              <c:f>'[Chart in Microsoft PowerPoint]Sheet1'!$B$1</c:f>
              <c:strCache>
                <c:ptCount val="1"/>
                <c:pt idx="0">
                  <c:v>Porcentaje de test pasados</c:v>
                </c:pt>
              </c:strCache>
            </c:strRef>
          </c:tx>
          <c:spPr>
            <a:solidFill>
              <a:schemeClr val="accent3"/>
            </a:solidFill>
            <a:ln>
              <a:noFill/>
            </a:ln>
            <a:effectLst/>
          </c:spPr>
          <c:invertIfNegative val="0"/>
          <c:dPt>
            <c:idx val="6"/>
            <c:invertIfNegative val="0"/>
            <c:bubble3D val="0"/>
            <c:spPr>
              <a:solidFill>
                <a:srgbClr val="FFC000"/>
              </a:solidFill>
              <a:ln>
                <a:noFill/>
              </a:ln>
              <a:effectLst/>
            </c:spPr>
            <c:extLst>
              <c:ext xmlns:c16="http://schemas.microsoft.com/office/drawing/2014/chart" uri="{C3380CC4-5D6E-409C-BE32-E72D297353CC}">
                <c16:uniqueId val="{00000001-7C67-4A08-8DE1-AC3A65F99E23}"/>
              </c:ext>
            </c:extLst>
          </c:dPt>
          <c:cat>
            <c:strRef>
              <c:f>'[Chart in Microsoft PowerPoint]Sheet1'!$A$2:$A$8</c:f>
              <c:strCache>
                <c:ptCount val="7"/>
                <c:pt idx="0">
                  <c:v>your Industry</c:v>
                </c:pt>
                <c:pt idx="1">
                  <c:v>Innovative IT</c:v>
                </c:pt>
                <c:pt idx="2">
                  <c:v>Trust us</c:v>
                </c:pt>
                <c:pt idx="3">
                  <c:v>Locations</c:v>
                </c:pt>
                <c:pt idx="4">
                  <c:v>empower your carrer</c:v>
                </c:pt>
                <c:pt idx="5">
                  <c:v>contact sales</c:v>
                </c:pt>
                <c:pt idx="6">
                  <c:v>topgun lab</c:v>
                </c:pt>
              </c:strCache>
            </c:strRef>
          </c:cat>
          <c:val>
            <c:numRef>
              <c:f>'[Chart in Microsoft PowerPoint]Sheet1'!$B$2:$B$8</c:f>
              <c:numCache>
                <c:formatCode>General</c:formatCode>
                <c:ptCount val="7"/>
                <c:pt idx="0">
                  <c:v>100</c:v>
                </c:pt>
                <c:pt idx="1">
                  <c:v>100</c:v>
                </c:pt>
                <c:pt idx="2">
                  <c:v>100</c:v>
                </c:pt>
                <c:pt idx="3">
                  <c:v>100</c:v>
                </c:pt>
                <c:pt idx="4">
                  <c:v>100</c:v>
                </c:pt>
                <c:pt idx="5">
                  <c:v>100</c:v>
                </c:pt>
                <c:pt idx="6">
                  <c:v>60</c:v>
                </c:pt>
              </c:numCache>
            </c:numRef>
          </c:val>
          <c:extLst>
            <c:ext xmlns:c16="http://schemas.microsoft.com/office/drawing/2014/chart" uri="{C3380CC4-5D6E-409C-BE32-E72D297353CC}">
              <c16:uniqueId val="{00000000-7C67-4A08-8DE1-AC3A65F99E23}"/>
            </c:ext>
          </c:extLst>
        </c:ser>
        <c:dLbls>
          <c:showLegendKey val="0"/>
          <c:showVal val="0"/>
          <c:showCatName val="0"/>
          <c:showSerName val="0"/>
          <c:showPercent val="0"/>
          <c:showBubbleSize val="0"/>
        </c:dLbls>
        <c:gapWidth val="219"/>
        <c:overlap val="-27"/>
        <c:axId val="1910640271"/>
        <c:axId val="1910640687"/>
      </c:barChart>
      <c:catAx>
        <c:axId val="1910640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910640687"/>
        <c:crosses val="autoZero"/>
        <c:auto val="1"/>
        <c:lblAlgn val="ctr"/>
        <c:lblOffset val="100"/>
        <c:noMultiLvlLbl val="0"/>
      </c:catAx>
      <c:valAx>
        <c:axId val="1910640687"/>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 ?/?"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91064027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BB3193-2906-487F-A3ED-6697A8D4255F}" type="datetimeFigureOut">
              <a:rPr lang="es-CO" smtClean="0"/>
              <a:t>2/02/2023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0E03EF2-90AA-4864-9B18-E569104D6266}" type="slidenum">
              <a:rPr lang="es-CO" smtClean="0"/>
              <a:t>‹#›</a:t>
            </a:fld>
            <a:endParaRPr lang="es-CO"/>
          </a:p>
        </p:txBody>
      </p:sp>
    </p:spTree>
    <p:extLst>
      <p:ext uri="{BB962C8B-B14F-4D97-AF65-F5344CB8AC3E}">
        <p14:creationId xmlns:p14="http://schemas.microsoft.com/office/powerpoint/2010/main" val="178371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BB3193-2906-487F-A3ED-6697A8D4255F}" type="datetimeFigureOut">
              <a:rPr lang="es-CO" smtClean="0"/>
              <a:t>2/02/2023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0E03EF2-90AA-4864-9B18-E569104D6266}" type="slidenum">
              <a:rPr lang="es-CO" smtClean="0"/>
              <a:t>‹#›</a:t>
            </a:fld>
            <a:endParaRPr lang="es-CO"/>
          </a:p>
        </p:txBody>
      </p:sp>
    </p:spTree>
    <p:extLst>
      <p:ext uri="{BB962C8B-B14F-4D97-AF65-F5344CB8AC3E}">
        <p14:creationId xmlns:p14="http://schemas.microsoft.com/office/powerpoint/2010/main" val="2301234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BB3193-2906-487F-A3ED-6697A8D4255F}" type="datetimeFigureOut">
              <a:rPr lang="es-CO" smtClean="0"/>
              <a:t>2/02/2023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0E03EF2-90AA-4864-9B18-E569104D6266}" type="slidenum">
              <a:rPr lang="es-CO" smtClean="0"/>
              <a:t>‹#›</a:t>
            </a:fld>
            <a:endParaRPr lang="es-CO"/>
          </a:p>
        </p:txBody>
      </p:sp>
    </p:spTree>
    <p:extLst>
      <p:ext uri="{BB962C8B-B14F-4D97-AF65-F5344CB8AC3E}">
        <p14:creationId xmlns:p14="http://schemas.microsoft.com/office/powerpoint/2010/main" val="3091671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BB3193-2906-487F-A3ED-6697A8D4255F}" type="datetimeFigureOut">
              <a:rPr lang="es-CO" smtClean="0"/>
              <a:t>2/02/2023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0E03EF2-90AA-4864-9B18-E569104D6266}" type="slidenum">
              <a:rPr lang="es-CO" smtClean="0"/>
              <a:t>‹#›</a:t>
            </a:fld>
            <a:endParaRPr lang="es-CO"/>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99223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BB3193-2906-487F-A3ED-6697A8D4255F}" type="datetimeFigureOut">
              <a:rPr lang="es-CO" smtClean="0"/>
              <a:t>2/02/2023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0E03EF2-90AA-4864-9B18-E569104D6266}" type="slidenum">
              <a:rPr lang="es-CO" smtClean="0"/>
              <a:t>‹#›</a:t>
            </a:fld>
            <a:endParaRPr lang="es-CO"/>
          </a:p>
        </p:txBody>
      </p:sp>
    </p:spTree>
    <p:extLst>
      <p:ext uri="{BB962C8B-B14F-4D97-AF65-F5344CB8AC3E}">
        <p14:creationId xmlns:p14="http://schemas.microsoft.com/office/powerpoint/2010/main" val="1049280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BB3193-2906-487F-A3ED-6697A8D4255F}" type="datetimeFigureOut">
              <a:rPr lang="es-CO" smtClean="0"/>
              <a:t>2/02/2023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0E03EF2-90AA-4864-9B18-E569104D6266}" type="slidenum">
              <a:rPr lang="es-CO" smtClean="0"/>
              <a:t>‹#›</a:t>
            </a:fld>
            <a:endParaRPr lang="es-CO"/>
          </a:p>
        </p:txBody>
      </p:sp>
    </p:spTree>
    <p:extLst>
      <p:ext uri="{BB962C8B-B14F-4D97-AF65-F5344CB8AC3E}">
        <p14:creationId xmlns:p14="http://schemas.microsoft.com/office/powerpoint/2010/main" val="1717412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BB3193-2906-487F-A3ED-6697A8D4255F}" type="datetimeFigureOut">
              <a:rPr lang="es-CO" smtClean="0"/>
              <a:t>2/02/2023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0E03EF2-90AA-4864-9B18-E569104D6266}" type="slidenum">
              <a:rPr lang="es-CO" smtClean="0"/>
              <a:t>‹#›</a:t>
            </a:fld>
            <a:endParaRPr lang="es-CO"/>
          </a:p>
        </p:txBody>
      </p:sp>
    </p:spTree>
    <p:extLst>
      <p:ext uri="{BB962C8B-B14F-4D97-AF65-F5344CB8AC3E}">
        <p14:creationId xmlns:p14="http://schemas.microsoft.com/office/powerpoint/2010/main" val="3602246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BB3193-2906-487F-A3ED-6697A8D4255F}" type="datetimeFigureOut">
              <a:rPr lang="es-CO" smtClean="0"/>
              <a:t>2/02/2023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0E03EF2-90AA-4864-9B18-E569104D6266}" type="slidenum">
              <a:rPr lang="es-CO" smtClean="0"/>
              <a:t>‹#›</a:t>
            </a:fld>
            <a:endParaRPr lang="es-CO"/>
          </a:p>
        </p:txBody>
      </p:sp>
    </p:spTree>
    <p:extLst>
      <p:ext uri="{BB962C8B-B14F-4D97-AF65-F5344CB8AC3E}">
        <p14:creationId xmlns:p14="http://schemas.microsoft.com/office/powerpoint/2010/main" val="2230880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BB3193-2906-487F-A3ED-6697A8D4255F}" type="datetimeFigureOut">
              <a:rPr lang="es-CO" smtClean="0"/>
              <a:t>2/02/2023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0E03EF2-90AA-4864-9B18-E569104D6266}" type="slidenum">
              <a:rPr lang="es-CO" smtClean="0"/>
              <a:t>‹#›</a:t>
            </a:fld>
            <a:endParaRPr lang="es-CO"/>
          </a:p>
        </p:txBody>
      </p:sp>
    </p:spTree>
    <p:extLst>
      <p:ext uri="{BB962C8B-B14F-4D97-AF65-F5344CB8AC3E}">
        <p14:creationId xmlns:p14="http://schemas.microsoft.com/office/powerpoint/2010/main" val="29854532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BB3193-2906-487F-A3ED-6697A8D4255F}" type="datetimeFigureOut">
              <a:rPr lang="es-CO" smtClean="0"/>
              <a:t>2/02/2023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0E03EF2-90AA-4864-9B18-E569104D6266}" type="slidenum">
              <a:rPr lang="es-CO" smtClean="0"/>
              <a:t>‹#›</a:t>
            </a:fld>
            <a:endParaRPr lang="es-CO"/>
          </a:p>
        </p:txBody>
      </p:sp>
    </p:spTree>
    <p:extLst>
      <p:ext uri="{BB962C8B-B14F-4D97-AF65-F5344CB8AC3E}">
        <p14:creationId xmlns:p14="http://schemas.microsoft.com/office/powerpoint/2010/main" val="311403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BB3193-2906-487F-A3ED-6697A8D4255F}" type="datetimeFigureOut">
              <a:rPr lang="es-CO" smtClean="0"/>
              <a:t>2/02/2023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0E03EF2-90AA-4864-9B18-E569104D6266}" type="slidenum">
              <a:rPr lang="es-CO" smtClean="0"/>
              <a:t>‹#›</a:t>
            </a:fld>
            <a:endParaRPr lang="es-CO"/>
          </a:p>
        </p:txBody>
      </p:sp>
    </p:spTree>
    <p:extLst>
      <p:ext uri="{BB962C8B-B14F-4D97-AF65-F5344CB8AC3E}">
        <p14:creationId xmlns:p14="http://schemas.microsoft.com/office/powerpoint/2010/main" val="441228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BB3193-2906-487F-A3ED-6697A8D4255F}" type="datetimeFigureOut">
              <a:rPr lang="es-CO" smtClean="0"/>
              <a:t>2/02/2023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0E03EF2-90AA-4864-9B18-E569104D6266}" type="slidenum">
              <a:rPr lang="es-CO" smtClean="0"/>
              <a:t>‹#›</a:t>
            </a:fld>
            <a:endParaRPr lang="es-CO"/>
          </a:p>
        </p:txBody>
      </p:sp>
    </p:spTree>
    <p:extLst>
      <p:ext uri="{BB962C8B-B14F-4D97-AF65-F5344CB8AC3E}">
        <p14:creationId xmlns:p14="http://schemas.microsoft.com/office/powerpoint/2010/main" val="1428721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BB3193-2906-487F-A3ED-6697A8D4255F}" type="datetimeFigureOut">
              <a:rPr lang="es-CO" smtClean="0"/>
              <a:t>2/02/2023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0E03EF2-90AA-4864-9B18-E569104D6266}" type="slidenum">
              <a:rPr lang="es-CO" smtClean="0"/>
              <a:t>‹#›</a:t>
            </a:fld>
            <a:endParaRPr lang="es-CO"/>
          </a:p>
        </p:txBody>
      </p:sp>
    </p:spTree>
    <p:extLst>
      <p:ext uri="{BB962C8B-B14F-4D97-AF65-F5344CB8AC3E}">
        <p14:creationId xmlns:p14="http://schemas.microsoft.com/office/powerpoint/2010/main" val="443399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BB3193-2906-487F-A3ED-6697A8D4255F}" type="datetimeFigureOut">
              <a:rPr lang="es-CO" smtClean="0"/>
              <a:t>2/02/2023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0E03EF2-90AA-4864-9B18-E569104D6266}" type="slidenum">
              <a:rPr lang="es-CO" smtClean="0"/>
              <a:t>‹#›</a:t>
            </a:fld>
            <a:endParaRPr lang="es-CO"/>
          </a:p>
        </p:txBody>
      </p:sp>
    </p:spTree>
    <p:extLst>
      <p:ext uri="{BB962C8B-B14F-4D97-AF65-F5344CB8AC3E}">
        <p14:creationId xmlns:p14="http://schemas.microsoft.com/office/powerpoint/2010/main" val="3935964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BB3193-2906-487F-A3ED-6697A8D4255F}" type="datetimeFigureOut">
              <a:rPr lang="es-CO" smtClean="0"/>
              <a:t>2/02/2023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0E03EF2-90AA-4864-9B18-E569104D6266}" type="slidenum">
              <a:rPr lang="es-CO" smtClean="0"/>
              <a:t>‹#›</a:t>
            </a:fld>
            <a:endParaRPr lang="es-CO"/>
          </a:p>
        </p:txBody>
      </p:sp>
    </p:spTree>
    <p:extLst>
      <p:ext uri="{BB962C8B-B14F-4D97-AF65-F5344CB8AC3E}">
        <p14:creationId xmlns:p14="http://schemas.microsoft.com/office/powerpoint/2010/main" val="4028030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3BB3193-2906-487F-A3ED-6697A8D4255F}" type="datetimeFigureOut">
              <a:rPr lang="es-CO" smtClean="0"/>
              <a:t>2/02/2023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50E03EF2-90AA-4864-9B18-E569104D6266}" type="slidenum">
              <a:rPr lang="es-CO" smtClean="0"/>
              <a:t>‹#›</a:t>
            </a:fld>
            <a:endParaRPr lang="es-CO"/>
          </a:p>
        </p:txBody>
      </p:sp>
    </p:spTree>
    <p:extLst>
      <p:ext uri="{BB962C8B-B14F-4D97-AF65-F5344CB8AC3E}">
        <p14:creationId xmlns:p14="http://schemas.microsoft.com/office/powerpoint/2010/main" val="2202538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BB3193-2906-487F-A3ED-6697A8D4255F}" type="datetimeFigureOut">
              <a:rPr lang="es-CO" smtClean="0"/>
              <a:t>2/02/2023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0E03EF2-90AA-4864-9B18-E569104D6266}" type="slidenum">
              <a:rPr lang="es-CO" smtClean="0"/>
              <a:t>‹#›</a:t>
            </a:fld>
            <a:endParaRPr lang="es-CO"/>
          </a:p>
        </p:txBody>
      </p:sp>
    </p:spTree>
    <p:extLst>
      <p:ext uri="{BB962C8B-B14F-4D97-AF65-F5344CB8AC3E}">
        <p14:creationId xmlns:p14="http://schemas.microsoft.com/office/powerpoint/2010/main" val="2616917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BB3193-2906-487F-A3ED-6697A8D4255F}" type="datetimeFigureOut">
              <a:rPr lang="es-CO" smtClean="0"/>
              <a:t>2/02/2023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0E03EF2-90AA-4864-9B18-E569104D6266}" type="slidenum">
              <a:rPr lang="es-CO" smtClean="0"/>
              <a:t>‹#›</a:t>
            </a:fld>
            <a:endParaRPr lang="es-CO"/>
          </a:p>
        </p:txBody>
      </p:sp>
    </p:spTree>
    <p:extLst>
      <p:ext uri="{BB962C8B-B14F-4D97-AF65-F5344CB8AC3E}">
        <p14:creationId xmlns:p14="http://schemas.microsoft.com/office/powerpoint/2010/main" val="1206968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3BB3193-2906-487F-A3ED-6697A8D4255F}" type="datetimeFigureOut">
              <a:rPr lang="es-CO" smtClean="0"/>
              <a:t>2/02/2023</a:t>
            </a:fld>
            <a:endParaRPr lang="es-CO"/>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s-CO"/>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0E03EF2-90AA-4864-9B18-E569104D6266}" type="slidenum">
              <a:rPr lang="es-CO" smtClean="0"/>
              <a:t>‹#›</a:t>
            </a:fld>
            <a:endParaRPr lang="es-CO"/>
          </a:p>
        </p:txBody>
      </p:sp>
    </p:spTree>
    <p:extLst>
      <p:ext uri="{BB962C8B-B14F-4D97-AF65-F5344CB8AC3E}">
        <p14:creationId xmlns:p14="http://schemas.microsoft.com/office/powerpoint/2010/main" val="41602660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48F94-FA6A-7A06-B598-A30A935AF134}"/>
              </a:ext>
            </a:extLst>
          </p:cNvPr>
          <p:cNvSpPr>
            <a:spLocks noGrp="1"/>
          </p:cNvSpPr>
          <p:nvPr>
            <p:ph type="ctrTitle"/>
          </p:nvPr>
        </p:nvSpPr>
        <p:spPr/>
        <p:txBody>
          <a:bodyPr/>
          <a:lstStyle/>
          <a:p>
            <a:r>
              <a:rPr lang="es-CO" dirty="0"/>
              <a:t>REPORTE DE PRUEBAS WEB </a:t>
            </a:r>
            <a:r>
              <a:rPr lang="es-CO" dirty="0" err="1"/>
              <a:t>Team</a:t>
            </a:r>
            <a:r>
              <a:rPr lang="es-CO" dirty="0"/>
              <a:t> International</a:t>
            </a:r>
          </a:p>
        </p:txBody>
      </p:sp>
      <p:sp>
        <p:nvSpPr>
          <p:cNvPr id="3" name="Subtitle 2">
            <a:extLst>
              <a:ext uri="{FF2B5EF4-FFF2-40B4-BE49-F238E27FC236}">
                <a16:creationId xmlns:a16="http://schemas.microsoft.com/office/drawing/2014/main" id="{82356AF8-6A26-53C2-3240-18BC7426DA34}"/>
              </a:ext>
            </a:extLst>
          </p:cNvPr>
          <p:cNvSpPr>
            <a:spLocks noGrp="1"/>
          </p:cNvSpPr>
          <p:nvPr>
            <p:ph type="subTitle" idx="1"/>
          </p:nvPr>
        </p:nvSpPr>
        <p:spPr/>
        <p:txBody>
          <a:bodyPr/>
          <a:lstStyle/>
          <a:p>
            <a:r>
              <a:rPr lang="es-CO" dirty="0"/>
              <a:t>Brahian </a:t>
            </a:r>
            <a:r>
              <a:rPr lang="es-CO" dirty="0" err="1"/>
              <a:t>Rincon</a:t>
            </a:r>
            <a:r>
              <a:rPr lang="es-CO" dirty="0"/>
              <a:t> </a:t>
            </a:r>
            <a:r>
              <a:rPr lang="es-CO" dirty="0" err="1"/>
              <a:t>Qa</a:t>
            </a:r>
            <a:r>
              <a:rPr lang="es-CO" dirty="0"/>
              <a:t> </a:t>
            </a:r>
            <a:r>
              <a:rPr lang="es-CO" dirty="0" err="1"/>
              <a:t>Analyst</a:t>
            </a:r>
            <a:endParaRPr lang="es-CO" dirty="0"/>
          </a:p>
        </p:txBody>
      </p:sp>
    </p:spTree>
    <p:extLst>
      <p:ext uri="{BB962C8B-B14F-4D97-AF65-F5344CB8AC3E}">
        <p14:creationId xmlns:p14="http://schemas.microsoft.com/office/powerpoint/2010/main" val="397777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DF15-902B-0319-CD0F-1D3E18869B7F}"/>
              </a:ext>
            </a:extLst>
          </p:cNvPr>
          <p:cNvSpPr>
            <a:spLocks noGrp="1"/>
          </p:cNvSpPr>
          <p:nvPr>
            <p:ph type="title"/>
          </p:nvPr>
        </p:nvSpPr>
        <p:spPr>
          <a:xfrm>
            <a:off x="913774" y="1099780"/>
            <a:ext cx="10364451" cy="1596177"/>
          </a:xfrm>
        </p:spPr>
        <p:txBody>
          <a:bodyPr>
            <a:noAutofit/>
          </a:bodyPr>
          <a:lstStyle/>
          <a:p>
            <a:pPr algn="l"/>
            <a:r>
              <a:rPr lang="es-CO" sz="2000" dirty="0"/>
              <a:t>Se Realizaron test automatizados para cada una de las secciones de la pagina web, se validaron todos los mouse </a:t>
            </a:r>
            <a:r>
              <a:rPr lang="es-CO" sz="2000" dirty="0" err="1"/>
              <a:t>Hover</a:t>
            </a:r>
            <a:r>
              <a:rPr lang="es-CO" sz="2000" dirty="0"/>
              <a:t> y se revisaron los elementos </a:t>
            </a:r>
            <a:r>
              <a:rPr lang="es-CO" sz="2000" dirty="0" err="1"/>
              <a:t>clikeables</a:t>
            </a:r>
            <a:r>
              <a:rPr lang="es-CO" sz="2000" dirty="0"/>
              <a:t> y se probo el formulario de la sección Contac sales, en el video también agregado a este repositorio en </a:t>
            </a:r>
            <a:r>
              <a:rPr lang="es-CO" sz="2000" dirty="0" err="1"/>
              <a:t>GitHUb</a:t>
            </a:r>
            <a:r>
              <a:rPr lang="es-CO" sz="2000" dirty="0"/>
              <a:t>, no se encontraron bugs que afecten el funcionamiento de la pagina sin embargo en la sección de  Top Gun </a:t>
            </a:r>
            <a:r>
              <a:rPr lang="es-CO" sz="2000" dirty="0" err="1"/>
              <a:t>Lab</a:t>
            </a:r>
            <a:r>
              <a:rPr lang="es-CO" sz="2000" dirty="0"/>
              <a:t> se evidencia que algunos elementos no son Responsive </a:t>
            </a:r>
            <a:br>
              <a:rPr lang="es-CO" sz="2400" dirty="0"/>
            </a:br>
            <a:br>
              <a:rPr lang="es-CO" sz="2400" dirty="0"/>
            </a:br>
            <a:endParaRPr lang="es-CO" sz="2400" dirty="0"/>
          </a:p>
        </p:txBody>
      </p:sp>
      <p:sp>
        <p:nvSpPr>
          <p:cNvPr id="3" name="Content Placeholder 2">
            <a:extLst>
              <a:ext uri="{FF2B5EF4-FFF2-40B4-BE49-F238E27FC236}">
                <a16:creationId xmlns:a16="http://schemas.microsoft.com/office/drawing/2014/main" id="{1B72498D-D519-5698-6038-103E7C2F3633}"/>
              </a:ext>
            </a:extLst>
          </p:cNvPr>
          <p:cNvSpPr>
            <a:spLocks noGrp="1"/>
          </p:cNvSpPr>
          <p:nvPr>
            <p:ph idx="1"/>
          </p:nvPr>
        </p:nvSpPr>
        <p:spPr>
          <a:xfrm>
            <a:off x="913775" y="2565841"/>
            <a:ext cx="10364452" cy="3673642"/>
          </a:xfrm>
        </p:spPr>
        <p:txBody>
          <a:bodyPr>
            <a:normAutofit/>
          </a:bodyPr>
          <a:lstStyle/>
          <a:p>
            <a:pPr algn="l"/>
            <a:r>
              <a:rPr lang="en-US" sz="1800" b="0" i="0" dirty="0">
                <a:solidFill>
                  <a:srgbClr val="000000"/>
                </a:solidFill>
                <a:effectLst/>
                <a:latin typeface="Calibri" panose="020F0502020204030204" pitchFamily="34" charset="0"/>
              </a:rPr>
              <a:t>- Go to Software Solutions for Your Industry section</a:t>
            </a:r>
          </a:p>
          <a:p>
            <a:pPr algn="l"/>
            <a:r>
              <a:rPr lang="en-US" sz="1800" b="0" i="0" dirty="0">
                <a:solidFill>
                  <a:srgbClr val="000000"/>
                </a:solidFill>
                <a:effectLst/>
                <a:latin typeface="Calibri" panose="020F0502020204030204" pitchFamily="34" charset="0"/>
              </a:rPr>
              <a:t>- Go to Innovative IT Software Services section.</a:t>
            </a:r>
          </a:p>
          <a:p>
            <a:pPr algn="l"/>
            <a:r>
              <a:rPr lang="en-US" sz="1800" b="0" i="0" dirty="0">
                <a:solidFill>
                  <a:srgbClr val="000000"/>
                </a:solidFill>
                <a:effectLst/>
                <a:latin typeface="Calibri" panose="020F0502020204030204" pitchFamily="34" charset="0"/>
              </a:rPr>
              <a:t>- Go to They trust us section.</a:t>
            </a:r>
          </a:p>
          <a:p>
            <a:pPr algn="l"/>
            <a:r>
              <a:rPr lang="en-US" sz="1800" b="0" i="0" dirty="0">
                <a:solidFill>
                  <a:srgbClr val="000000"/>
                </a:solidFill>
                <a:effectLst/>
                <a:latin typeface="Calibri" panose="020F0502020204030204" pitchFamily="34" charset="0"/>
              </a:rPr>
              <a:t>- Go to Locations section.</a:t>
            </a:r>
          </a:p>
          <a:p>
            <a:pPr algn="l"/>
            <a:r>
              <a:rPr lang="en-US" sz="1800" b="0" i="0" dirty="0">
                <a:solidFill>
                  <a:srgbClr val="000000"/>
                </a:solidFill>
                <a:effectLst/>
                <a:latin typeface="Calibri" panose="020F0502020204030204" pitchFamily="34" charset="0"/>
              </a:rPr>
              <a:t>- Go to Top Gun Lab section.</a:t>
            </a:r>
          </a:p>
          <a:p>
            <a:pPr algn="l"/>
            <a:r>
              <a:rPr lang="en-US" sz="1800" b="0" i="0" dirty="0">
                <a:solidFill>
                  <a:srgbClr val="000000"/>
                </a:solidFill>
                <a:effectLst/>
                <a:latin typeface="Calibri" panose="020F0502020204030204" pitchFamily="34" charset="0"/>
              </a:rPr>
              <a:t>- Go to Empower Your Career section.</a:t>
            </a:r>
          </a:p>
          <a:p>
            <a:pPr algn="l"/>
            <a:r>
              <a:rPr lang="en-US" sz="1800" b="0" i="0" dirty="0">
                <a:solidFill>
                  <a:srgbClr val="000000"/>
                </a:solidFill>
                <a:effectLst/>
                <a:latin typeface="Calibri" panose="020F0502020204030204" pitchFamily="34" charset="0"/>
              </a:rPr>
              <a:t>- Go to Contact Sales section.</a:t>
            </a:r>
          </a:p>
          <a:p>
            <a:pPr marL="0" indent="0">
              <a:buNone/>
            </a:pPr>
            <a:endParaRPr lang="es-CO" dirty="0"/>
          </a:p>
        </p:txBody>
      </p:sp>
    </p:spTree>
    <p:extLst>
      <p:ext uri="{BB962C8B-B14F-4D97-AF65-F5344CB8AC3E}">
        <p14:creationId xmlns:p14="http://schemas.microsoft.com/office/powerpoint/2010/main" val="3892782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CE48-5B39-90DE-12E7-446A81CC8E3D}"/>
              </a:ext>
            </a:extLst>
          </p:cNvPr>
          <p:cNvSpPr>
            <a:spLocks noGrp="1"/>
          </p:cNvSpPr>
          <p:nvPr>
            <p:ph type="title"/>
          </p:nvPr>
        </p:nvSpPr>
        <p:spPr/>
        <p:txBody>
          <a:bodyPr/>
          <a:lstStyle/>
          <a:p>
            <a:r>
              <a:rPr lang="es-CO" dirty="0"/>
              <a:t>EVIDENCIAS</a:t>
            </a:r>
          </a:p>
        </p:txBody>
      </p:sp>
      <p:sp>
        <p:nvSpPr>
          <p:cNvPr id="3" name="Content Placeholder 2">
            <a:extLst>
              <a:ext uri="{FF2B5EF4-FFF2-40B4-BE49-F238E27FC236}">
                <a16:creationId xmlns:a16="http://schemas.microsoft.com/office/drawing/2014/main" id="{97231353-25C7-0CD9-1D72-B40B6F170B67}"/>
              </a:ext>
            </a:extLst>
          </p:cNvPr>
          <p:cNvSpPr>
            <a:spLocks noGrp="1"/>
          </p:cNvSpPr>
          <p:nvPr>
            <p:ph idx="1"/>
          </p:nvPr>
        </p:nvSpPr>
        <p:spPr>
          <a:xfrm>
            <a:off x="721394" y="1716946"/>
            <a:ext cx="10364452" cy="3424107"/>
          </a:xfrm>
        </p:spPr>
        <p:txBody>
          <a:bodyPr/>
          <a:lstStyle/>
          <a:p>
            <a:r>
              <a:rPr lang="es-CO" dirty="0"/>
              <a:t>COMO SE MENCIONO ANTERIORMENTE SE ENCONTRO QUE ESTE ELEMENTO, UBICADO EN LA SECCION </a:t>
            </a:r>
            <a:r>
              <a:rPr lang="es-CO" b="1" dirty="0" err="1"/>
              <a:t>toP</a:t>
            </a:r>
            <a:r>
              <a:rPr lang="es-CO" b="1" dirty="0"/>
              <a:t> Gun </a:t>
            </a:r>
            <a:r>
              <a:rPr lang="es-CO" b="1" dirty="0" err="1"/>
              <a:t>lab</a:t>
            </a:r>
            <a:r>
              <a:rPr lang="es-CO" b="1" dirty="0"/>
              <a:t>  </a:t>
            </a:r>
            <a:r>
              <a:rPr lang="es-CO" dirty="0"/>
              <a:t>NO RESPONDE A LOS CAMBIOS DE TAMAÑO EN LA PAGINA WEB, se agrega evidencia.</a:t>
            </a:r>
            <a:br>
              <a:rPr lang="es-CO" dirty="0"/>
            </a:br>
            <a:endParaRPr lang="es-CO" dirty="0"/>
          </a:p>
        </p:txBody>
      </p:sp>
      <p:pic>
        <p:nvPicPr>
          <p:cNvPr id="4" name="Picture 3">
            <a:extLst>
              <a:ext uri="{FF2B5EF4-FFF2-40B4-BE49-F238E27FC236}">
                <a16:creationId xmlns:a16="http://schemas.microsoft.com/office/drawing/2014/main" id="{42336135-A4A9-00A4-294F-5E012DA39D0C}"/>
              </a:ext>
            </a:extLst>
          </p:cNvPr>
          <p:cNvPicPr>
            <a:picLocks noChangeAspect="1"/>
          </p:cNvPicPr>
          <p:nvPr/>
        </p:nvPicPr>
        <p:blipFill>
          <a:blip r:embed="rId2"/>
          <a:stretch>
            <a:fillRect/>
          </a:stretch>
        </p:blipFill>
        <p:spPr>
          <a:xfrm>
            <a:off x="5277476" y="2610411"/>
            <a:ext cx="6000750" cy="4065791"/>
          </a:xfrm>
          <a:prstGeom prst="rect">
            <a:avLst/>
          </a:prstGeom>
        </p:spPr>
      </p:pic>
      <p:sp>
        <p:nvSpPr>
          <p:cNvPr id="5" name="Rectangle 4">
            <a:extLst>
              <a:ext uri="{FF2B5EF4-FFF2-40B4-BE49-F238E27FC236}">
                <a16:creationId xmlns:a16="http://schemas.microsoft.com/office/drawing/2014/main" id="{289BFA88-A0D8-CF33-BA68-387FE785766E}"/>
              </a:ext>
            </a:extLst>
          </p:cNvPr>
          <p:cNvSpPr/>
          <p:nvPr/>
        </p:nvSpPr>
        <p:spPr>
          <a:xfrm>
            <a:off x="4908884" y="4186989"/>
            <a:ext cx="2839453" cy="2052493"/>
          </a:xfrm>
          <a:prstGeom prst="rect">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93431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49184-886E-4FE3-0991-F95951EB96D6}"/>
              </a:ext>
            </a:extLst>
          </p:cNvPr>
          <p:cNvSpPr>
            <a:spLocks noGrp="1"/>
          </p:cNvSpPr>
          <p:nvPr>
            <p:ph type="title"/>
          </p:nvPr>
        </p:nvSpPr>
        <p:spPr/>
        <p:txBody>
          <a:bodyPr/>
          <a:lstStyle/>
          <a:p>
            <a:r>
              <a:rPr lang="es-CO" dirty="0"/>
              <a:t>Reporte:</a:t>
            </a:r>
          </a:p>
        </p:txBody>
      </p:sp>
      <p:graphicFrame>
        <p:nvGraphicFramePr>
          <p:cNvPr id="9" name="Chart 8">
            <a:extLst>
              <a:ext uri="{FF2B5EF4-FFF2-40B4-BE49-F238E27FC236}">
                <a16:creationId xmlns:a16="http://schemas.microsoft.com/office/drawing/2014/main" id="{82FC62B2-95E8-2483-E84D-A63A894FF7AA}"/>
              </a:ext>
            </a:extLst>
          </p:cNvPr>
          <p:cNvGraphicFramePr>
            <a:graphicFrameLocks/>
          </p:cNvGraphicFramePr>
          <p:nvPr>
            <p:extLst>
              <p:ext uri="{D42A27DB-BD31-4B8C-83A1-F6EECF244321}">
                <p14:modId xmlns:p14="http://schemas.microsoft.com/office/powerpoint/2010/main" val="966442391"/>
              </p:ext>
            </p:extLst>
          </p:nvPr>
        </p:nvGraphicFramePr>
        <p:xfrm>
          <a:off x="1299097" y="1768642"/>
          <a:ext cx="9593806" cy="39904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655629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38</TotalTime>
  <Words>185</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Tw Cen MT</vt:lpstr>
      <vt:lpstr>Droplet</vt:lpstr>
      <vt:lpstr>REPORTE DE PRUEBAS WEB Team International</vt:lpstr>
      <vt:lpstr>Se Realizaron test automatizados para cada una de las secciones de la pagina web, se validaron todos los mouse Hover y se revisaron los elementos clikeables y se probo el formulario de la sección Contac sales, en el video también agregado a este repositorio en GitHUb, no se encontraron bugs que afecten el funcionamiento de la pagina sin embargo en la sección de  Top Gun Lab se evidencia que algunos elementos no son Responsive   </vt:lpstr>
      <vt:lpstr>EVIDENCIAS</vt:lpstr>
      <vt:lpstr>Reporte: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REPORTE DE PRUEBAS WEB Team International</dc:title>
  <dc:creator>573173800931</dc:creator>
  <cp:lastModifiedBy>573173800931</cp:lastModifiedBy>
  <cp:revision>2</cp:revision>
  <dcterms:created xsi:type="dcterms:W3CDTF">2023-02-02T15:04:32Z</dcterms:created>
  <dcterms:modified xsi:type="dcterms:W3CDTF">2023-02-02T15:42:45Z</dcterms:modified>
</cp:coreProperties>
</file>