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7569200" cy="10693400"/>
  <p:notesSz cx="75692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E1"/>
    <a:srgbClr val="93B214"/>
    <a:srgbClr val="4D4E4E"/>
    <a:srgbClr val="525353"/>
    <a:srgbClr val="B30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2"/>
    <p:restoredTop sz="94991" autoAdjust="0"/>
  </p:normalViewPr>
  <p:slideViewPr>
    <p:cSldViewPr>
      <p:cViewPr varScale="1">
        <p:scale>
          <a:sx n="39" d="100"/>
          <a:sy n="39" d="100"/>
        </p:scale>
        <p:origin x="238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F0973-E431-8C42-9170-B03BD2C2FAA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0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7238" y="5146675"/>
            <a:ext cx="60547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7838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7257-1FC0-684D-80F4-4E5EF38E8E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6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004" y="8613965"/>
            <a:ext cx="6479997" cy="240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4111" y="534111"/>
            <a:ext cx="216001" cy="216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5" y="546100"/>
            <a:ext cx="55851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7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585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SEHBAOUI Faissal</dc:creator>
  <cp:lastModifiedBy>Mohammed HMIMOU</cp:lastModifiedBy>
  <cp:revision>124</cp:revision>
  <cp:lastPrinted>2019-04-09T10:17:16Z</cp:lastPrinted>
  <dcterms:modified xsi:type="dcterms:W3CDTF">2019-10-22T14:24:22Z</dcterms:modified>
</cp:coreProperties>
</file>