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sldIdLst>
    <p:sldId id="304" r:id="rId2"/>
  </p:sldIdLst>
  <p:sldSz cx="14257338" cy="10693400"/>
  <p:notesSz cx="75692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214"/>
    <a:srgbClr val="A4C81A"/>
    <a:srgbClr val="26AAE1"/>
    <a:srgbClr val="4D4E4E"/>
    <a:srgbClr val="525353"/>
    <a:srgbClr val="B30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550"/>
  </p:normalViewPr>
  <p:slideViewPr>
    <p:cSldViewPr>
      <p:cViewPr varScale="1">
        <p:scale>
          <a:sx n="53" d="100"/>
          <a:sy n="53" d="100"/>
        </p:scale>
        <p:origin x="1853" y="72"/>
      </p:cViewPr>
      <p:guideLst>
        <p:guide orient="horz" pos="2880"/>
        <p:guide pos="40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F0973-E431-8C42-9170-B03BD2C2FA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7238" y="5146675"/>
            <a:ext cx="60547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7838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7257-1FC0-684D-80F4-4E5EF38E8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6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oleObject" Target="../embeddings/oleObject4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14352329" y="280392"/>
            <a:ext cx="56106" cy="443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88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‹N°›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" hidden="1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>
          <a:xfrm>
            <a:off x="14352330" y="356523"/>
            <a:ext cx="65" cy="4430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88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76" y="1122668"/>
            <a:ext cx="12285531" cy="1166165"/>
          </a:xfrm>
        </p:spPr>
        <p:txBody>
          <a:bodyPr/>
          <a:lstStyle>
            <a:lvl1pPr>
              <a:tabLst>
                <a:tab pos="1802778" algn="l"/>
              </a:tabLst>
              <a:defRPr>
                <a:latin typeface="+mj-lt"/>
                <a:sym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0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14352329" y="280392"/>
            <a:ext cx="56106" cy="443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88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‹N°›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" hidden="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14352330" y="356523"/>
            <a:ext cx="65" cy="4430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88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62176" y="2666333"/>
            <a:ext cx="12285531" cy="2008242"/>
          </a:xfrm>
        </p:spPr>
        <p:txBody>
          <a:bodyPr/>
          <a:lstStyle>
            <a:lvl1pPr>
              <a:defRPr>
                <a:latin typeface="+mn-lt"/>
                <a:sym typeface="+mn-lt"/>
              </a:defRPr>
            </a:lvl1pPr>
            <a:lvl2pPr>
              <a:defRPr>
                <a:latin typeface="+mn-lt"/>
                <a:sym typeface="+mn-lt"/>
              </a:defRPr>
            </a:lvl2pPr>
            <a:lvl3pPr>
              <a:defRPr>
                <a:latin typeface="+mn-lt"/>
                <a:sym typeface="+mn-lt"/>
              </a:defRPr>
            </a:lvl3pPr>
            <a:lvl4pPr>
              <a:defRPr>
                <a:latin typeface="+mn-lt"/>
                <a:sym typeface="+mn-lt"/>
              </a:defRPr>
            </a:lvl4pPr>
          </a:lstStyle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76" y="1122668"/>
            <a:ext cx="12285531" cy="1166165"/>
          </a:xfrm>
        </p:spPr>
        <p:txBody>
          <a:bodyPr/>
          <a:lstStyle>
            <a:lvl1pPr>
              <a:defRPr>
                <a:latin typeface="+mj-lt"/>
                <a:sym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286" y="2477"/>
          <a:ext cx="2284" cy="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" y="2477"/>
                        <a:ext cx="2284" cy="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" hidden="1"/>
          <p:cNvSpPr>
            <a:spLocks noGrp="1"/>
          </p:cNvSpPr>
          <p:nvPr>
            <p:ph type="sldNum" sz="quarter" idx="11"/>
          </p:nvPr>
        </p:nvSpPr>
        <p:spPr>
          <a:xfrm>
            <a:off x="14352329" y="280392"/>
            <a:ext cx="56106" cy="443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88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‹N°›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" hidden="1"/>
          <p:cNvSpPr>
            <a:spLocks noGrp="1"/>
          </p:cNvSpPr>
          <p:nvPr>
            <p:ph type="ftr" sz="quarter" idx="10"/>
          </p:nvPr>
        </p:nvSpPr>
        <p:spPr>
          <a:xfrm>
            <a:off x="14352330" y="356523"/>
            <a:ext cx="65" cy="4430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88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6" name="Client name"/>
          <p:cNvSpPr>
            <a:spLocks noGrp="1"/>
          </p:cNvSpPr>
          <p:nvPr>
            <p:ph type="body" sz="quarter" idx="19" hasCustomPrompt="1"/>
          </p:nvPr>
        </p:nvSpPr>
        <p:spPr>
          <a:xfrm>
            <a:off x="1272193" y="7508884"/>
            <a:ext cx="4327548" cy="73168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baseline="0"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Client logo/name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0" y="6489479"/>
            <a:ext cx="5593263" cy="538161"/>
          </a:xfrm>
        </p:spPr>
        <p:txBody>
          <a:bodyPr wrap="square" lIns="360000" tIns="0" rIns="0" bIns="0" anchor="b" anchorCtr="0">
            <a:spAutoFit/>
          </a:bodyPr>
          <a:lstStyle>
            <a:lvl1pPr marL="760869" indent="-760869" algn="l">
              <a:tabLst>
                <a:tab pos="763336" algn="l"/>
                <a:tab pos="1171325" algn="l"/>
              </a:tabLst>
              <a:defRPr>
                <a:latin typeface="+mj-lt"/>
                <a:sym typeface="+mn-lt"/>
              </a:defRPr>
            </a:lvl1pPr>
          </a:lstStyle>
          <a:p>
            <a:r>
              <a:rPr lang="en-US" dirty="0"/>
              <a:t>A.   Click to edit text</a:t>
            </a:r>
            <a:endParaRPr lang="de-DE" dirty="0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>
            <p:extLst/>
          </p:nvPr>
        </p:nvGraphicFramePr>
        <p:xfrm>
          <a:off x="2286" y="2477"/>
          <a:ext cx="2284" cy="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" y="2477"/>
                        <a:ext cx="2284" cy="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 hidden="1"/>
          <p:cNvGraphicFramePr>
            <a:graphicFrameLocks noChangeAspect="1"/>
          </p:cNvGraphicFramePr>
          <p:nvPr userDrawn="1">
            <p:extLst/>
          </p:nvPr>
        </p:nvGraphicFramePr>
        <p:xfrm>
          <a:off x="2286" y="2477"/>
          <a:ext cx="2284" cy="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think-cell Slide" r:id="rId7" imgW="216" imgH="216" progId="TCLayout.ActiveDocument.1">
                  <p:embed/>
                </p:oleObj>
              </mc:Choice>
              <mc:Fallback>
                <p:oleObj name="think-cell Slide" r:id="rId7" imgW="216" imgH="216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" y="2477"/>
                        <a:ext cx="2284" cy="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67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14352329" y="280392"/>
            <a:ext cx="56106" cy="443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88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‹N°›</a:t>
            </a:fld>
            <a:endParaRPr lang="en-US" dirty="0">
              <a:latin typeface="+mn-lt"/>
            </a:endParaRPr>
          </a:p>
        </p:txBody>
      </p:sp>
      <p:sp>
        <p:nvSpPr>
          <p:cNvPr id="15" name="Footer Placeholder" hidden="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14352330" y="356523"/>
            <a:ext cx="65" cy="4430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88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0" name="Type of document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7122102"/>
            <a:ext cx="5197611" cy="907018"/>
          </a:xfrm>
        </p:spPr>
        <p:txBody>
          <a:bodyPr wrap="square" lIns="360000" tIns="0" rIns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023">
                <a:latin typeface="+mn-lt"/>
                <a:sym typeface="+mn-lt"/>
              </a:defRPr>
            </a:lvl1pPr>
            <a:lvl2pPr>
              <a:lnSpc>
                <a:spcPct val="90000"/>
              </a:lnSpc>
              <a:spcBef>
                <a:spcPts val="0"/>
              </a:spcBef>
              <a:defRPr/>
            </a:lvl2pPr>
            <a:lvl3pPr>
              <a:lnSpc>
                <a:spcPct val="90000"/>
              </a:lnSpc>
              <a:spcBef>
                <a:spcPts val="0"/>
              </a:spcBef>
              <a:defRPr/>
            </a:lvl3pPr>
            <a:lvl4pPr>
              <a:lnSpc>
                <a:spcPct val="90000"/>
              </a:lnSpc>
              <a:spcBef>
                <a:spcPts val="0"/>
              </a:spcBef>
              <a:defRPr/>
            </a:lvl4pPr>
            <a:lvl5pPr>
              <a:lnSpc>
                <a:spcPct val="9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Type of document</a:t>
            </a:r>
            <a:br>
              <a:rPr lang="en-US" dirty="0"/>
            </a:br>
            <a:r>
              <a:rPr lang="en-US" dirty="0"/>
              <a:t>(max. two lines)</a:t>
            </a:r>
          </a:p>
        </p:txBody>
      </p:sp>
      <p:sp>
        <p:nvSpPr>
          <p:cNvPr id="3" name="Location, date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10057925"/>
            <a:ext cx="5197611" cy="259110"/>
          </a:xfrm>
        </p:spPr>
        <p:txBody>
          <a:bodyPr wrap="square" lIns="360000" tIns="0" rIns="252000" anchor="b" anchorCtr="0">
            <a:spAutoFit/>
          </a:bodyPr>
          <a:lstStyle>
            <a:lvl1pPr marL="0" marR="0" indent="0" algn="l" defTabSz="13160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Narrow" pitchFamily="34" charset="0"/>
              <a:buNone/>
              <a:tabLst/>
              <a:defRPr sz="1871" baseline="0">
                <a:latin typeface="+mn-lt"/>
                <a:sym typeface="+mn-lt"/>
              </a:defRPr>
            </a:lvl1pPr>
          </a:lstStyle>
          <a:p>
            <a:pPr marL="0" marR="0" lvl="0" indent="0" algn="l" defTabSz="13160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Narrow" pitchFamily="34" charset="0"/>
              <a:buNone/>
              <a:tabLst/>
              <a:defRPr/>
            </a:pPr>
            <a:r>
              <a:rPr lang="en-US" dirty="0"/>
              <a:t>Location, date of presentation (month, day, year)</a:t>
            </a:r>
          </a:p>
        </p:txBody>
      </p:sp>
      <p:sp>
        <p:nvSpPr>
          <p:cNvPr id="4" name="Project name"/>
          <p:cNvSpPr>
            <a:spLocks noGrp="1"/>
          </p:cNvSpPr>
          <p:nvPr>
            <p:ph type="title" hasCustomPrompt="1"/>
          </p:nvPr>
        </p:nvSpPr>
        <p:spPr>
          <a:xfrm>
            <a:off x="1" y="5357752"/>
            <a:ext cx="5197611" cy="1475019"/>
          </a:xfrm>
        </p:spPr>
        <p:txBody>
          <a:bodyPr wrap="square" lIns="360000" rIns="0" bIns="0" anchor="b" anchorCtr="0">
            <a:spAutoFit/>
          </a:bodyPr>
          <a:lstStyle>
            <a:lvl1pPr>
              <a:defRPr sz="5325" baseline="0">
                <a:latin typeface="+mj-lt"/>
                <a:sym typeface="+mn-lt"/>
              </a:defRPr>
            </a:lvl1pPr>
          </a:lstStyle>
          <a:p>
            <a:r>
              <a:rPr lang="en-US" dirty="0"/>
              <a:t>Project name or document title</a:t>
            </a:r>
          </a:p>
        </p:txBody>
      </p:sp>
      <p:sp>
        <p:nvSpPr>
          <p:cNvPr id="19" name="Position Lines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18135" y="10737956"/>
            <a:ext cx="0" cy="112267"/>
          </a:xfrm>
          <a:prstGeom prst="line">
            <a:avLst/>
          </a:prstGeom>
          <a:noFill/>
          <a:ln w="31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591" noProof="0" dirty="0">
              <a:latin typeface="+mn-lt"/>
              <a:sym typeface="+mn-lt"/>
            </a:endParaRPr>
          </a:p>
        </p:txBody>
      </p:sp>
      <p:sp>
        <p:nvSpPr>
          <p:cNvPr id="11" name="Client name"/>
          <p:cNvSpPr>
            <a:spLocks noGrp="1"/>
          </p:cNvSpPr>
          <p:nvPr>
            <p:ph type="body" sz="quarter" idx="19" hasCustomPrompt="1"/>
          </p:nvPr>
        </p:nvSpPr>
        <p:spPr>
          <a:xfrm>
            <a:off x="518132" y="8320225"/>
            <a:ext cx="4679480" cy="73847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baseline="0"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Client logo/name</a:t>
            </a:r>
          </a:p>
        </p:txBody>
      </p:sp>
    </p:spTree>
    <p:extLst>
      <p:ext uri="{BB962C8B-B14F-4D97-AF65-F5344CB8AC3E}">
        <p14:creationId xmlns:p14="http://schemas.microsoft.com/office/powerpoint/2010/main" val="25025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14352329" y="280392"/>
            <a:ext cx="56106" cy="443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88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‹N°›</a:t>
            </a:fld>
            <a:endParaRPr lang="en-US" dirty="0">
              <a:latin typeface="+mn-lt"/>
            </a:endParaRPr>
          </a:p>
        </p:txBody>
      </p:sp>
      <p:sp>
        <p:nvSpPr>
          <p:cNvPr id="16" name="Footer Placeholder" hidden="1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>
          <a:xfrm>
            <a:off x="14352330" y="356523"/>
            <a:ext cx="65" cy="4430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88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Contents Text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1062176" y="2666334"/>
            <a:ext cx="12284972" cy="4858381"/>
          </a:xfrm>
        </p:spPr>
        <p:txBody>
          <a:bodyPr>
            <a:spAutoFit/>
          </a:bodyPr>
          <a:lstStyle>
            <a:lvl1pPr marL="518148" indent="-518148">
              <a:spcBef>
                <a:spcPts val="2879"/>
              </a:spcBef>
              <a:tabLst>
                <a:tab pos="12288132" algn="r"/>
              </a:tabLst>
              <a:defRPr>
                <a:solidFill>
                  <a:schemeClr val="tx1"/>
                </a:solidFill>
                <a:latin typeface="+mn-lt"/>
                <a:cs typeface="+mn-cs"/>
                <a:sym typeface="+mn-lt"/>
              </a:defRPr>
            </a:lvl1pPr>
            <a:lvl2pPr marL="1036296" indent="-518148">
              <a:spcBef>
                <a:spcPts val="864"/>
              </a:spcBef>
              <a:buNone/>
              <a:tabLst>
                <a:tab pos="12288132" algn="r"/>
              </a:tabLst>
              <a:defRPr b="0">
                <a:solidFill>
                  <a:schemeClr val="tx1"/>
                </a:solidFill>
                <a:latin typeface="+mn-lt"/>
                <a:sym typeface="+mn-lt"/>
              </a:defRPr>
            </a:lvl2pPr>
            <a:lvl3pPr marL="1813518" indent="-777222">
              <a:spcBef>
                <a:spcPts val="0"/>
              </a:spcBef>
              <a:buNone/>
              <a:tabLst>
                <a:tab pos="12288132" algn="r"/>
              </a:tabLst>
              <a:defRPr>
                <a:solidFill>
                  <a:schemeClr val="tx1"/>
                </a:solidFill>
                <a:latin typeface="+mn-lt"/>
                <a:sym typeface="+mn-lt"/>
              </a:defRPr>
            </a:lvl3pPr>
            <a:lvl4pPr marL="1807348" indent="-770008">
              <a:buNone/>
              <a:tabLst>
                <a:tab pos="12265283" algn="r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A.	xxx	xx</a:t>
            </a:r>
          </a:p>
          <a:p>
            <a:pPr lvl="0"/>
            <a:r>
              <a:rPr lang="en-US" dirty="0"/>
              <a:t>B.	xxx	xx</a:t>
            </a:r>
          </a:p>
          <a:p>
            <a:pPr lvl="1"/>
            <a:r>
              <a:rPr lang="en-US" dirty="0"/>
              <a:t>1.	xxx	xx</a:t>
            </a:r>
          </a:p>
          <a:p>
            <a:pPr lvl="1"/>
            <a:r>
              <a:rPr lang="en-US" dirty="0"/>
              <a:t>2.	xxx	xx</a:t>
            </a:r>
          </a:p>
          <a:p>
            <a:pPr lvl="2"/>
            <a:r>
              <a:rPr lang="en-US" dirty="0"/>
              <a:t>2.1	xxx	xx</a:t>
            </a:r>
          </a:p>
          <a:p>
            <a:pPr lvl="2"/>
            <a:r>
              <a:rPr lang="en-US" dirty="0"/>
              <a:t>2.2	xxx	xx</a:t>
            </a:r>
          </a:p>
          <a:p>
            <a:pPr lvl="0"/>
            <a:r>
              <a:rPr lang="en-US" dirty="0"/>
              <a:t>C.	xxx	xx</a:t>
            </a:r>
          </a:p>
          <a:p>
            <a:pPr lvl="1"/>
            <a:r>
              <a:rPr lang="en-US" dirty="0"/>
              <a:t>1.	xxx	xx</a:t>
            </a:r>
          </a:p>
          <a:p>
            <a:pPr lvl="2"/>
            <a:r>
              <a:rPr lang="en-US" dirty="0"/>
              <a:t>1.1	xxx	xx</a:t>
            </a:r>
          </a:p>
        </p:txBody>
      </p:sp>
      <p:sp>
        <p:nvSpPr>
          <p:cNvPr id="10" name="Contents Title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62176" y="1622254"/>
            <a:ext cx="12284972" cy="4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3000"/>
              </a:lnSpc>
              <a:defRPr/>
            </a:lvl1pPr>
          </a:lstStyle>
          <a:p>
            <a:pPr marL="0" marR="0" lvl="0" indent="0" algn="l" defTabSz="1316096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281278" algn="r"/>
              </a:tabLst>
              <a:defRPr/>
            </a:pPr>
            <a:r>
              <a:rPr kumimoji="0" lang="en-US" altLang="de-DE" sz="3023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n-cs"/>
                <a:sym typeface="+mn-lt"/>
              </a:rPr>
              <a:t>Contents	Page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892490" y="1622254"/>
            <a:ext cx="1139896" cy="468606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r" defTabSz="1316096" rtl="0" eaLnBrk="1" latinLnBrk="0" hangingPunct="1">
              <a:lnSpc>
                <a:spcPct val="93000"/>
              </a:lnSpc>
              <a:spcBef>
                <a:spcPct val="0"/>
              </a:spcBef>
              <a:buNone/>
              <a:tabLst/>
              <a:defRPr lang="en-US" sz="3023" b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defRPr>
            </a:lvl1pPr>
          </a:lstStyle>
          <a:p>
            <a:r>
              <a:rPr lang="en-US" noProof="1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383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14352329" y="280392"/>
            <a:ext cx="56106" cy="443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88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‹N°›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" hidden="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14352330" y="356523"/>
            <a:ext cx="65" cy="4430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88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7F8C7C-5B94-4361-89C8-8E5ED8F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76" y="1122668"/>
            <a:ext cx="12285531" cy="1166165"/>
          </a:xfrm>
        </p:spPr>
        <p:txBody>
          <a:bodyPr/>
          <a:lstStyle>
            <a:lvl1pPr>
              <a:tabLst>
                <a:tab pos="1802778" algn="l"/>
              </a:tabLst>
              <a:defRPr>
                <a:latin typeface="+mj-lt"/>
                <a:sym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97" descr="logoagriedge">
            <a:extLst>
              <a:ext uri="{FF2B5EF4-FFF2-40B4-BE49-F238E27FC236}">
                <a16:creationId xmlns:a16="http://schemas.microsoft.com/office/drawing/2014/main" id="{EE644824-77DA-4923-ADDC-19C607495E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955" y="307942"/>
            <a:ext cx="857752" cy="5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2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 hidden="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14352329" y="280392"/>
            <a:ext cx="56106" cy="443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88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latin typeface="+mn-lt"/>
              </a:rPr>
              <a:pPr/>
              <a:t>‹N°›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" hidden="1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>
          <a:xfrm>
            <a:off x="14352330" y="356523"/>
            <a:ext cx="65" cy="4430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88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829077-C501-403E-A977-ECB2DBFA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76" y="1122668"/>
            <a:ext cx="12285531" cy="1166165"/>
          </a:xfrm>
        </p:spPr>
        <p:txBody>
          <a:bodyPr/>
          <a:lstStyle>
            <a:lvl1pPr>
              <a:tabLst>
                <a:tab pos="1802778" algn="l"/>
              </a:tabLst>
              <a:defRPr>
                <a:latin typeface="+mj-lt"/>
                <a:sym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4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!!!Do not delete this th-style object!!!!" hidden="1"/>
          <p:cNvGraphicFramePr>
            <a:graphicFrameLocks noChangeAspect="1"/>
          </p:cNvGraphicFramePr>
          <p:nvPr>
            <p:custDataLst>
              <p:tags r:id="rId10"/>
            </p:custDataLst>
            <p:extLst/>
          </p:nvPr>
        </p:nvGraphicFramePr>
        <p:xfrm>
          <a:off x="2286" y="2477"/>
          <a:ext cx="2284" cy="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!!!Do not delete this th-style object!!!!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" y="2477"/>
                        <a:ext cx="2284" cy="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!!!Do not delete this text object!!!!_2" hidden="1"/>
          <p:cNvSpPr/>
          <p:nvPr/>
        </p:nvSpPr>
        <p:spPr>
          <a:xfrm>
            <a:off x="14352329" y="90367"/>
            <a:ext cx="46632" cy="505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3000"/>
              </a:lnSpc>
              <a:spcBef>
                <a:spcPts val="432"/>
              </a:spcBef>
            </a:pPr>
            <a:r>
              <a:rPr lang="en-US" sz="288" b="1" dirty="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1</a:t>
            </a:r>
          </a:p>
        </p:txBody>
      </p:sp>
      <p:sp>
        <p:nvSpPr>
          <p:cNvPr id="43" name="!!!Do not delete this text object!!!!" hidden="1"/>
          <p:cNvSpPr txBox="1"/>
          <p:nvPr/>
        </p:nvSpPr>
        <p:spPr>
          <a:xfrm>
            <a:off x="14352329" y="144601"/>
            <a:ext cx="859210" cy="443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9pPr>
          </a:lstStyle>
          <a:p>
            <a:pPr marL="0" marR="0" indent="0" algn="l" defTabSz="13160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  <a:defRPr/>
            </a:pPr>
            <a:r>
              <a:rPr lang="en-US" sz="288" b="0" kern="1200" noProof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A4_RBSC_PPT– 2013-10_v01 – do not delete this text object! </a:t>
            </a:r>
          </a:p>
        </p:txBody>
      </p:sp>
      <p:sp>
        <p:nvSpPr>
          <p:cNvPr id="52" name="Slide Number"/>
          <p:cNvSpPr txBox="1">
            <a:spLocks noChangeArrowheads="1"/>
          </p:cNvSpPr>
          <p:nvPr/>
        </p:nvSpPr>
        <p:spPr bwMode="auto">
          <a:xfrm>
            <a:off x="13507914" y="10463253"/>
            <a:ext cx="253274" cy="17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 b="0" smtClean="0"/>
            </a:lvl1pPr>
          </a:lstStyle>
          <a:p>
            <a:pPr marL="0" marR="0" lvl="0" indent="0" algn="l" defTabSz="131609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A7B471-74A3-4F5F-8955-6C99E2375CAC}" type="slidenum">
              <a:rPr kumimoji="0" lang="en-US" sz="1295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pPr marL="0" marR="0" lvl="0" indent="0" algn="l" defTabSz="131609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95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3" name="Slide Number Line"/>
          <p:cNvSpPr>
            <a:spLocks noChangeShapeType="1"/>
          </p:cNvSpPr>
          <p:nvPr/>
        </p:nvSpPr>
        <p:spPr bwMode="auto">
          <a:xfrm>
            <a:off x="13341122" y="10463254"/>
            <a:ext cx="0" cy="1930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295" noProof="1">
              <a:solidFill>
                <a:schemeClr val="tx2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57" name="Source" hidden="1"/>
          <p:cNvSpPr txBox="1"/>
          <p:nvPr/>
        </p:nvSpPr>
        <p:spPr>
          <a:xfrm>
            <a:off x="1062449" y="10477836"/>
            <a:ext cx="708527" cy="179344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sz="1295" b="0" dirty="0">
                <a:solidFill>
                  <a:schemeClr val="tx1"/>
                </a:solidFill>
                <a:latin typeface="+mn-lt"/>
                <a:cs typeface="+mn-cs"/>
                <a:sym typeface="+mn-lt"/>
              </a:rPr>
              <a:t>Source: xxx</a:t>
            </a:r>
          </a:p>
        </p:txBody>
      </p:sp>
      <p:sp>
        <p:nvSpPr>
          <p:cNvPr id="56" name="Notes" hidden="1"/>
          <p:cNvSpPr txBox="1"/>
          <p:nvPr/>
        </p:nvSpPr>
        <p:spPr>
          <a:xfrm>
            <a:off x="1062448" y="10023111"/>
            <a:ext cx="402354" cy="1993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sz="1439" b="0" dirty="0">
                <a:solidFill>
                  <a:schemeClr val="tx1"/>
                </a:solidFill>
                <a:latin typeface="+mn-lt"/>
                <a:cs typeface="+mn-cs"/>
                <a:sym typeface="+mn-lt"/>
              </a:rPr>
              <a:t>1) xxx</a:t>
            </a:r>
          </a:p>
        </p:txBody>
      </p:sp>
      <p:grpSp>
        <p:nvGrpSpPr>
          <p:cNvPr id="5" name="Legend" hidden="1"/>
          <p:cNvGrpSpPr/>
          <p:nvPr/>
        </p:nvGrpSpPr>
        <p:grpSpPr>
          <a:xfrm>
            <a:off x="1062449" y="9660017"/>
            <a:ext cx="939303" cy="227730"/>
            <a:chOff x="738189" y="6195259"/>
            <a:chExt cx="652628" cy="146050"/>
          </a:xfrm>
        </p:grpSpPr>
        <p:sp>
          <p:nvSpPr>
            <p:cNvPr id="49" name="LegendIcon"/>
            <p:cNvSpPr/>
            <p:nvPr/>
          </p:nvSpPr>
          <p:spPr>
            <a:xfrm>
              <a:off x="738189" y="6195259"/>
              <a:ext cx="215900" cy="14605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1609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0" name="LegendText"/>
            <p:cNvSpPr txBox="1"/>
            <p:nvPr/>
          </p:nvSpPr>
          <p:spPr>
            <a:xfrm>
              <a:off x="1036639" y="6196726"/>
              <a:ext cx="354178" cy="1278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marL="0" marR="0" lvl="0" indent="0" defTabSz="131609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3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cs typeface="+mn-cs"/>
                  <a:sym typeface="+mn-lt"/>
                </a:rPr>
                <a:t>Legend</a:t>
              </a:r>
            </a:p>
          </p:txBody>
        </p:sp>
      </p:grpSp>
      <p:sp>
        <p:nvSpPr>
          <p:cNvPr id="45" name="Formatted_text" hidden="1"/>
          <p:cNvSpPr txBox="1">
            <a:spLocks/>
          </p:cNvSpPr>
          <p:nvPr/>
        </p:nvSpPr>
        <p:spPr>
          <a:xfrm>
            <a:off x="1062448" y="3366366"/>
            <a:ext cx="2849740" cy="146552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sz="2159" b="1" dirty="0">
                <a:latin typeface="+mn-lt"/>
                <a:cs typeface="+mn-cs"/>
                <a:sym typeface="+mn-lt"/>
              </a:rPr>
              <a:t>15 Point Text: Level 0</a:t>
            </a:r>
            <a:endParaRPr lang="en-US" sz="2159" b="0" dirty="0">
              <a:latin typeface="+mn-lt"/>
              <a:cs typeface="+mn-cs"/>
              <a:sym typeface="+mn-lt"/>
            </a:endParaRPr>
          </a:p>
          <a:p>
            <a:pPr marL="236867" lvl="1" indent="-236867">
              <a:lnSpc>
                <a:spcPct val="90000"/>
              </a:lnSpc>
              <a:spcBef>
                <a:spcPts val="1151"/>
              </a:spcBef>
              <a:buClr>
                <a:schemeClr val="tx1"/>
              </a:buClr>
              <a:buSzPct val="100000"/>
              <a:buFont typeface="Arial Narrow"/>
              <a:buChar char="&gt;"/>
            </a:pPr>
            <a:r>
              <a:rPr lang="en-US" sz="2159" b="0" dirty="0">
                <a:latin typeface="+mn-lt"/>
                <a:cs typeface="+mn-cs"/>
                <a:sym typeface="+mn-lt"/>
              </a:rPr>
              <a:t>Level 1</a:t>
            </a:r>
          </a:p>
          <a:p>
            <a:pPr marL="495941" lvl="2" indent="-240567">
              <a:lnSpc>
                <a:spcPct val="90000"/>
              </a:lnSpc>
              <a:spcBef>
                <a:spcPts val="576"/>
              </a:spcBef>
              <a:buClr>
                <a:schemeClr val="tx1"/>
              </a:buClr>
              <a:buSzPct val="100000"/>
              <a:buFont typeface="Arial Narrow"/>
              <a:buChar char="–"/>
            </a:pPr>
            <a:r>
              <a:rPr lang="en-US" sz="2159" b="0" dirty="0">
                <a:latin typeface="+mn-lt"/>
                <a:cs typeface="+mn-cs"/>
                <a:sym typeface="+mn-lt"/>
              </a:rPr>
              <a:t>Level 2</a:t>
            </a:r>
          </a:p>
          <a:p>
            <a:pPr marL="718005" lvl="3" indent="-207259">
              <a:lnSpc>
                <a:spcPct val="90000"/>
              </a:lnSpc>
              <a:spcBef>
                <a:spcPts val="288"/>
              </a:spcBef>
              <a:buClr>
                <a:schemeClr val="tx1"/>
              </a:buClr>
              <a:buSzPct val="100000"/>
              <a:buFont typeface="Arial Narrow"/>
              <a:buChar char="-"/>
            </a:pPr>
            <a:r>
              <a:rPr lang="en-US" sz="2159" b="0" dirty="0">
                <a:latin typeface="+mn-lt"/>
                <a:cs typeface="+mn-cs"/>
                <a:sym typeface="+mn-lt"/>
              </a:rPr>
              <a:t>Level 3</a:t>
            </a:r>
          </a:p>
        </p:txBody>
      </p:sp>
      <p:sp>
        <p:nvSpPr>
          <p:cNvPr id="51" name="Subtitle" hidden="1"/>
          <p:cNvSpPr txBox="1">
            <a:spLocks/>
          </p:cNvSpPr>
          <p:nvPr/>
        </p:nvSpPr>
        <p:spPr>
          <a:xfrm>
            <a:off x="1062176" y="2666333"/>
            <a:ext cx="12285531" cy="41870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sz="3023" b="0" dirty="0">
                <a:solidFill>
                  <a:schemeClr val="tx2"/>
                </a:solidFill>
                <a:latin typeface="+mn-lt"/>
                <a:cs typeface="+mn-cs"/>
                <a:sym typeface="+mn-lt"/>
              </a:rPr>
              <a:t>Subtitle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1062176" y="2666333"/>
            <a:ext cx="12285531" cy="200824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062176" y="1122668"/>
            <a:ext cx="12285531" cy="11661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19" name="Drawing grid" hidden="1"/>
          <p:cNvGrpSpPr/>
          <p:nvPr/>
        </p:nvGrpSpPr>
        <p:grpSpPr>
          <a:xfrm>
            <a:off x="0" y="0"/>
            <a:ext cx="14257338" cy="10693400"/>
            <a:chOff x="0" y="0"/>
            <a:chExt cx="9906000" cy="6858000"/>
          </a:xfrm>
        </p:grpSpPr>
        <p:cxnSp>
          <p:nvCxnSpPr>
            <p:cNvPr id="66" name="!!!Do not delete!!!" hidden="1"/>
            <p:cNvCxnSpPr/>
            <p:nvPr userDrawn="1"/>
          </p:nvCxnSpPr>
          <p:spPr>
            <a:xfrm>
              <a:off x="0" y="309409"/>
              <a:ext cx="9269413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!!!Do not delete!!!" hidden="1"/>
            <p:cNvCxnSpPr/>
            <p:nvPr/>
          </p:nvCxnSpPr>
          <p:spPr>
            <a:xfrm>
              <a:off x="738000" y="0"/>
              <a:ext cx="0" cy="685800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!!!Do not delete!!!" hidden="1"/>
            <p:cNvCxnSpPr/>
            <p:nvPr/>
          </p:nvCxnSpPr>
          <p:spPr>
            <a:xfrm>
              <a:off x="1083600" y="0"/>
              <a:ext cx="0" cy="496568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!!!Do not delete!!!" hidden="1"/>
            <p:cNvCxnSpPr/>
            <p:nvPr/>
          </p:nvCxnSpPr>
          <p:spPr>
            <a:xfrm>
              <a:off x="9271000" y="0"/>
              <a:ext cx="0" cy="685800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!!!Do not delete!!!" hidden="1"/>
            <p:cNvCxnSpPr/>
            <p:nvPr/>
          </p:nvCxnSpPr>
          <p:spPr>
            <a:xfrm>
              <a:off x="0" y="222248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!!!Do not delete!!!" hidden="1"/>
            <p:cNvCxnSpPr/>
            <p:nvPr/>
          </p:nvCxnSpPr>
          <p:spPr>
            <a:xfrm>
              <a:off x="0" y="666750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!!!Do not delete!!!" hidden="1"/>
            <p:cNvCxnSpPr/>
            <p:nvPr/>
          </p:nvCxnSpPr>
          <p:spPr>
            <a:xfrm>
              <a:off x="0" y="6418800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!!!Do not delete!!!" hidden="1"/>
            <p:cNvCxnSpPr/>
            <p:nvPr/>
          </p:nvCxnSpPr>
          <p:spPr>
            <a:xfrm>
              <a:off x="0" y="6708775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!!!Do not delete!!!" hidden="1"/>
            <p:cNvCxnSpPr/>
            <p:nvPr/>
          </p:nvCxnSpPr>
          <p:spPr>
            <a:xfrm>
              <a:off x="0" y="1710000"/>
              <a:ext cx="9906000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!!!Do not delete!!!" hidden="1"/>
            <p:cNvCxnSpPr/>
            <p:nvPr/>
          </p:nvCxnSpPr>
          <p:spPr>
            <a:xfrm>
              <a:off x="548711" y="2178000"/>
              <a:ext cx="8939211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 hidden="1"/>
            <p:cNvGrpSpPr/>
            <p:nvPr userDrawn="1"/>
          </p:nvGrpSpPr>
          <p:grpSpPr>
            <a:xfrm>
              <a:off x="8495656" y="1"/>
              <a:ext cx="236220" cy="670560"/>
              <a:chOff x="8321029" y="0"/>
              <a:chExt cx="236220" cy="719149"/>
            </a:xfrm>
          </p:grpSpPr>
          <p:cxnSp>
            <p:nvCxnSpPr>
              <p:cNvPr id="68" name="!!!Do not delete!!!" hidden="1"/>
              <p:cNvCxnSpPr>
                <a:cxnSpLocks/>
              </p:cNvCxnSpPr>
              <p:nvPr userDrawn="1"/>
            </p:nvCxnSpPr>
            <p:spPr>
              <a:xfrm>
                <a:off x="8321029" y="0"/>
                <a:ext cx="0" cy="719149"/>
              </a:xfrm>
              <a:prstGeom prst="line">
                <a:avLst/>
              </a:prstGeom>
              <a:ln w="3175" cap="sq">
                <a:solidFill>
                  <a:schemeClr val="accent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!!!Do not delete!!!" hidden="1"/>
              <p:cNvCxnSpPr>
                <a:cxnSpLocks/>
              </p:cNvCxnSpPr>
              <p:nvPr userDrawn="1"/>
            </p:nvCxnSpPr>
            <p:spPr>
              <a:xfrm>
                <a:off x="8557249" y="0"/>
                <a:ext cx="0" cy="719149"/>
              </a:xfrm>
              <a:prstGeom prst="line">
                <a:avLst/>
              </a:prstGeom>
              <a:ln w="3175" cap="sq">
                <a:solidFill>
                  <a:schemeClr val="accent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!!!Do not delete!!!" hidden="1"/>
            <p:cNvCxnSpPr/>
            <p:nvPr userDrawn="1"/>
          </p:nvCxnSpPr>
          <p:spPr>
            <a:xfrm>
              <a:off x="0" y="574673"/>
              <a:ext cx="9269413" cy="0"/>
            </a:xfrm>
            <a:prstGeom prst="line">
              <a:avLst/>
            </a:prstGeom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 hidden="1"/>
            <p:cNvSpPr>
              <a:spLocks/>
            </p:cNvSpPr>
            <p:nvPr userDrawn="1"/>
          </p:nvSpPr>
          <p:spPr>
            <a:xfrm>
              <a:off x="736600" y="222248"/>
              <a:ext cx="274320" cy="274320"/>
            </a:xfrm>
            <a:prstGeom prst="rect">
              <a:avLst/>
            </a:prstGeom>
            <a:noFill/>
            <a:ln w="3175" cap="sq">
              <a:solidFill>
                <a:schemeClr val="accent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2000" tIns="72000" rIns="72000" bIns="10800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76"/>
                </a:spcBef>
              </a:pPr>
              <a:endParaRPr lang="en-US" sz="2159" b="0" dirty="0"/>
            </a:p>
          </p:txBody>
        </p:sp>
      </p:grpSp>
      <p:pic>
        <p:nvPicPr>
          <p:cNvPr id="34" name="Picture 97" descr="logoagriedge">
            <a:extLst>
              <a:ext uri="{FF2B5EF4-FFF2-40B4-BE49-F238E27FC236}">
                <a16:creationId xmlns:a16="http://schemas.microsoft.com/office/drawing/2014/main" id="{DACF344C-1473-410C-A271-7F0B268B9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955" y="307942"/>
            <a:ext cx="857752" cy="5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AE312-3B54-476F-8098-3272936731D5}"/>
              </a:ext>
            </a:extLst>
          </p:cNvPr>
          <p:cNvCxnSpPr/>
          <p:nvPr userDrawn="1"/>
        </p:nvCxnSpPr>
        <p:spPr>
          <a:xfrm>
            <a:off x="4570" y="1045578"/>
            <a:ext cx="1091387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B8ACC9-B99A-408E-B441-6F02303E98FA}"/>
              </a:ext>
            </a:extLst>
          </p:cNvPr>
          <p:cNvCxnSpPr>
            <a:cxnSpLocks/>
          </p:cNvCxnSpPr>
          <p:nvPr userDrawn="1"/>
        </p:nvCxnSpPr>
        <p:spPr>
          <a:xfrm>
            <a:off x="3351591" y="9776322"/>
            <a:ext cx="10905747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hf sldNum="0" hdr="0" ftr="0" dt="0"/>
  <p:txStyles>
    <p:titleStyle>
      <a:lvl1pPr algn="l" defTabSz="1316096" rtl="0" eaLnBrk="1" latinLnBrk="0" hangingPunct="1">
        <a:lnSpc>
          <a:spcPct val="90000"/>
        </a:lnSpc>
        <a:spcBef>
          <a:spcPct val="0"/>
        </a:spcBef>
        <a:buNone/>
        <a:defRPr lang="en-US" sz="3886" b="0" kern="1200" baseline="0" dirty="0">
          <a:solidFill>
            <a:schemeClr val="tx1"/>
          </a:solidFill>
          <a:latin typeface="+mj-lt"/>
          <a:ea typeface="+mj-ea"/>
          <a:cs typeface="+mj-cs"/>
          <a:sym typeface="+mn-lt"/>
        </a:defRPr>
      </a:lvl1pPr>
    </p:titleStyle>
    <p:bodyStyle>
      <a:lvl1pPr marL="0" indent="0" algn="l" defTabSz="1316096" rtl="0" eaLnBrk="1" latinLnBrk="0" hangingPunct="1">
        <a:lnSpc>
          <a:spcPct val="90000"/>
        </a:lnSpc>
        <a:spcBef>
          <a:spcPts val="0"/>
        </a:spcBef>
        <a:buFont typeface="Arial Narrow" pitchFamily="34" charset="0"/>
        <a:buNone/>
        <a:defRPr lang="en-US" sz="3023" b="0" i="0" kern="1200" baseline="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331615" indent="-331615" algn="l" defTabSz="1316096" rtl="0" eaLnBrk="1" latinLnBrk="0" hangingPunct="1">
        <a:lnSpc>
          <a:spcPct val="90000"/>
        </a:lnSpc>
        <a:spcBef>
          <a:spcPts val="1727"/>
        </a:spcBef>
        <a:buFont typeface="Arial Narrow" pitchFamily="34" charset="0"/>
        <a:buChar char="&gt;"/>
        <a:defRPr lang="en-US" sz="3023" b="0" kern="120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694318" indent="-336796" algn="l" defTabSz="1316096" rtl="0" eaLnBrk="1" latinLnBrk="0" hangingPunct="1">
        <a:lnSpc>
          <a:spcPct val="90000"/>
        </a:lnSpc>
        <a:spcBef>
          <a:spcPts val="576"/>
        </a:spcBef>
        <a:buFont typeface="Arial Narrow" pitchFamily="34" charset="0"/>
        <a:buChar char="–"/>
        <a:defRPr lang="en-US" sz="3023" b="0" kern="120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1005207" indent="-290163" algn="l" defTabSz="1316096" rtl="0" eaLnBrk="1" latinLnBrk="0" hangingPunct="1">
        <a:lnSpc>
          <a:spcPct val="90000"/>
        </a:lnSpc>
        <a:spcBef>
          <a:spcPts val="288"/>
        </a:spcBef>
        <a:buFont typeface="Arial Narrow" pitchFamily="34" charset="0"/>
        <a:buChar char="-"/>
        <a:defRPr lang="en-US" sz="3023" b="0" kern="1200" dirty="0">
          <a:solidFill>
            <a:schemeClr val="tx1"/>
          </a:solidFill>
          <a:latin typeface="+mn-lt"/>
          <a:ea typeface="+mn-ea"/>
          <a:cs typeface="+mn-cs"/>
          <a:sym typeface="+mn-lt"/>
        </a:defRPr>
      </a:lvl4pPr>
      <a:lvl5pPr marL="1005207" indent="0" algn="l" defTabSz="1316096" rtl="0" eaLnBrk="1" latinLnBrk="0" hangingPunct="1">
        <a:lnSpc>
          <a:spcPct val="93000"/>
        </a:lnSpc>
        <a:spcBef>
          <a:spcPts val="0"/>
        </a:spcBef>
        <a:buFont typeface="Arial Narrow" pitchFamily="34" charset="0"/>
        <a:buNone/>
        <a:defRPr sz="2447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3619264" indent="-329024" algn="l" defTabSz="1316096" rtl="0" eaLnBrk="1" latinLnBrk="0" hangingPunct="1">
        <a:spcBef>
          <a:spcPct val="20000"/>
        </a:spcBef>
        <a:buFont typeface="Arial Narrow" pitchFamily="34" charset="0"/>
        <a:buChar char="•"/>
        <a:defRPr sz="2879" kern="1200">
          <a:solidFill>
            <a:schemeClr val="tx1"/>
          </a:solidFill>
          <a:latin typeface="+mn-lt"/>
          <a:ea typeface="+mn-ea"/>
          <a:cs typeface="+mn-cs"/>
        </a:defRPr>
      </a:lvl6pPr>
      <a:lvl7pPr marL="4277312" indent="-329024" algn="l" defTabSz="1316096" rtl="0" eaLnBrk="1" latinLnBrk="0" hangingPunct="1">
        <a:spcBef>
          <a:spcPct val="20000"/>
        </a:spcBef>
        <a:buFont typeface="Arial Narrow" pitchFamily="34" charset="0"/>
        <a:buChar char="•"/>
        <a:defRPr sz="2879" kern="1200">
          <a:solidFill>
            <a:schemeClr val="tx1"/>
          </a:solidFill>
          <a:latin typeface="+mn-lt"/>
          <a:ea typeface="+mn-ea"/>
          <a:cs typeface="+mn-cs"/>
        </a:defRPr>
      </a:lvl7pPr>
      <a:lvl8pPr marL="4935360" indent="-329024" algn="l" defTabSz="1316096" rtl="0" eaLnBrk="1" latinLnBrk="0" hangingPunct="1">
        <a:spcBef>
          <a:spcPct val="20000"/>
        </a:spcBef>
        <a:buFont typeface="Arial Narrow" pitchFamily="34" charset="0"/>
        <a:buChar char="•"/>
        <a:defRPr sz="2879" kern="1200">
          <a:solidFill>
            <a:schemeClr val="tx1"/>
          </a:solidFill>
          <a:latin typeface="+mn-lt"/>
          <a:ea typeface="+mn-ea"/>
          <a:cs typeface="+mn-cs"/>
        </a:defRPr>
      </a:lvl8pPr>
      <a:lvl9pPr marL="5593408" indent="-329024" algn="l" defTabSz="1316096" rtl="0" eaLnBrk="1" latinLnBrk="0" hangingPunct="1">
        <a:spcBef>
          <a:spcPct val="20000"/>
        </a:spcBef>
        <a:buFont typeface="Arial Narrow" pitchFamily="34" charset="0"/>
        <a:buChar char="•"/>
        <a:defRPr sz="28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58048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2pPr>
      <a:lvl3pPr marL="1316096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3pPr>
      <a:lvl4pPr marL="1974144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4pPr>
      <a:lvl5pPr marL="2632192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5pPr>
      <a:lvl6pPr marL="3290240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6pPr>
      <a:lvl7pPr marL="3948288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7pPr>
      <a:lvl8pPr marL="4606336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8pPr>
      <a:lvl9pPr marL="5264384" algn="l" defTabSz="1316096" rtl="0" eaLnBrk="1" latinLnBrk="0" hangingPunct="1">
        <a:defRPr sz="2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image" Target="../media/image4.jpeg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287" y="413754"/>
          <a:ext cx="2284" cy="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7" y="413754"/>
                        <a:ext cx="2284" cy="2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89A573-4160-4D93-9C67-2204E595C16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411468"/>
            <a:ext cx="228483" cy="228483"/>
          </a:xfrm>
          <a:prstGeom prst="rect">
            <a:avLst/>
          </a:prstGeom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defTabSz="13160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5325" dirty="0">
              <a:solidFill>
                <a:srgbClr val="000000"/>
              </a:solidFill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pic>
        <p:nvPicPr>
          <p:cNvPr id="4" name="Picture 3" descr="A person in a green field&#10;&#10;Description generated with high confidence">
            <a:extLst>
              <a:ext uri="{FF2B5EF4-FFF2-40B4-BE49-F238E27FC236}">
                <a16:creationId xmlns:a16="http://schemas.microsoft.com/office/drawing/2014/main" id="{317EC231-2CCA-4CDC-AC08-EAADBE8CF3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/>
          <a:stretch/>
        </p:blipFill>
        <p:spPr>
          <a:xfrm>
            <a:off x="-11781" y="0"/>
            <a:ext cx="14269118" cy="10680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-11780" y="7587183"/>
            <a:ext cx="14378790" cy="3093517"/>
          </a:xfrm>
          <a:custGeom>
            <a:avLst/>
            <a:gdLst>
              <a:gd name="connsiteX0" fmla="*/ 0 w 9906000"/>
              <a:gd name="connsiteY0" fmla="*/ 0 h 1438176"/>
              <a:gd name="connsiteX1" fmla="*/ 9906000 w 9906000"/>
              <a:gd name="connsiteY1" fmla="*/ 0 h 1438176"/>
              <a:gd name="connsiteX2" fmla="*/ 9906000 w 9906000"/>
              <a:gd name="connsiteY2" fmla="*/ 1438176 h 1438176"/>
              <a:gd name="connsiteX3" fmla="*/ 0 w 9906000"/>
              <a:gd name="connsiteY3" fmla="*/ 1438176 h 1438176"/>
              <a:gd name="connsiteX4" fmla="*/ 0 w 9906000"/>
              <a:gd name="connsiteY4" fmla="*/ 0 h 1438176"/>
              <a:gd name="connsiteX0" fmla="*/ 0 w 9906000"/>
              <a:gd name="connsiteY0" fmla="*/ 0 h 1968501"/>
              <a:gd name="connsiteX1" fmla="*/ 9906000 w 9906000"/>
              <a:gd name="connsiteY1" fmla="*/ 0 h 1968501"/>
              <a:gd name="connsiteX2" fmla="*/ 9906000 w 9906000"/>
              <a:gd name="connsiteY2" fmla="*/ 1438176 h 1968501"/>
              <a:gd name="connsiteX3" fmla="*/ 3543300 w 9906000"/>
              <a:gd name="connsiteY3" fmla="*/ 1968500 h 1968501"/>
              <a:gd name="connsiteX4" fmla="*/ 0 w 9906000"/>
              <a:gd name="connsiteY4" fmla="*/ 1438176 h 1968501"/>
              <a:gd name="connsiteX5" fmla="*/ 0 w 9906000"/>
              <a:gd name="connsiteY5" fmla="*/ 0 h 1968501"/>
              <a:gd name="connsiteX0" fmla="*/ 0 w 9906000"/>
              <a:gd name="connsiteY0" fmla="*/ 0 h 2149376"/>
              <a:gd name="connsiteX1" fmla="*/ 9906000 w 9906000"/>
              <a:gd name="connsiteY1" fmla="*/ 0 h 2149376"/>
              <a:gd name="connsiteX2" fmla="*/ 9906000 w 9906000"/>
              <a:gd name="connsiteY2" fmla="*/ 1438176 h 2149376"/>
              <a:gd name="connsiteX3" fmla="*/ 3543300 w 9906000"/>
              <a:gd name="connsiteY3" fmla="*/ 1968500 h 2149376"/>
              <a:gd name="connsiteX4" fmla="*/ 12700 w 9906000"/>
              <a:gd name="connsiteY4" fmla="*/ 2149376 h 2149376"/>
              <a:gd name="connsiteX5" fmla="*/ 0 w 9906000"/>
              <a:gd name="connsiteY5" fmla="*/ 0 h 2149376"/>
              <a:gd name="connsiteX0" fmla="*/ 0 w 9906000"/>
              <a:gd name="connsiteY0" fmla="*/ 0 h 2149376"/>
              <a:gd name="connsiteX1" fmla="*/ 9906000 w 9906000"/>
              <a:gd name="connsiteY1" fmla="*/ 0 h 2149376"/>
              <a:gd name="connsiteX2" fmla="*/ 9906000 w 9906000"/>
              <a:gd name="connsiteY2" fmla="*/ 1438176 h 2149376"/>
              <a:gd name="connsiteX3" fmla="*/ 3327400 w 9906000"/>
              <a:gd name="connsiteY3" fmla="*/ 2146300 h 2149376"/>
              <a:gd name="connsiteX4" fmla="*/ 12700 w 9906000"/>
              <a:gd name="connsiteY4" fmla="*/ 2149376 h 2149376"/>
              <a:gd name="connsiteX5" fmla="*/ 0 w 9906000"/>
              <a:gd name="connsiteY5" fmla="*/ 0 h 2149376"/>
              <a:gd name="connsiteX0" fmla="*/ 0 w 9906000"/>
              <a:gd name="connsiteY0" fmla="*/ 0 h 2149376"/>
              <a:gd name="connsiteX1" fmla="*/ 9906000 w 9906000"/>
              <a:gd name="connsiteY1" fmla="*/ 0 h 2149376"/>
              <a:gd name="connsiteX2" fmla="*/ 9880600 w 9906000"/>
              <a:gd name="connsiteY2" fmla="*/ 714276 h 2149376"/>
              <a:gd name="connsiteX3" fmla="*/ 3327400 w 9906000"/>
              <a:gd name="connsiteY3" fmla="*/ 2146300 h 2149376"/>
              <a:gd name="connsiteX4" fmla="*/ 12700 w 9906000"/>
              <a:gd name="connsiteY4" fmla="*/ 2149376 h 2149376"/>
              <a:gd name="connsiteX5" fmla="*/ 0 w 9906000"/>
              <a:gd name="connsiteY5" fmla="*/ 0 h 214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0" h="2149376">
                <a:moveTo>
                  <a:pt x="0" y="0"/>
                </a:moveTo>
                <a:lnTo>
                  <a:pt x="9906000" y="0"/>
                </a:lnTo>
                <a:lnTo>
                  <a:pt x="9880600" y="714276"/>
                </a:lnTo>
                <a:cubicBezTo>
                  <a:pt x="7755467" y="713251"/>
                  <a:pt x="5452533" y="2147325"/>
                  <a:pt x="3327400" y="2146300"/>
                </a:cubicBezTo>
                <a:lnTo>
                  <a:pt x="12700" y="2149376"/>
                </a:lnTo>
                <a:cubicBezTo>
                  <a:pt x="8467" y="1432917"/>
                  <a:pt x="4233" y="716459"/>
                  <a:pt x="0" y="0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  <a:prstDash val="solid"/>
          </a:ln>
        </p:spPr>
        <p:txBody>
          <a:bodyPr vert="horz" wrap="square" lIns="103625" tIns="103625" rIns="103625" bIns="103625" anchor="t" anchorCtr="0" compatLnSpc="1">
            <a:noAutofit/>
          </a:bodyPr>
          <a:lstStyle/>
          <a:p>
            <a:pPr defTabSz="1316096">
              <a:lnSpc>
                <a:spcPct val="90000"/>
              </a:lnSpc>
              <a:spcBef>
                <a:spcPts val="576"/>
              </a:spcBef>
            </a:pPr>
            <a:endParaRPr lang="fr-FR" sz="2159" dirty="0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04545" name="Picture 97" descr="logoagriedge">
            <a:extLst>
              <a:ext uri="{FF2B5EF4-FFF2-40B4-BE49-F238E27FC236}">
                <a16:creationId xmlns:a16="http://schemas.microsoft.com/office/drawing/2014/main" id="{51F7D9F0-7D6D-4745-A847-BD4A3D94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15" y="8013700"/>
            <a:ext cx="3883689" cy="236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74Lt1pfEeuusKCiCw0P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AYihxDE5kuGURPGQNXaB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tmelsgBUePgy_NUQgn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cfUXWsQpqs5OCoNJwD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58Q_ruEyJMXah4bw0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XX8FrQIE6NP2xhy7sA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5SXzVsEeSr6ZASM3NGQ"/>
</p:tagLst>
</file>

<file path=ppt/theme/theme1.xml><?xml version="1.0" encoding="utf-8"?>
<a:theme xmlns:a="http://schemas.openxmlformats.org/drawingml/2006/main" name="A4_RB_PPT">
  <a:themeElements>
    <a:clrScheme name="RB_Green">
      <a:dk1>
        <a:srgbClr val="000000"/>
      </a:dk1>
      <a:lt1>
        <a:srgbClr val="FFFFFF"/>
      </a:lt1>
      <a:dk2>
        <a:srgbClr val="8D9399"/>
      </a:dk2>
      <a:lt2>
        <a:srgbClr val="AEB500"/>
      </a:lt2>
      <a:accent1>
        <a:srgbClr val="FFFFFF"/>
      </a:accent1>
      <a:accent2>
        <a:srgbClr val="DEE0E3"/>
      </a:accent2>
      <a:accent3>
        <a:srgbClr val="8D9399"/>
      </a:accent3>
      <a:accent4>
        <a:srgbClr val="E3E482"/>
      </a:accent4>
      <a:accent5>
        <a:srgbClr val="9DC981"/>
      </a:accent5>
      <a:accent6>
        <a:srgbClr val="37A42C"/>
      </a:accent6>
      <a:hlink>
        <a:srgbClr val="8D9399"/>
      </a:hlink>
      <a:folHlink>
        <a:srgbClr val="9DC981"/>
      </a:folHlink>
    </a:clrScheme>
    <a:fontScheme name="RBfontArialNarrow">
      <a:majorFont>
        <a:latin typeface="Arial Narrow"/>
        <a:ea typeface=""/>
        <a:cs typeface=""/>
        <a:font script="Grek" typeface="Arial Narrow"/>
        <a:font script="Cyrl" typeface="Arial Narrow"/>
        <a:font script="Jpan" typeface="MS PGothic"/>
        <a:font script="Hang" typeface="돋움"/>
        <a:font script="Hans" typeface="宋体"/>
        <a:font script="Hant" typeface="新細明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 Narrow"/>
        <a:ea typeface=""/>
        <a:cs typeface=""/>
        <a:font script="Grek" typeface="Arial Narrow"/>
        <a:font script="Cyrl" typeface="Arial Narrow"/>
        <a:font script="Jpan" typeface="MS PGothic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Narrow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3"/>
          </a:solidFill>
        </a:ln>
        <a:effectLst/>
      </a:spPr>
      <a:bodyPr lIns="72000" tIns="72000" rIns="72000" bIns="72000" rtlCol="0" anchor="t" anchorCtr="0">
        <a:noAutofit/>
      </a:bodyPr>
      <a:lstStyle>
        <a:defPPr algn="l">
          <a:lnSpc>
            <a:spcPct val="90000"/>
          </a:lnSpc>
          <a:spcBef>
            <a:spcPts val="400"/>
          </a:spcBef>
          <a:defRPr sz="1500" b="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3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</a:ln>
      </a:spPr>
      <a:bodyPr vert="horz" wrap="square" lIns="0" tIns="0" rIns="0" bIns="0" rtlCol="0">
        <a:spAutoFit/>
      </a:bodyPr>
      <a:lstStyle>
        <a:defPPr>
          <a:lnSpc>
            <a:spcPct val="90000"/>
          </a:lnSpc>
          <a:spcBef>
            <a:spcPts val="400"/>
          </a:spcBef>
          <a:buClr>
            <a:srgbClr val="000000"/>
          </a:buClr>
          <a:buSzPct val="100000"/>
          <a:defRPr sz="1500" b="0" noProof="0" dirty="0" smtClean="0">
            <a:latin typeface="+mn-lt"/>
            <a:cs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A4_RB_PPT</vt:lpstr>
      <vt:lpstr>think-cell Slide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SEHBAOUI Faissal</dc:creator>
  <cp:lastModifiedBy>SEHBAOUI Faissal</cp:lastModifiedBy>
  <cp:revision>191</cp:revision>
  <cp:lastPrinted>2019-04-14T20:44:10Z</cp:lastPrinted>
  <dcterms:modified xsi:type="dcterms:W3CDTF">2019-10-14T13:21:36Z</dcterms:modified>
</cp:coreProperties>
</file>