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Inventory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 dirty="0" smtClean="0"/>
          </a:p>
          <a:p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7262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Objective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 smtClean="0"/>
          </a:p>
          <a:p>
            <a:r>
              <a:rPr lang="fr-BE" dirty="0" smtClean="0"/>
              <a:t>- </a:t>
            </a:r>
            <a:r>
              <a:rPr lang="fr-BE" dirty="0" err="1" smtClean="0"/>
              <a:t>Create</a:t>
            </a:r>
            <a:r>
              <a:rPr lang="fr-BE" dirty="0" smtClean="0"/>
              <a:t> an application </a:t>
            </a:r>
            <a:r>
              <a:rPr lang="fr-BE" dirty="0" err="1" smtClean="0"/>
              <a:t>based</a:t>
            </a:r>
            <a:r>
              <a:rPr lang="fr-BE" dirty="0" smtClean="0"/>
              <a:t> on </a:t>
            </a:r>
            <a:r>
              <a:rPr lang="fr-BE" dirty="0" err="1" smtClean="0"/>
              <a:t>specific</a:t>
            </a:r>
            <a:r>
              <a:rPr lang="fr-BE" dirty="0" smtClean="0"/>
              <a:t> technologies 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098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Requirement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 smtClean="0"/>
          </a:p>
          <a:p>
            <a:r>
              <a:rPr lang="fr-BE" dirty="0" smtClean="0"/>
              <a:t>- A Command Line Interface application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4264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92122"/>
          </a:xfrm>
        </p:spPr>
        <p:txBody>
          <a:bodyPr>
            <a:normAutofit fontScale="90000"/>
          </a:bodyPr>
          <a:lstStyle/>
          <a:p>
            <a:r>
              <a:rPr lang="fr-BE" dirty="0" smtClean="0"/>
              <a:t>Plan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90163"/>
            <a:ext cx="9601196" cy="4085705"/>
          </a:xfrm>
        </p:spPr>
        <p:txBody>
          <a:bodyPr/>
          <a:lstStyle/>
          <a:p>
            <a:endParaRPr lang="fr-BE" dirty="0"/>
          </a:p>
          <a:p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1790163"/>
            <a:ext cx="9601196" cy="408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69632"/>
            <a:ext cx="9601196" cy="981895"/>
          </a:xfrm>
        </p:spPr>
        <p:txBody>
          <a:bodyPr/>
          <a:lstStyle/>
          <a:p>
            <a:r>
              <a:rPr lang="fr-BE" dirty="0" err="1" smtClean="0"/>
              <a:t>Entity</a:t>
            </a:r>
            <a:r>
              <a:rPr lang="fr-BE" dirty="0" smtClean="0"/>
              <a:t> Relation </a:t>
            </a:r>
            <a:r>
              <a:rPr lang="fr-BE" dirty="0" err="1" smtClean="0"/>
              <a:t>Diagram</a:t>
            </a:r>
            <a:endParaRPr lang="fr-B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0" y="1751527"/>
            <a:ext cx="9569002" cy="4142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27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3" y="776070"/>
            <a:ext cx="9601196" cy="833789"/>
          </a:xfrm>
        </p:spPr>
        <p:txBody>
          <a:bodyPr/>
          <a:lstStyle/>
          <a:p>
            <a:r>
              <a:rPr lang="fr-BE" dirty="0" smtClean="0"/>
              <a:t>Classe </a:t>
            </a:r>
            <a:r>
              <a:rPr lang="fr-BE" dirty="0" err="1" smtClean="0"/>
              <a:t>Diagram</a:t>
            </a:r>
            <a:endParaRPr lang="fr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951" y="1816099"/>
            <a:ext cx="8293995" cy="418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Programming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- </a:t>
            </a:r>
            <a:r>
              <a:rPr lang="fr-BE" dirty="0" err="1" smtClean="0"/>
              <a:t>Developement</a:t>
            </a:r>
            <a:r>
              <a:rPr lang="fr-BE" dirty="0" smtClean="0"/>
              <a:t>.</a:t>
            </a:r>
          </a:p>
          <a:p>
            <a:r>
              <a:rPr lang="fr-BE" dirty="0" smtClean="0"/>
              <a:t>- </a:t>
            </a:r>
            <a:r>
              <a:rPr lang="fr-BE" dirty="0" err="1" smtClean="0"/>
              <a:t>Testing</a:t>
            </a:r>
            <a:r>
              <a:rPr lang="fr-BE" dirty="0" smtClean="0"/>
              <a:t>.</a:t>
            </a:r>
          </a:p>
          <a:p>
            <a:r>
              <a:rPr lang="fr-BE" dirty="0" smtClean="0"/>
              <a:t>- </a:t>
            </a:r>
            <a:r>
              <a:rPr lang="fr-BE" dirty="0" err="1" smtClean="0"/>
              <a:t>Build</a:t>
            </a:r>
            <a:r>
              <a:rPr lang="fr-BE" dirty="0" smtClean="0"/>
              <a:t>.</a:t>
            </a:r>
          </a:p>
          <a:p>
            <a:r>
              <a:rPr lang="fr-BE" dirty="0" smtClean="0"/>
              <a:t>- </a:t>
            </a:r>
            <a:r>
              <a:rPr lang="fr-BE" dirty="0" err="1" smtClean="0"/>
              <a:t>Deployment</a:t>
            </a:r>
            <a:r>
              <a:rPr lang="fr-BE" dirty="0" smtClean="0"/>
              <a:t>.</a:t>
            </a:r>
          </a:p>
          <a:p>
            <a:endParaRPr lang="fr-BE" dirty="0" smtClean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490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04860"/>
            <a:ext cx="9601196" cy="820910"/>
          </a:xfrm>
        </p:spPr>
        <p:txBody>
          <a:bodyPr/>
          <a:lstStyle/>
          <a:p>
            <a:r>
              <a:rPr lang="fr-BE" dirty="0" err="1" smtClean="0"/>
              <a:t>Developement</a:t>
            </a:r>
            <a:endParaRPr lang="fr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101" y="2467311"/>
            <a:ext cx="8319753" cy="353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Test and </a:t>
            </a:r>
            <a:r>
              <a:rPr lang="fr-BE" dirty="0" err="1" smtClean="0"/>
              <a:t>Deveploy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 smtClean="0"/>
          </a:p>
          <a:p>
            <a:r>
              <a:rPr lang="fr-BE" dirty="0" smtClean="0"/>
              <a:t>- Jenkins </a:t>
            </a:r>
            <a:r>
              <a:rPr lang="fr-BE" dirty="0" err="1" smtClean="0"/>
              <a:t>intgreted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</a:t>
            </a:r>
            <a:r>
              <a:rPr lang="fr-BE" dirty="0" err="1" smtClean="0"/>
              <a:t>maven</a:t>
            </a:r>
            <a:r>
              <a:rPr lang="fr-BE" dirty="0" smtClean="0"/>
              <a:t>,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62029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279</TotalTime>
  <Words>47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Inventory</vt:lpstr>
      <vt:lpstr>Objective</vt:lpstr>
      <vt:lpstr>Requirement</vt:lpstr>
      <vt:lpstr>Plan</vt:lpstr>
      <vt:lpstr>Entity Relation Diagram</vt:lpstr>
      <vt:lpstr>Classe Diagram</vt:lpstr>
      <vt:lpstr>Programming</vt:lpstr>
      <vt:lpstr>Developement</vt:lpstr>
      <vt:lpstr>Test and Deveploy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</dc:title>
  <dc:creator>brahim</dc:creator>
  <cp:lastModifiedBy>brahim</cp:lastModifiedBy>
  <cp:revision>13</cp:revision>
  <dcterms:created xsi:type="dcterms:W3CDTF">2020-02-11T20:04:30Z</dcterms:created>
  <dcterms:modified xsi:type="dcterms:W3CDTF">2020-02-13T22:29:07Z</dcterms:modified>
</cp:coreProperties>
</file>