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72" r:id="rId8"/>
    <p:sldId id="273" r:id="rId9"/>
    <p:sldId id="274" r:id="rId10"/>
    <p:sldId id="267" r:id="rId11"/>
    <p:sldId id="268" r:id="rId12"/>
    <p:sldId id="270" r:id="rId13"/>
    <p:sldId id="261" r:id="rId14"/>
    <p:sldId id="262" r:id="rId15"/>
    <p:sldId id="264" r:id="rId16"/>
    <p:sldId id="265" r:id="rId17"/>
    <p:sldId id="263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257293-46A9-4650-97A8-7095074C4DE4}">
          <p14:sldIdLst>
            <p14:sldId id="256"/>
            <p14:sldId id="257"/>
            <p14:sldId id="258"/>
            <p14:sldId id="271"/>
            <p14:sldId id="259"/>
            <p14:sldId id="260"/>
            <p14:sldId id="272"/>
            <p14:sldId id="273"/>
            <p14:sldId id="274"/>
            <p14:sldId id="267"/>
            <p14:sldId id="268"/>
            <p14:sldId id="270"/>
            <p14:sldId id="261"/>
            <p14:sldId id="262"/>
            <p14:sldId id="264"/>
            <p14:sldId id="265"/>
            <p14:sldId id="263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 Rostami" initials="MR" lastIdx="1" clrIdx="0">
    <p:extLst>
      <p:ext uri="{19B8F6BF-5375-455C-9EA6-DF929625EA0E}">
        <p15:presenceInfo xmlns:p15="http://schemas.microsoft.com/office/powerpoint/2012/main" userId="8b11a9e0c07a9b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16T19:14:15.127" idx="1">
    <p:pos x="10" y="10"/>
    <p:text/>
    <p:extLst>
      <p:ext uri="{C676402C-5697-4E1C-873F-D02D1690AC5C}">
        <p15:threadingInfo xmlns:p15="http://schemas.microsoft.com/office/powerpoint/2012/main" timeZoneBias="-27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2929-A3B4-4E66-8AA5-6F186EE8E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E8F8F-3B35-4453-B554-54BF0C834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All there is to know about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895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to other languages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platform or single platform</a:t>
            </a:r>
            <a:endParaRPr lang="fa-IR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132144"/>
              </p:ext>
            </p:extLst>
          </p:nvPr>
        </p:nvGraphicFramePr>
        <p:xfrm>
          <a:off x="5791199" y="3364525"/>
          <a:ext cx="3856892" cy="263769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928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538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single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cross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C#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Python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Swift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Java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F#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PHP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Asp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995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to other languages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or Interpreter</a:t>
            </a:r>
            <a:endParaRPr lang="fa-IR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3722235"/>
              </p:ext>
            </p:extLst>
          </p:nvPr>
        </p:nvGraphicFramePr>
        <p:xfrm>
          <a:off x="4525103" y="3376248"/>
          <a:ext cx="4138250" cy="22156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132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Inter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Comp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132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Python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C, C++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132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PHP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Java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132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JavaScript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Scala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132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C#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74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to other languages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Object-oriented programming (OOP)</a:t>
            </a:r>
            <a:endParaRPr lang="fa-IR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019349"/>
              </p:ext>
            </p:extLst>
          </p:nvPr>
        </p:nvGraphicFramePr>
        <p:xfrm>
          <a:off x="4806462" y="3481756"/>
          <a:ext cx="3997568" cy="223910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998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8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821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    OOP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    OOP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821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HTML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Python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821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PHP5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PHP6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821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C++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821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F#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Java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30" y="3558686"/>
            <a:ext cx="275829" cy="275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138" y="3558687"/>
            <a:ext cx="277416" cy="275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138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8E57E-79A6-4366-A822-FEEA6DEF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564" y="3013809"/>
            <a:ext cx="7707585" cy="3416300"/>
          </a:xfrm>
        </p:spPr>
      </p:pic>
      <p:sp>
        <p:nvSpPr>
          <p:cNvPr id="5" name="Rectangle 4"/>
          <p:cNvSpPr/>
          <p:nvPr/>
        </p:nvSpPr>
        <p:spPr>
          <a:xfrm>
            <a:off x="3892062" y="2426677"/>
            <a:ext cx="38100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www.python.org/downloads</a:t>
            </a:r>
          </a:p>
        </p:txBody>
      </p:sp>
    </p:spTree>
    <p:extLst>
      <p:ext uri="{BB962C8B-B14F-4D97-AF65-F5344CB8AC3E}">
        <p14:creationId xmlns:p14="http://schemas.microsoft.com/office/powerpoint/2010/main" val="3721113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408" y="3014241"/>
            <a:ext cx="8824913" cy="3087187"/>
          </a:xfrm>
        </p:spPr>
      </p:pic>
      <p:sp>
        <p:nvSpPr>
          <p:cNvPr id="3" name="TextBox 2"/>
          <p:cNvSpPr txBox="1"/>
          <p:nvPr/>
        </p:nvSpPr>
        <p:spPr>
          <a:xfrm>
            <a:off x="1195375" y="2438400"/>
            <a:ext cx="872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your selected version and download</a:t>
            </a:r>
          </a:p>
        </p:txBody>
      </p:sp>
    </p:spTree>
    <p:extLst>
      <p:ext uri="{BB962C8B-B14F-4D97-AF65-F5344CB8AC3E}">
        <p14:creationId xmlns:p14="http://schemas.microsoft.com/office/powerpoint/2010/main" val="1748996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829" y="3162547"/>
            <a:ext cx="4501661" cy="3320313"/>
          </a:xfrm>
        </p:spPr>
      </p:pic>
      <p:sp>
        <p:nvSpPr>
          <p:cNvPr id="3" name="TextBox 2"/>
          <p:cNvSpPr txBox="1"/>
          <p:nvPr/>
        </p:nvSpPr>
        <p:spPr>
          <a:xfrm>
            <a:off x="1841500" y="2362200"/>
            <a:ext cx="692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“Run” on the installer tab</a:t>
            </a:r>
          </a:p>
        </p:txBody>
      </p:sp>
    </p:spTree>
    <p:extLst>
      <p:ext uri="{BB962C8B-B14F-4D97-AF65-F5344CB8AC3E}">
        <p14:creationId xmlns:p14="http://schemas.microsoft.com/office/powerpoint/2010/main" val="1797804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74" y="3006700"/>
            <a:ext cx="5478971" cy="3416300"/>
          </a:xfrm>
        </p:spPr>
      </p:pic>
      <p:sp>
        <p:nvSpPr>
          <p:cNvPr id="3" name="TextBox 2"/>
          <p:cNvSpPr txBox="1"/>
          <p:nvPr/>
        </p:nvSpPr>
        <p:spPr>
          <a:xfrm>
            <a:off x="1714500" y="2514600"/>
            <a:ext cx="539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the “Add Python 3.7 to PATH” box</a:t>
            </a:r>
          </a:p>
        </p:txBody>
      </p:sp>
    </p:spTree>
    <p:extLst>
      <p:ext uri="{BB962C8B-B14F-4D97-AF65-F5344CB8AC3E}">
        <p14:creationId xmlns:p14="http://schemas.microsoft.com/office/powerpoint/2010/main" val="239046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83" y="2779346"/>
            <a:ext cx="5488747" cy="3416300"/>
          </a:xfrm>
        </p:spPr>
      </p:pic>
    </p:spTree>
    <p:extLst>
      <p:ext uri="{BB962C8B-B14F-4D97-AF65-F5344CB8AC3E}">
        <p14:creationId xmlns:p14="http://schemas.microsoft.com/office/powerpoint/2010/main" val="1939148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207" y="2603500"/>
            <a:ext cx="5509899" cy="3416300"/>
          </a:xfrm>
        </p:spPr>
      </p:pic>
    </p:spTree>
    <p:extLst>
      <p:ext uri="{BB962C8B-B14F-4D97-AF65-F5344CB8AC3E}">
        <p14:creationId xmlns:p14="http://schemas.microsoft.com/office/powerpoint/2010/main" val="384785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7872-6300-4E7E-90ED-A075832D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D5630-8552-4D20-84BF-E430A5B6E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324" y="2347784"/>
            <a:ext cx="9687697" cy="40550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Programming is the implementation of logic to facilitate specified computing operations and functionality.</a:t>
            </a:r>
          </a:p>
          <a:p>
            <a:r>
              <a:rPr lang="en-US" dirty="0"/>
              <a:t>Programming language semantics and syntax are used when constructing an application. Thus, programming requires knowledge of application domains, algorithms and programming language expertise.</a:t>
            </a:r>
          </a:p>
          <a:p>
            <a:r>
              <a:rPr lang="en-US" dirty="0"/>
              <a:t>Programming language logic differs by developer. From a high level, good code can be evaluated with factors such as:</a:t>
            </a:r>
          </a:p>
          <a:p>
            <a:pPr lvl="1"/>
            <a:r>
              <a:rPr lang="en-US" b="1" dirty="0"/>
              <a:t>Robustness</a:t>
            </a:r>
            <a:r>
              <a:rPr lang="en-US" dirty="0"/>
              <a:t>: Focuses on program continuation capability, regardless of errors or incorrect data</a:t>
            </a:r>
          </a:p>
          <a:p>
            <a:pPr lvl="1"/>
            <a:r>
              <a:rPr lang="en-US" b="1" dirty="0"/>
              <a:t>Reliability</a:t>
            </a:r>
            <a:r>
              <a:rPr lang="en-US" dirty="0"/>
              <a:t>: Focuses on correct design and algorithm implementation</a:t>
            </a:r>
          </a:p>
          <a:p>
            <a:pPr lvl="1"/>
            <a:r>
              <a:rPr lang="en-US" b="1" dirty="0"/>
              <a:t>Efficiency</a:t>
            </a:r>
            <a:r>
              <a:rPr lang="en-US" dirty="0"/>
              <a:t>: Focuses on memory, hardware or other properties used to optimize programs</a:t>
            </a:r>
          </a:p>
          <a:p>
            <a:pPr lvl="1"/>
            <a:r>
              <a:rPr lang="en-US" b="1" dirty="0"/>
              <a:t>Readability</a:t>
            </a:r>
            <a:r>
              <a:rPr lang="en-US" dirty="0"/>
              <a:t>: Proper documentation and indentation availability, which provides insight to other program developers or designers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0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3DCB-60FD-4420-B5F5-09C23C52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99159-8EA5-4C64-A256-DBFC0F073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21626"/>
            <a:ext cx="8825659" cy="3416300"/>
          </a:xfrm>
        </p:spPr>
        <p:txBody>
          <a:bodyPr/>
          <a:lstStyle/>
          <a:p>
            <a:r>
              <a:rPr lang="en-US" dirty="0"/>
              <a:t>A flowchart is a diagram that depicts a process, system or computer algorithm</a:t>
            </a:r>
          </a:p>
          <a:p>
            <a:r>
              <a:rPr lang="en-US" dirty="0"/>
              <a:t>There are numerous formats of flowchart but they are widely similar: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47A02D-9B1C-4243-9A31-4673494DAC88}"/>
              </a:ext>
            </a:extLst>
          </p:cNvPr>
          <p:cNvSpPr/>
          <p:nvPr/>
        </p:nvSpPr>
        <p:spPr>
          <a:xfrm>
            <a:off x="5880296" y="4311650"/>
            <a:ext cx="1366910" cy="821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9C8922-39F4-442D-AE8B-3B9E6ED4781D}"/>
              </a:ext>
            </a:extLst>
          </p:cNvPr>
          <p:cNvSpPr/>
          <p:nvPr/>
        </p:nvSpPr>
        <p:spPr>
          <a:xfrm>
            <a:off x="1236316" y="4311650"/>
            <a:ext cx="1561514" cy="865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1DFC2DBC-1195-49A5-A4C2-D5BC972ABB96}"/>
              </a:ext>
            </a:extLst>
          </p:cNvPr>
          <p:cNvSpPr/>
          <p:nvPr/>
        </p:nvSpPr>
        <p:spPr>
          <a:xfrm>
            <a:off x="8299938" y="4318670"/>
            <a:ext cx="1680675" cy="82140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/Output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EAD62C-B049-4D6B-ADA2-123AD100C2F3}"/>
              </a:ext>
            </a:extLst>
          </p:cNvPr>
          <p:cNvCxnSpPr/>
          <p:nvPr/>
        </p:nvCxnSpPr>
        <p:spPr>
          <a:xfrm flipV="1">
            <a:off x="5061346" y="5752514"/>
            <a:ext cx="1012874" cy="1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>
            <a:extLst>
              <a:ext uri="{FF2B5EF4-FFF2-40B4-BE49-F238E27FC236}">
                <a16:creationId xmlns:a16="http://schemas.microsoft.com/office/drawing/2014/main" id="{636BEE7A-4B6D-478C-958D-475DED4457C1}"/>
              </a:ext>
            </a:extLst>
          </p:cNvPr>
          <p:cNvSpPr/>
          <p:nvPr/>
        </p:nvSpPr>
        <p:spPr>
          <a:xfrm>
            <a:off x="3348548" y="4058431"/>
            <a:ext cx="1680675" cy="137169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200876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08" y="2473568"/>
            <a:ext cx="4138245" cy="4149969"/>
          </a:xfrm>
        </p:spPr>
      </p:pic>
    </p:spTree>
    <p:extLst>
      <p:ext uri="{BB962C8B-B14F-4D97-AF65-F5344CB8AC3E}">
        <p14:creationId xmlns:p14="http://schemas.microsoft.com/office/powerpoint/2010/main" val="355472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08FC-E2B4-4988-9C52-129F0336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391509"/>
            <a:ext cx="3575538" cy="4337538"/>
          </a:xfrm>
        </p:spPr>
      </p:pic>
    </p:spTree>
    <p:extLst>
      <p:ext uri="{BB962C8B-B14F-4D97-AF65-F5344CB8AC3E}">
        <p14:creationId xmlns:p14="http://schemas.microsoft.com/office/powerpoint/2010/main" val="155804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08FC-E2B4-4988-9C52-129F0336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4886C-C8E5-45A5-BBF3-8D91CD5EB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loop is a sequence of </a:t>
            </a:r>
            <a:r>
              <a:rPr lang="en-US" u="sng" dirty="0"/>
              <a:t>instruction</a:t>
            </a:r>
            <a:r>
              <a:rPr lang="en-US" dirty="0"/>
              <a:t> s that is continually repeated until a condition p is reached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07FABB47-8292-4FAC-AE52-2816C0F1BA4C}"/>
              </a:ext>
            </a:extLst>
          </p:cNvPr>
          <p:cNvSpPr/>
          <p:nvPr/>
        </p:nvSpPr>
        <p:spPr>
          <a:xfrm>
            <a:off x="5332826" y="3556078"/>
            <a:ext cx="1209811" cy="10550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If 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60B812-BC18-434E-8A90-46F5548B65A7}"/>
              </a:ext>
            </a:extLst>
          </p:cNvPr>
          <p:cNvCxnSpPr/>
          <p:nvPr/>
        </p:nvCxnSpPr>
        <p:spPr>
          <a:xfrm>
            <a:off x="5937731" y="4611118"/>
            <a:ext cx="0" cy="56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8340465-A06C-4A5D-A308-53A462242B1A}"/>
              </a:ext>
            </a:extLst>
          </p:cNvPr>
          <p:cNvSpPr/>
          <p:nvPr/>
        </p:nvSpPr>
        <p:spPr>
          <a:xfrm>
            <a:off x="5199180" y="5217941"/>
            <a:ext cx="1477101" cy="801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C459A29-6A9E-4849-800F-DF58E71AEECF}"/>
              </a:ext>
            </a:extLst>
          </p:cNvPr>
          <p:cNvCxnSpPr>
            <a:cxnSpLocks/>
          </p:cNvCxnSpPr>
          <p:nvPr/>
        </p:nvCxnSpPr>
        <p:spPr>
          <a:xfrm flipH="1">
            <a:off x="4144103" y="5618870"/>
            <a:ext cx="1055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017DF5-FC21-44D8-83DF-20ED73B39322}"/>
              </a:ext>
            </a:extLst>
          </p:cNvPr>
          <p:cNvCxnSpPr>
            <a:cxnSpLocks/>
          </p:cNvCxnSpPr>
          <p:nvPr/>
        </p:nvCxnSpPr>
        <p:spPr>
          <a:xfrm>
            <a:off x="4137073" y="4084068"/>
            <a:ext cx="0" cy="1357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B7408C-E56C-4AEA-80F4-77C249CBB16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137073" y="4077528"/>
            <a:ext cx="1195753" cy="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CE1D3AD-AF4A-4BD2-951F-40F5AE6A6327}"/>
              </a:ext>
            </a:extLst>
          </p:cNvPr>
          <p:cNvCxnSpPr>
            <a:cxnSpLocks/>
          </p:cNvCxnSpPr>
          <p:nvPr/>
        </p:nvCxnSpPr>
        <p:spPr>
          <a:xfrm>
            <a:off x="6553903" y="4077528"/>
            <a:ext cx="1209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A720B38-180D-4156-B69C-D36DE1D274B1}"/>
              </a:ext>
            </a:extLst>
          </p:cNvPr>
          <p:cNvSpPr/>
          <p:nvPr/>
        </p:nvSpPr>
        <p:spPr>
          <a:xfrm>
            <a:off x="5266709" y="4655234"/>
            <a:ext cx="602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090C7C-421B-439E-B271-57093A4C272C}"/>
              </a:ext>
            </a:extLst>
          </p:cNvPr>
          <p:cNvSpPr/>
          <p:nvPr/>
        </p:nvSpPr>
        <p:spPr>
          <a:xfrm>
            <a:off x="6866440" y="3829068"/>
            <a:ext cx="584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977DFD-BFE4-40BA-81DA-A8F622A2355F}"/>
              </a:ext>
            </a:extLst>
          </p:cNvPr>
          <p:cNvSpPr/>
          <p:nvPr/>
        </p:nvSpPr>
        <p:spPr>
          <a:xfrm>
            <a:off x="3951848" y="5403689"/>
            <a:ext cx="844060" cy="38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i+1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54" y="2603499"/>
            <a:ext cx="3856892" cy="3926255"/>
          </a:xfrm>
        </p:spPr>
      </p:pic>
    </p:spTree>
    <p:extLst>
      <p:ext uri="{BB962C8B-B14F-4D97-AF65-F5344CB8AC3E}">
        <p14:creationId xmlns:p14="http://schemas.microsoft.com/office/powerpoint/2010/main" val="238942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3AD7-CDC2-4B63-B245-85698BBF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maximum of three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CAEC46-BCBD-42CF-9240-692F08235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568" y="2312427"/>
            <a:ext cx="7834184" cy="45455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13B61D-CA4C-4969-A67A-8056FEAFA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422" y="1786401"/>
            <a:ext cx="1771125" cy="70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28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1250-A69E-4F21-8643-A662AD6A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maximum of three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D4473-BCF6-4194-B27D-3E5385B0F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51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1043</TotalTime>
  <Words>303</Words>
  <Application>Microsoft Office PowerPoint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 Boardroom</vt:lpstr>
      <vt:lpstr>Workshop</vt:lpstr>
      <vt:lpstr>What is PROGRAMMING</vt:lpstr>
      <vt:lpstr>Flowchart</vt:lpstr>
      <vt:lpstr>Example 1</vt:lpstr>
      <vt:lpstr>Example 2</vt:lpstr>
      <vt:lpstr>Loop</vt:lpstr>
      <vt:lpstr>Example</vt:lpstr>
      <vt:lpstr>Finding maximum of three numbers</vt:lpstr>
      <vt:lpstr>Finding maximum of three numbers</vt:lpstr>
      <vt:lpstr>Comparing to other languages</vt:lpstr>
      <vt:lpstr>Comparing to other languages</vt:lpstr>
      <vt:lpstr>Comparing to other languages</vt:lpstr>
      <vt:lpstr>Install Python</vt:lpstr>
      <vt:lpstr>Install Python</vt:lpstr>
      <vt:lpstr>Install Python</vt:lpstr>
      <vt:lpstr>Install Python</vt:lpstr>
      <vt:lpstr>Install Python</vt:lpstr>
      <vt:lpstr>Install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</dc:title>
  <dc:creator>Mohammad Rostami</dc:creator>
  <cp:lastModifiedBy>Mohammad Rostami</cp:lastModifiedBy>
  <cp:revision>29</cp:revision>
  <dcterms:created xsi:type="dcterms:W3CDTF">2019-08-16T13:10:53Z</dcterms:created>
  <dcterms:modified xsi:type="dcterms:W3CDTF">2019-08-27T21:26:54Z</dcterms:modified>
</cp:coreProperties>
</file>