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embeddedFontLst>
    <p:embeddedFont>
      <p:font typeface="Exo" panose="020B0604020202020204" charset="0"/>
      <p:regular r:id="rId36"/>
      <p:bold r:id="rId37"/>
      <p:italic r:id="rId38"/>
      <p:boldItalic r:id="rId39"/>
    </p:embeddedFont>
    <p:embeddedFont>
      <p:font typeface="PT Sans"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0C11C6-3FA4-4B77-A5B3-196C1029C899}">
  <a:tblStyle styleId="{E40C11C6-3FA4-4B77-A5B3-196C1029C89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9"/>
        <p:cNvGrpSpPr/>
        <p:nvPr/>
      </p:nvGrpSpPr>
      <p:grpSpPr>
        <a:xfrm>
          <a:off x="0" y="0"/>
          <a:ext cx="0" cy="0"/>
          <a:chOff x="0" y="0"/>
          <a:chExt cx="0" cy="0"/>
        </a:xfrm>
      </p:grpSpPr>
      <p:sp>
        <p:nvSpPr>
          <p:cNvPr id="2650" name="Google Shape;2650;g196b15472d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1" name="Google Shape;2651;g196b15472d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0"/>
        <p:cNvGrpSpPr/>
        <p:nvPr/>
      </p:nvGrpSpPr>
      <p:grpSpPr>
        <a:xfrm>
          <a:off x="0" y="0"/>
          <a:ext cx="0" cy="0"/>
          <a:chOff x="0" y="0"/>
          <a:chExt cx="0" cy="0"/>
        </a:xfrm>
      </p:grpSpPr>
      <p:sp>
        <p:nvSpPr>
          <p:cNvPr id="3101" name="Google Shape;3101;g19ad04e89bd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2" name="Google Shape;3102;g19ad04e89bd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2"/>
        <p:cNvGrpSpPr/>
        <p:nvPr/>
      </p:nvGrpSpPr>
      <p:grpSpPr>
        <a:xfrm>
          <a:off x="0" y="0"/>
          <a:ext cx="0" cy="0"/>
          <a:chOff x="0" y="0"/>
          <a:chExt cx="0" cy="0"/>
        </a:xfrm>
      </p:grpSpPr>
      <p:sp>
        <p:nvSpPr>
          <p:cNvPr id="3153" name="Google Shape;3153;g19ad04e89bd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4" name="Google Shape;3154;g19ad04e89bd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4"/>
        <p:cNvGrpSpPr/>
        <p:nvPr/>
      </p:nvGrpSpPr>
      <p:grpSpPr>
        <a:xfrm>
          <a:off x="0" y="0"/>
          <a:ext cx="0" cy="0"/>
          <a:chOff x="0" y="0"/>
          <a:chExt cx="0" cy="0"/>
        </a:xfrm>
      </p:grpSpPr>
      <p:sp>
        <p:nvSpPr>
          <p:cNvPr id="3205" name="Google Shape;3205;g19ad04e89bd_0_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6" name="Google Shape;3206;g19ad04e89bd_0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6"/>
        <p:cNvGrpSpPr/>
        <p:nvPr/>
      </p:nvGrpSpPr>
      <p:grpSpPr>
        <a:xfrm>
          <a:off x="0" y="0"/>
          <a:ext cx="0" cy="0"/>
          <a:chOff x="0" y="0"/>
          <a:chExt cx="0" cy="0"/>
        </a:xfrm>
      </p:grpSpPr>
      <p:sp>
        <p:nvSpPr>
          <p:cNvPr id="3257" name="Google Shape;3257;g19ad04e89bd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8" name="Google Shape;3258;g19ad04e89bd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8"/>
        <p:cNvGrpSpPr/>
        <p:nvPr/>
      </p:nvGrpSpPr>
      <p:grpSpPr>
        <a:xfrm>
          <a:off x="0" y="0"/>
          <a:ext cx="0" cy="0"/>
          <a:chOff x="0" y="0"/>
          <a:chExt cx="0" cy="0"/>
        </a:xfrm>
      </p:grpSpPr>
      <p:sp>
        <p:nvSpPr>
          <p:cNvPr id="3309" name="Google Shape;3309;g19ad04e89bd_0_5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0" name="Google Shape;3310;g19ad04e89bd_0_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227"/>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For instance, breast cancer that starts in the breast is still called breast cancer even if it spreads (metastasizes) to other parts of the body</a:t>
            </a:r>
            <a:endParaRPr sz="1200">
              <a:solidFill>
                <a:schemeClr val="dk1"/>
              </a:solidFill>
              <a:latin typeface="Times New Roman"/>
              <a:ea typeface="Times New Roman"/>
              <a:cs typeface="Times New Roman"/>
              <a:sym typeface="Times New Roman"/>
            </a:endParaRPr>
          </a:p>
          <a:p>
            <a:pPr marL="0" lvl="0" indent="0" algn="l" rtl="0">
              <a:spcBef>
                <a:spcPts val="80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3"/>
        <p:cNvGrpSpPr/>
        <p:nvPr/>
      </p:nvGrpSpPr>
      <p:grpSpPr>
        <a:xfrm>
          <a:off x="0" y="0"/>
          <a:ext cx="0" cy="0"/>
          <a:chOff x="0" y="0"/>
          <a:chExt cx="0" cy="0"/>
        </a:xfrm>
      </p:grpSpPr>
      <p:sp>
        <p:nvSpPr>
          <p:cNvPr id="3354" name="Google Shape;3354;g19ad04e89bd_0_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5" name="Google Shape;3355;g19ad04e89bd_0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227"/>
              </a:lnSpc>
              <a:spcBef>
                <a:spcPts val="1200"/>
              </a:spcBef>
              <a:spcAft>
                <a:spcPts val="0"/>
              </a:spcAft>
              <a:buNone/>
            </a:pPr>
            <a:r>
              <a:rPr lang="en" sz="1200">
                <a:solidFill>
                  <a:schemeClr val="dk1"/>
                </a:solidFill>
                <a:latin typeface="Times New Roman"/>
                <a:ea typeface="Times New Roman"/>
                <a:cs typeface="Times New Roman"/>
                <a:sym typeface="Times New Roman"/>
              </a:rPr>
              <a:t>For instance, breast cancer that starts in the breast is still called breast cancer even if it spreads (metastasizes) to other parts of the body</a:t>
            </a:r>
            <a:endParaRPr sz="1200">
              <a:solidFill>
                <a:schemeClr val="dk1"/>
              </a:solidFill>
              <a:latin typeface="Times New Roman"/>
              <a:ea typeface="Times New Roman"/>
              <a:cs typeface="Times New Roman"/>
              <a:sym typeface="Times New Roman"/>
            </a:endParaRPr>
          </a:p>
          <a:p>
            <a:pPr marL="0" lvl="0" indent="0" algn="l" rtl="0">
              <a:spcBef>
                <a:spcPts val="80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8"/>
        <p:cNvGrpSpPr/>
        <p:nvPr/>
      </p:nvGrpSpPr>
      <p:grpSpPr>
        <a:xfrm>
          <a:off x="0" y="0"/>
          <a:ext cx="0" cy="0"/>
          <a:chOff x="0" y="0"/>
          <a:chExt cx="0" cy="0"/>
        </a:xfrm>
      </p:grpSpPr>
      <p:sp>
        <p:nvSpPr>
          <p:cNvPr id="3399" name="Google Shape;3399;g19ad04e89bd_0_7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0" name="Google Shape;3400;g19ad04e89bd_0_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5"/>
        <p:cNvGrpSpPr/>
        <p:nvPr/>
      </p:nvGrpSpPr>
      <p:grpSpPr>
        <a:xfrm>
          <a:off x="0" y="0"/>
          <a:ext cx="0" cy="0"/>
          <a:chOff x="0" y="0"/>
          <a:chExt cx="0" cy="0"/>
        </a:xfrm>
      </p:grpSpPr>
      <p:sp>
        <p:nvSpPr>
          <p:cNvPr id="3456" name="Google Shape;3456;g19ad04e89bd_0_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7" name="Google Shape;3457;g19ad04e89bd_0_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227"/>
              </a:lnSpc>
              <a:spcBef>
                <a:spcPts val="1200"/>
              </a:spcBef>
              <a:spcAft>
                <a:spcPts val="0"/>
              </a:spcAft>
              <a:buNone/>
            </a:pPr>
            <a:r>
              <a:rPr lang="en" sz="1200">
                <a:solidFill>
                  <a:schemeClr val="dk1"/>
                </a:solidFill>
                <a:latin typeface="Times New Roman"/>
                <a:ea typeface="Times New Roman"/>
                <a:cs typeface="Times New Roman"/>
                <a:sym typeface="Times New Roman"/>
              </a:rPr>
              <a:t>For instance, breast cancer that starts in the breast is still called breast cancer even if it spreads (metastasizes) to other parts of the body</a:t>
            </a:r>
            <a:endParaRPr sz="1200">
              <a:solidFill>
                <a:schemeClr val="dk1"/>
              </a:solidFill>
              <a:latin typeface="Times New Roman"/>
              <a:ea typeface="Times New Roman"/>
              <a:cs typeface="Times New Roman"/>
              <a:sym typeface="Times New Roman"/>
            </a:endParaRPr>
          </a:p>
          <a:p>
            <a:pPr marL="0" lvl="0" indent="0" algn="l" rtl="0">
              <a:spcBef>
                <a:spcPts val="80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0"/>
        <p:cNvGrpSpPr/>
        <p:nvPr/>
      </p:nvGrpSpPr>
      <p:grpSpPr>
        <a:xfrm>
          <a:off x="0" y="0"/>
          <a:ext cx="0" cy="0"/>
          <a:chOff x="0" y="0"/>
          <a:chExt cx="0" cy="0"/>
        </a:xfrm>
      </p:grpSpPr>
      <p:sp>
        <p:nvSpPr>
          <p:cNvPr id="3501" name="Google Shape;3501;g19ad04e89bd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2" name="Google Shape;3502;g19ad04e89bd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0" algn="just" rtl="0">
              <a:lnSpc>
                <a:spcPct val="7363"/>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Before we dive into logistic Regression, let’s take a step back and review linear regression.</a:t>
            </a:r>
            <a:endParaRPr sz="1200">
              <a:solidFill>
                <a:schemeClr val="dk1"/>
              </a:solidFill>
              <a:latin typeface="Times New Roman"/>
              <a:ea typeface="Times New Roman"/>
              <a:cs typeface="Times New Roman"/>
              <a:sym typeface="Times New Roman"/>
            </a:endParaRPr>
          </a:p>
          <a:p>
            <a:pPr marL="0" lvl="0" indent="0" algn="l" rtl="0">
              <a:spcBef>
                <a:spcPts val="800"/>
              </a:spcBef>
              <a:spcAft>
                <a:spcPts val="0"/>
              </a:spcAft>
              <a:buNone/>
            </a:pP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3"/>
        <p:cNvGrpSpPr/>
        <p:nvPr/>
      </p:nvGrpSpPr>
      <p:grpSpPr>
        <a:xfrm>
          <a:off x="0" y="0"/>
          <a:ext cx="0" cy="0"/>
          <a:chOff x="0" y="0"/>
          <a:chExt cx="0" cy="0"/>
        </a:xfrm>
      </p:grpSpPr>
      <p:sp>
        <p:nvSpPr>
          <p:cNvPr id="3554" name="Google Shape;3554;g196b15472d3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5" name="Google Shape;3555;g196b15472d3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0" algn="just" rtl="0">
              <a:lnSpc>
                <a:spcPct val="7363"/>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Before we dive into logistic Regression, let’s take a step back and review linear regression.</a:t>
            </a:r>
            <a:endParaRPr sz="1200">
              <a:solidFill>
                <a:schemeClr val="dk1"/>
              </a:solidFill>
              <a:latin typeface="Times New Roman"/>
              <a:ea typeface="Times New Roman"/>
              <a:cs typeface="Times New Roman"/>
              <a:sym typeface="Times New Roman"/>
            </a:endParaRPr>
          </a:p>
          <a:p>
            <a:pPr marL="0" lvl="0" indent="0" algn="l" rtl="0">
              <a:spcBef>
                <a:spcPts val="800"/>
              </a:spcBef>
              <a:spcAft>
                <a:spcPts val="0"/>
              </a:spcAft>
              <a:buNone/>
            </a:pP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9"/>
        <p:cNvGrpSpPr/>
        <p:nvPr/>
      </p:nvGrpSpPr>
      <p:grpSpPr>
        <a:xfrm>
          <a:off x="0" y="0"/>
          <a:ext cx="0" cy="0"/>
          <a:chOff x="0" y="0"/>
          <a:chExt cx="0" cy="0"/>
        </a:xfrm>
      </p:grpSpPr>
      <p:sp>
        <p:nvSpPr>
          <p:cNvPr id="2660" name="Google Shape;2660;gf11272de0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1" name="Google Shape;2661;gf11272de0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8"/>
        <p:cNvGrpSpPr/>
        <p:nvPr/>
      </p:nvGrpSpPr>
      <p:grpSpPr>
        <a:xfrm>
          <a:off x="0" y="0"/>
          <a:ext cx="0" cy="0"/>
          <a:chOff x="0" y="0"/>
          <a:chExt cx="0" cy="0"/>
        </a:xfrm>
      </p:grpSpPr>
      <p:sp>
        <p:nvSpPr>
          <p:cNvPr id="3629" name="Google Shape;3629;g1952aa23430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0" name="Google Shape;3630;g1952aa23430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3"/>
        <p:cNvGrpSpPr/>
        <p:nvPr/>
      </p:nvGrpSpPr>
      <p:grpSpPr>
        <a:xfrm>
          <a:off x="0" y="0"/>
          <a:ext cx="0" cy="0"/>
          <a:chOff x="0" y="0"/>
          <a:chExt cx="0" cy="0"/>
        </a:xfrm>
      </p:grpSpPr>
      <p:sp>
        <p:nvSpPr>
          <p:cNvPr id="3664" name="Google Shape;3664;g1952aa23430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5" name="Google Shape;3665;g1952aa23430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4"/>
        <p:cNvGrpSpPr/>
        <p:nvPr/>
      </p:nvGrpSpPr>
      <p:grpSpPr>
        <a:xfrm>
          <a:off x="0" y="0"/>
          <a:ext cx="0" cy="0"/>
          <a:chOff x="0" y="0"/>
          <a:chExt cx="0" cy="0"/>
        </a:xfrm>
      </p:grpSpPr>
      <p:sp>
        <p:nvSpPr>
          <p:cNvPr id="3735" name="Google Shape;3735;g1952aa23430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6" name="Google Shape;3736;g1952aa23430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0" algn="just" rtl="0">
              <a:lnSpc>
                <a:spcPct val="7363"/>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Before we dive into logistic Regression, let’s take a step back and review linear regression.</a:t>
            </a:r>
            <a:endParaRPr sz="1200">
              <a:solidFill>
                <a:schemeClr val="dk1"/>
              </a:solidFill>
              <a:latin typeface="Times New Roman"/>
              <a:ea typeface="Times New Roman"/>
              <a:cs typeface="Times New Roman"/>
              <a:sym typeface="Times New Roman"/>
            </a:endParaRPr>
          </a:p>
          <a:p>
            <a:pPr marL="0" lvl="0" indent="0" algn="l" rtl="0">
              <a:spcBef>
                <a:spcPts val="800"/>
              </a:spcBef>
              <a:spcAft>
                <a:spcPts val="0"/>
              </a:spcAft>
              <a:buNone/>
            </a:pP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0"/>
        <p:cNvGrpSpPr/>
        <p:nvPr/>
      </p:nvGrpSpPr>
      <p:grpSpPr>
        <a:xfrm>
          <a:off x="0" y="0"/>
          <a:ext cx="0" cy="0"/>
          <a:chOff x="0" y="0"/>
          <a:chExt cx="0" cy="0"/>
        </a:xfrm>
      </p:grpSpPr>
      <p:sp>
        <p:nvSpPr>
          <p:cNvPr id="3781" name="Google Shape;3781;g194b0631b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2" name="Google Shape;3782;g194b0631b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0" algn="just" rtl="0">
              <a:lnSpc>
                <a:spcPct val="7363"/>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Before we dive into logistic Regression, let’s take a step back and review linear regression.</a:t>
            </a:r>
            <a:endParaRPr sz="1200">
              <a:solidFill>
                <a:schemeClr val="dk1"/>
              </a:solidFill>
              <a:latin typeface="Times New Roman"/>
              <a:ea typeface="Times New Roman"/>
              <a:cs typeface="Times New Roman"/>
              <a:sym typeface="Times New Roman"/>
            </a:endParaRPr>
          </a:p>
          <a:p>
            <a:pPr marL="0" lvl="0" indent="0" algn="l" rtl="0">
              <a:spcBef>
                <a:spcPts val="800"/>
              </a:spcBef>
              <a:spcAft>
                <a:spcPts val="0"/>
              </a:spcAft>
              <a:buNone/>
            </a:pP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7"/>
        <p:cNvGrpSpPr/>
        <p:nvPr/>
      </p:nvGrpSpPr>
      <p:grpSpPr>
        <a:xfrm>
          <a:off x="0" y="0"/>
          <a:ext cx="0" cy="0"/>
          <a:chOff x="0" y="0"/>
          <a:chExt cx="0" cy="0"/>
        </a:xfrm>
      </p:grpSpPr>
      <p:sp>
        <p:nvSpPr>
          <p:cNvPr id="3828" name="Google Shape;3828;g19ad04e89bd_0_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9" name="Google Shape;3829;g19ad04e89bd_0_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4"/>
        <p:cNvGrpSpPr/>
        <p:nvPr/>
      </p:nvGrpSpPr>
      <p:grpSpPr>
        <a:xfrm>
          <a:off x="0" y="0"/>
          <a:ext cx="0" cy="0"/>
          <a:chOff x="0" y="0"/>
          <a:chExt cx="0" cy="0"/>
        </a:xfrm>
      </p:grpSpPr>
      <p:sp>
        <p:nvSpPr>
          <p:cNvPr id="3875" name="Google Shape;3875;g19ad04e89bd_0_9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6" name="Google Shape;3876;g19ad04e89bd_0_9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9"/>
        <p:cNvGrpSpPr/>
        <p:nvPr/>
      </p:nvGrpSpPr>
      <p:grpSpPr>
        <a:xfrm>
          <a:off x="0" y="0"/>
          <a:ext cx="0" cy="0"/>
          <a:chOff x="0" y="0"/>
          <a:chExt cx="0" cy="0"/>
        </a:xfrm>
      </p:grpSpPr>
      <p:sp>
        <p:nvSpPr>
          <p:cNvPr id="3920" name="Google Shape;3920;g19ad04e89bd_0_9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1" name="Google Shape;3921;g19ad04e89bd_0_9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4"/>
        <p:cNvGrpSpPr/>
        <p:nvPr/>
      </p:nvGrpSpPr>
      <p:grpSpPr>
        <a:xfrm>
          <a:off x="0" y="0"/>
          <a:ext cx="0" cy="0"/>
          <a:chOff x="0" y="0"/>
          <a:chExt cx="0" cy="0"/>
        </a:xfrm>
      </p:grpSpPr>
      <p:sp>
        <p:nvSpPr>
          <p:cNvPr id="3965" name="Google Shape;3965;g19ad04e89bd_0_10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6" name="Google Shape;3966;g19ad04e89bd_0_1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9"/>
        <p:cNvGrpSpPr/>
        <p:nvPr/>
      </p:nvGrpSpPr>
      <p:grpSpPr>
        <a:xfrm>
          <a:off x="0" y="0"/>
          <a:ext cx="0" cy="0"/>
          <a:chOff x="0" y="0"/>
          <a:chExt cx="0" cy="0"/>
        </a:xfrm>
      </p:grpSpPr>
      <p:sp>
        <p:nvSpPr>
          <p:cNvPr id="4010" name="Google Shape;4010;g19ad04e89bd_0_1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1" name="Google Shape;4011;g19ad04e89bd_0_1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4"/>
        <p:cNvGrpSpPr/>
        <p:nvPr/>
      </p:nvGrpSpPr>
      <p:grpSpPr>
        <a:xfrm>
          <a:off x="0" y="0"/>
          <a:ext cx="0" cy="0"/>
          <a:chOff x="0" y="0"/>
          <a:chExt cx="0" cy="0"/>
        </a:xfrm>
      </p:grpSpPr>
      <p:sp>
        <p:nvSpPr>
          <p:cNvPr id="4055" name="Google Shape;4055;g196b15472d3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6" name="Google Shape;4056;g196b15472d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4"/>
        <p:cNvGrpSpPr/>
        <p:nvPr/>
      </p:nvGrpSpPr>
      <p:grpSpPr>
        <a:xfrm>
          <a:off x="0" y="0"/>
          <a:ext cx="0" cy="0"/>
          <a:chOff x="0" y="0"/>
          <a:chExt cx="0" cy="0"/>
        </a:xfrm>
      </p:grpSpPr>
      <p:sp>
        <p:nvSpPr>
          <p:cNvPr id="2695" name="Google Shape;2695;g19ad04e89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6" name="Google Shape;2696;g19ad04e89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5"/>
        <p:cNvGrpSpPr/>
        <p:nvPr/>
      </p:nvGrpSpPr>
      <p:grpSpPr>
        <a:xfrm>
          <a:off x="0" y="0"/>
          <a:ext cx="0" cy="0"/>
          <a:chOff x="0" y="0"/>
          <a:chExt cx="0" cy="0"/>
        </a:xfrm>
      </p:grpSpPr>
      <p:sp>
        <p:nvSpPr>
          <p:cNvPr id="4066" name="Google Shape;4066;g196b15472d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7" name="Google Shape;4067;g196b15472d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3"/>
        <p:cNvGrpSpPr/>
        <p:nvPr/>
      </p:nvGrpSpPr>
      <p:grpSpPr>
        <a:xfrm>
          <a:off x="0" y="0"/>
          <a:ext cx="0" cy="0"/>
          <a:chOff x="0" y="0"/>
          <a:chExt cx="0" cy="0"/>
        </a:xfrm>
      </p:grpSpPr>
      <p:sp>
        <p:nvSpPr>
          <p:cNvPr id="4074" name="Google Shape;4074;g196b15472d3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5" name="Google Shape;4075;g196b15472d3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0"/>
        <p:cNvGrpSpPr/>
        <p:nvPr/>
      </p:nvGrpSpPr>
      <p:grpSpPr>
        <a:xfrm>
          <a:off x="0" y="0"/>
          <a:ext cx="0" cy="0"/>
          <a:chOff x="0" y="0"/>
          <a:chExt cx="0" cy="0"/>
        </a:xfrm>
      </p:grpSpPr>
      <p:sp>
        <p:nvSpPr>
          <p:cNvPr id="4081" name="Google Shape;4081;g196b15472d3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2" name="Google Shape;4082;g196b15472d3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7"/>
        <p:cNvGrpSpPr/>
        <p:nvPr/>
      </p:nvGrpSpPr>
      <p:grpSpPr>
        <a:xfrm>
          <a:off x="0" y="0"/>
          <a:ext cx="0" cy="0"/>
          <a:chOff x="0" y="0"/>
          <a:chExt cx="0" cy="0"/>
        </a:xfrm>
      </p:grpSpPr>
      <p:sp>
        <p:nvSpPr>
          <p:cNvPr id="4138" name="Google Shape;4138;gedfa3e31c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9" name="Google Shape;4139;gedfa3e31c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9"/>
        <p:cNvGrpSpPr/>
        <p:nvPr/>
      </p:nvGrpSpPr>
      <p:grpSpPr>
        <a:xfrm>
          <a:off x="0" y="0"/>
          <a:ext cx="0" cy="0"/>
          <a:chOff x="0" y="0"/>
          <a:chExt cx="0" cy="0"/>
        </a:xfrm>
      </p:grpSpPr>
      <p:sp>
        <p:nvSpPr>
          <p:cNvPr id="2760" name="Google Shape;2760;g198cb5e7219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1" name="Google Shape;2761;g198cb5e7219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1"/>
        <p:cNvGrpSpPr/>
        <p:nvPr/>
      </p:nvGrpSpPr>
      <p:grpSpPr>
        <a:xfrm>
          <a:off x="0" y="0"/>
          <a:ext cx="0" cy="0"/>
          <a:chOff x="0" y="0"/>
          <a:chExt cx="0" cy="0"/>
        </a:xfrm>
      </p:grpSpPr>
      <p:sp>
        <p:nvSpPr>
          <p:cNvPr id="2812" name="Google Shape;2812;gf11272de0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3" name="Google Shape;2813;gf11272de0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6"/>
        <p:cNvGrpSpPr/>
        <p:nvPr/>
      </p:nvGrpSpPr>
      <p:grpSpPr>
        <a:xfrm>
          <a:off x="0" y="0"/>
          <a:ext cx="0" cy="0"/>
          <a:chOff x="0" y="0"/>
          <a:chExt cx="0" cy="0"/>
        </a:xfrm>
      </p:grpSpPr>
      <p:sp>
        <p:nvSpPr>
          <p:cNvPr id="2877" name="Google Shape;2877;gedfa3e31c0_2_20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8" name="Google Shape;2878;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sz="1200">
                <a:solidFill>
                  <a:schemeClr val="dk1"/>
                </a:solidFill>
              </a:rPr>
              <a:t>Mammography is the most common mass screening tool for an early detection of breast cancers because of its sensitivity in recognising breast masses.</a:t>
            </a:r>
            <a:endParaRPr sz="120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1200">
                <a:solidFill>
                  <a:schemeClr val="dk1"/>
                </a:solidFill>
              </a:rPr>
              <a:t>After detection of suspicious breast masses, a biopsy test procedure would be carried out, such as Fine Needle Aspirates (FNA), that is the method this report focus on</a:t>
            </a:r>
            <a:endParaRPr sz="1200">
              <a:solidFill>
                <a:schemeClr val="dk1"/>
              </a:solidFill>
            </a:endParaRPr>
          </a:p>
          <a:p>
            <a:pPr marL="0" lvl="0" indent="0" algn="just"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1200">
                <a:solidFill>
                  <a:schemeClr val="dk1"/>
                </a:solidFill>
              </a:rPr>
              <a:t>Breast cancer has become the most recurrent type of health issue among women especially for women in middle age. Early detection of breast cancer can help women cure this disease and death rate can be reduced. In the present-day scenario, to observe breast cancer mammograms are used and they are known be the most effective scanning technique.</a:t>
            </a:r>
            <a:endParaRPr sz="1200">
              <a:solidFill>
                <a:schemeClr val="dk1"/>
              </a:solidFill>
            </a:endParaRPr>
          </a:p>
          <a:p>
            <a:pPr marL="0" lvl="0" indent="0" algn="just"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1200">
                <a:solidFill>
                  <a:schemeClr val="dk1"/>
                </a:solidFill>
              </a:rPr>
              <a:t>Mammography is the most common mass screening tool for an early detection of breast cancers because of its sensitivity in recognising breast masses. After detection of suspicious breast masses, a biopsy test procedure would be carried out, such as Fine Needle Aspirates (FNA), that is the method this report focus on. This method has been shown to be safe, cost-effective, accurate and fast. A small drop of viscous fluid is aspired from the breast masses to be analyzed under the microscope. Then, a small region of the breast mass cells is photographed in a grayscale image and further analyzed using an image analysis program ‘Xcyt’. This program uses a curve-fitting to determine the edges of the nuclei from initial dots manually placed near these edges by a mouse.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8"/>
        <p:cNvGrpSpPr/>
        <p:nvPr/>
      </p:nvGrpSpPr>
      <p:grpSpPr>
        <a:xfrm>
          <a:off x="0" y="0"/>
          <a:ext cx="0" cy="0"/>
          <a:chOff x="0" y="0"/>
          <a:chExt cx="0" cy="0"/>
        </a:xfrm>
      </p:grpSpPr>
      <p:sp>
        <p:nvSpPr>
          <p:cNvPr id="2929" name="Google Shape;2929;g19ad04e89bd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0" name="Google Shape;2930;g19ad04e89bd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3"/>
        <p:cNvGrpSpPr/>
        <p:nvPr/>
      </p:nvGrpSpPr>
      <p:grpSpPr>
        <a:xfrm>
          <a:off x="0" y="0"/>
          <a:ext cx="0" cy="0"/>
          <a:chOff x="0" y="0"/>
          <a:chExt cx="0" cy="0"/>
        </a:xfrm>
      </p:grpSpPr>
      <p:sp>
        <p:nvSpPr>
          <p:cNvPr id="2974" name="Google Shape;2974;g19ad04e89bd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5" name="Google Shape;2975;g19ad04e89bd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5"/>
        <p:cNvGrpSpPr/>
        <p:nvPr/>
      </p:nvGrpSpPr>
      <p:grpSpPr>
        <a:xfrm>
          <a:off x="0" y="0"/>
          <a:ext cx="0" cy="0"/>
          <a:chOff x="0" y="0"/>
          <a:chExt cx="0" cy="0"/>
        </a:xfrm>
      </p:grpSpPr>
      <p:sp>
        <p:nvSpPr>
          <p:cNvPr id="3036" name="Google Shape;3036;g19ad04e89bd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7" name="Google Shape;3037;g19ad04e89bd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227"/>
              </a:lnSpc>
              <a:spcBef>
                <a:spcPts val="1200"/>
              </a:spcBef>
              <a:spcAft>
                <a:spcPts val="800"/>
              </a:spcAft>
              <a:buNone/>
            </a:pPr>
            <a:r>
              <a:rPr lang="en" sz="1200">
                <a:solidFill>
                  <a:schemeClr val="dk1"/>
                </a:solidFill>
                <a:latin typeface="Times New Roman"/>
                <a:ea typeface="Times New Roman"/>
                <a:cs typeface="Times New Roman"/>
                <a:sym typeface="Times New Roman"/>
              </a:rPr>
              <a:t>In today's medical field, data mining is mostly utilized to anticipate various diseases, assist with diagnosis, and advise clinicians on clinical decisions.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4" y="-27"/>
            <a:ext cx="9143711" cy="5143338"/>
            <a:chOff x="597550" y="708125"/>
            <a:chExt cx="6449225" cy="4193850"/>
          </a:xfrm>
        </p:grpSpPr>
        <p:sp>
          <p:nvSpPr>
            <p:cNvPr id="10" name="Google Shape;10;p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txBox="1">
            <a:spLocks noGrp="1"/>
          </p:cNvSpPr>
          <p:nvPr>
            <p:ph type="ctrTitle"/>
          </p:nvPr>
        </p:nvSpPr>
        <p:spPr>
          <a:xfrm>
            <a:off x="1317600" y="1193625"/>
            <a:ext cx="6508800" cy="1724400"/>
          </a:xfrm>
          <a:prstGeom prst="rect">
            <a:avLst/>
          </a:prstGeom>
          <a:effectLst>
            <a:outerShdw blurRad="142875" algn="bl" rotWithShape="0">
              <a:schemeClr val="accent2">
                <a:alpha val="38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9" name="Google Shape;49;p2"/>
          <p:cNvSpPr txBox="1">
            <a:spLocks noGrp="1"/>
          </p:cNvSpPr>
          <p:nvPr>
            <p:ph type="subTitle" idx="1"/>
          </p:nvPr>
        </p:nvSpPr>
        <p:spPr>
          <a:xfrm>
            <a:off x="2298150" y="3376773"/>
            <a:ext cx="4547700" cy="306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50" name="Google Shape;50;p2"/>
          <p:cNvGrpSpPr/>
          <p:nvPr/>
        </p:nvGrpSpPr>
        <p:grpSpPr>
          <a:xfrm>
            <a:off x="-11" y="606814"/>
            <a:ext cx="1284435" cy="586800"/>
            <a:chOff x="-11" y="606814"/>
            <a:chExt cx="1284435" cy="586800"/>
          </a:xfrm>
        </p:grpSpPr>
        <p:sp>
          <p:nvSpPr>
            <p:cNvPr id="51" name="Google Shape;51;p2"/>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2"/>
            <p:cNvGrpSpPr/>
            <p:nvPr/>
          </p:nvGrpSpPr>
          <p:grpSpPr>
            <a:xfrm rot="10800000">
              <a:off x="-11" y="779178"/>
              <a:ext cx="883262" cy="242091"/>
              <a:chOff x="2300350" y="2601250"/>
              <a:chExt cx="2275275" cy="623625"/>
            </a:xfrm>
          </p:grpSpPr>
          <p:sp>
            <p:nvSpPr>
              <p:cNvPr id="53" name="Google Shape;53;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59;p2"/>
          <p:cNvGrpSpPr/>
          <p:nvPr/>
        </p:nvGrpSpPr>
        <p:grpSpPr>
          <a:xfrm rot="5400000">
            <a:off x="85100" y="1849625"/>
            <a:ext cx="98902" cy="553090"/>
            <a:chOff x="4898850" y="4820550"/>
            <a:chExt cx="98902" cy="553090"/>
          </a:xfrm>
        </p:grpSpPr>
        <p:sp>
          <p:nvSpPr>
            <p:cNvPr id="60" name="Google Shape;60;p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1414555" y="3058729"/>
            <a:ext cx="2297800" cy="347400"/>
            <a:chOff x="-1414555" y="3058729"/>
            <a:chExt cx="2297800" cy="347400"/>
          </a:xfrm>
        </p:grpSpPr>
        <p:sp>
          <p:nvSpPr>
            <p:cNvPr id="66" name="Google Shape;66;p2"/>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flipH="1">
            <a:off x="-799254" y="4139005"/>
            <a:ext cx="1823016" cy="196994"/>
            <a:chOff x="7857346" y="4002005"/>
            <a:chExt cx="1823016" cy="196994"/>
          </a:xfrm>
        </p:grpSpPr>
        <p:sp>
          <p:nvSpPr>
            <p:cNvPr id="69" name="Google Shape;69;p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2"/>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7812807" y="997962"/>
            <a:ext cx="1520982" cy="302065"/>
            <a:chOff x="5642557" y="-150670"/>
            <a:chExt cx="1520982" cy="302065"/>
          </a:xfrm>
        </p:grpSpPr>
        <p:sp>
          <p:nvSpPr>
            <p:cNvPr id="76" name="Google Shape;76;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2"/>
          <p:cNvGrpSpPr/>
          <p:nvPr/>
        </p:nvGrpSpPr>
        <p:grpSpPr>
          <a:xfrm>
            <a:off x="8495989" y="1713528"/>
            <a:ext cx="883262" cy="242091"/>
            <a:chOff x="2300350" y="2601250"/>
            <a:chExt cx="2275275" cy="623625"/>
          </a:xfrm>
        </p:grpSpPr>
        <p:sp>
          <p:nvSpPr>
            <p:cNvPr id="82" name="Google Shape;82;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
          <p:cNvGrpSpPr/>
          <p:nvPr/>
        </p:nvGrpSpPr>
        <p:grpSpPr>
          <a:xfrm>
            <a:off x="8267392" y="3231066"/>
            <a:ext cx="1105976" cy="133969"/>
            <a:chOff x="8183182" y="663852"/>
            <a:chExt cx="1475028" cy="178673"/>
          </a:xfrm>
        </p:grpSpPr>
        <p:grpSp>
          <p:nvGrpSpPr>
            <p:cNvPr id="89" name="Google Shape;89;p2"/>
            <p:cNvGrpSpPr/>
            <p:nvPr/>
          </p:nvGrpSpPr>
          <p:grpSpPr>
            <a:xfrm>
              <a:off x="8183182" y="774425"/>
              <a:ext cx="1178025" cy="68100"/>
              <a:chOff x="2024450" y="204150"/>
              <a:chExt cx="1178025" cy="68100"/>
            </a:xfrm>
          </p:grpSpPr>
          <p:sp>
            <p:nvSpPr>
              <p:cNvPr id="90" name="Google Shape;90;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8480185" y="663852"/>
              <a:ext cx="1178025" cy="68100"/>
              <a:chOff x="2024450" y="204150"/>
              <a:chExt cx="1178025" cy="68100"/>
            </a:xfrm>
          </p:grpSpPr>
          <p:sp>
            <p:nvSpPr>
              <p:cNvPr id="101" name="Google Shape;101;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111;p2"/>
          <p:cNvGrpSpPr/>
          <p:nvPr/>
        </p:nvGrpSpPr>
        <p:grpSpPr>
          <a:xfrm rot="5400000">
            <a:off x="8520259" y="3926674"/>
            <a:ext cx="302065" cy="1520982"/>
            <a:chOff x="-108754" y="2690919"/>
            <a:chExt cx="302065" cy="1520982"/>
          </a:xfrm>
        </p:grpSpPr>
        <p:sp>
          <p:nvSpPr>
            <p:cNvPr id="112" name="Google Shape;112;p2"/>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2"/>
          <p:cNvGrpSpPr/>
          <p:nvPr/>
        </p:nvGrpSpPr>
        <p:grpSpPr>
          <a:xfrm>
            <a:off x="1710357" y="-107958"/>
            <a:ext cx="1520982" cy="302065"/>
            <a:chOff x="5642557" y="-150670"/>
            <a:chExt cx="1520982" cy="302065"/>
          </a:xfrm>
        </p:grpSpPr>
        <p:sp>
          <p:nvSpPr>
            <p:cNvPr id="118" name="Google Shape;118;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2"/>
          <p:cNvGrpSpPr/>
          <p:nvPr/>
        </p:nvGrpSpPr>
        <p:grpSpPr>
          <a:xfrm>
            <a:off x="6420895" y="-1455296"/>
            <a:ext cx="347400" cy="2297800"/>
            <a:chOff x="6420895" y="-1455296"/>
            <a:chExt cx="347400" cy="2297800"/>
          </a:xfrm>
        </p:grpSpPr>
        <p:sp>
          <p:nvSpPr>
            <p:cNvPr id="124" name="Google Shape;124;p2"/>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2"/>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82"/>
        <p:cNvGrpSpPr/>
        <p:nvPr/>
      </p:nvGrpSpPr>
      <p:grpSpPr>
        <a:xfrm>
          <a:off x="0" y="0"/>
          <a:ext cx="0" cy="0"/>
          <a:chOff x="0" y="0"/>
          <a:chExt cx="0" cy="0"/>
        </a:xfrm>
      </p:grpSpPr>
      <p:grpSp>
        <p:nvGrpSpPr>
          <p:cNvPr id="783" name="Google Shape;783;p11"/>
          <p:cNvGrpSpPr/>
          <p:nvPr/>
        </p:nvGrpSpPr>
        <p:grpSpPr>
          <a:xfrm>
            <a:off x="-24" y="-27"/>
            <a:ext cx="9143711" cy="5143338"/>
            <a:chOff x="597550" y="708125"/>
            <a:chExt cx="6449225" cy="4193850"/>
          </a:xfrm>
        </p:grpSpPr>
        <p:sp>
          <p:nvSpPr>
            <p:cNvPr id="784" name="Google Shape;784;p11"/>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1"/>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1"/>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1"/>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1"/>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1"/>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1"/>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1"/>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1"/>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1"/>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1"/>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1"/>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1"/>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1"/>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1"/>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1"/>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1"/>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1"/>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1"/>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1"/>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1"/>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1"/>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1"/>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1"/>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1"/>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1"/>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1"/>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1"/>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1"/>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1"/>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1"/>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1"/>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1"/>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1"/>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1"/>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1"/>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1"/>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1"/>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2" name="Google Shape;822;p11"/>
          <p:cNvSpPr txBox="1">
            <a:spLocks noGrp="1"/>
          </p:cNvSpPr>
          <p:nvPr>
            <p:ph type="title" hasCustomPrompt="1"/>
          </p:nvPr>
        </p:nvSpPr>
        <p:spPr>
          <a:xfrm>
            <a:off x="713100" y="1328587"/>
            <a:ext cx="7717800" cy="16716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12000"/>
              <a:buNone/>
              <a:defRPr sz="12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23" name="Google Shape;823;p11"/>
          <p:cNvSpPr txBox="1">
            <a:spLocks noGrp="1"/>
          </p:cNvSpPr>
          <p:nvPr>
            <p:ph type="subTitle" idx="1"/>
          </p:nvPr>
        </p:nvSpPr>
        <p:spPr>
          <a:xfrm>
            <a:off x="2037000" y="3075825"/>
            <a:ext cx="5070000" cy="336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24" name="Google Shape;824;p11"/>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5" name="Google Shape;825;p11"/>
          <p:cNvGrpSpPr/>
          <p:nvPr/>
        </p:nvGrpSpPr>
        <p:grpSpPr>
          <a:xfrm>
            <a:off x="1710357" y="-107958"/>
            <a:ext cx="1520982" cy="302065"/>
            <a:chOff x="5642557" y="-150670"/>
            <a:chExt cx="1520982" cy="302065"/>
          </a:xfrm>
        </p:grpSpPr>
        <p:sp>
          <p:nvSpPr>
            <p:cNvPr id="826" name="Google Shape;826;p11"/>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1"/>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1"/>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1"/>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1"/>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11"/>
          <p:cNvGrpSpPr/>
          <p:nvPr/>
        </p:nvGrpSpPr>
        <p:grpSpPr>
          <a:xfrm rot="5400000">
            <a:off x="85100" y="1849625"/>
            <a:ext cx="98902" cy="553090"/>
            <a:chOff x="4898850" y="4820550"/>
            <a:chExt cx="98902" cy="553090"/>
          </a:xfrm>
        </p:grpSpPr>
        <p:sp>
          <p:nvSpPr>
            <p:cNvPr id="832" name="Google Shape;832;p1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7" name="Google Shape;837;p11"/>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1"/>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9" name="Google Shape;839;p11"/>
          <p:cNvGrpSpPr/>
          <p:nvPr/>
        </p:nvGrpSpPr>
        <p:grpSpPr>
          <a:xfrm flipH="1">
            <a:off x="-799254" y="4139005"/>
            <a:ext cx="1823016" cy="196994"/>
            <a:chOff x="7857346" y="4002005"/>
            <a:chExt cx="1823016" cy="196994"/>
          </a:xfrm>
        </p:grpSpPr>
        <p:sp>
          <p:nvSpPr>
            <p:cNvPr id="840" name="Google Shape;840;p11"/>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1"/>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1"/>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11"/>
          <p:cNvGrpSpPr/>
          <p:nvPr/>
        </p:nvGrpSpPr>
        <p:grpSpPr>
          <a:xfrm rot="-5400000" flipH="1">
            <a:off x="3660496" y="4881980"/>
            <a:ext cx="1823016" cy="296643"/>
            <a:chOff x="7857346" y="3902355"/>
            <a:chExt cx="1823016" cy="296643"/>
          </a:xfrm>
        </p:grpSpPr>
        <p:sp>
          <p:nvSpPr>
            <p:cNvPr id="844" name="Google Shape;844;p11"/>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1"/>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1"/>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1"/>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1"/>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1"/>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0" name="Google Shape;850;p11"/>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1"/>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1"/>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1"/>
          <p:cNvSpPr/>
          <p:nvPr/>
        </p:nvSpPr>
        <p:spPr>
          <a:xfrm rot="5400000">
            <a:off x="8208386" y="420378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1"/>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5" name="Google Shape;855;p11"/>
          <p:cNvGrpSpPr/>
          <p:nvPr/>
        </p:nvGrpSpPr>
        <p:grpSpPr>
          <a:xfrm>
            <a:off x="7965207" y="312162"/>
            <a:ext cx="1520982" cy="302065"/>
            <a:chOff x="5642557" y="-150670"/>
            <a:chExt cx="1520982" cy="302065"/>
          </a:xfrm>
        </p:grpSpPr>
        <p:sp>
          <p:nvSpPr>
            <p:cNvPr id="856" name="Google Shape;856;p11"/>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1"/>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1"/>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1"/>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1"/>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 name="Google Shape;861;p11"/>
          <p:cNvGrpSpPr/>
          <p:nvPr/>
        </p:nvGrpSpPr>
        <p:grpSpPr>
          <a:xfrm>
            <a:off x="8495989" y="3241228"/>
            <a:ext cx="883262" cy="242091"/>
            <a:chOff x="2300350" y="2601250"/>
            <a:chExt cx="2275275" cy="623625"/>
          </a:xfrm>
        </p:grpSpPr>
        <p:sp>
          <p:nvSpPr>
            <p:cNvPr id="862" name="Google Shape;862;p1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8" name="Google Shape;868;p11"/>
          <p:cNvGrpSpPr/>
          <p:nvPr/>
        </p:nvGrpSpPr>
        <p:grpSpPr>
          <a:xfrm>
            <a:off x="8267392" y="1860741"/>
            <a:ext cx="1105976" cy="133969"/>
            <a:chOff x="8183182" y="663852"/>
            <a:chExt cx="1475028" cy="178673"/>
          </a:xfrm>
        </p:grpSpPr>
        <p:grpSp>
          <p:nvGrpSpPr>
            <p:cNvPr id="869" name="Google Shape;869;p11"/>
            <p:cNvGrpSpPr/>
            <p:nvPr/>
          </p:nvGrpSpPr>
          <p:grpSpPr>
            <a:xfrm>
              <a:off x="8183182" y="774425"/>
              <a:ext cx="1178025" cy="68100"/>
              <a:chOff x="2024450" y="204150"/>
              <a:chExt cx="1178025" cy="68100"/>
            </a:xfrm>
          </p:grpSpPr>
          <p:sp>
            <p:nvSpPr>
              <p:cNvPr id="870" name="Google Shape;870;p1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0" name="Google Shape;880;p11"/>
            <p:cNvGrpSpPr/>
            <p:nvPr/>
          </p:nvGrpSpPr>
          <p:grpSpPr>
            <a:xfrm>
              <a:off x="8480185" y="663852"/>
              <a:ext cx="1178025" cy="68100"/>
              <a:chOff x="2024450" y="204150"/>
              <a:chExt cx="1178025" cy="68100"/>
            </a:xfrm>
          </p:grpSpPr>
          <p:sp>
            <p:nvSpPr>
              <p:cNvPr id="881" name="Google Shape;881;p1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1" name="Google Shape;891;p11"/>
          <p:cNvGrpSpPr/>
          <p:nvPr/>
        </p:nvGrpSpPr>
        <p:grpSpPr>
          <a:xfrm>
            <a:off x="5447301" y="4536119"/>
            <a:ext cx="1252897" cy="51000"/>
            <a:chOff x="2915381" y="4104819"/>
            <a:chExt cx="1252897" cy="51000"/>
          </a:xfrm>
        </p:grpSpPr>
        <p:sp>
          <p:nvSpPr>
            <p:cNvPr id="892" name="Google Shape;892;p11"/>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1"/>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1"/>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1"/>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1"/>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1"/>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1"/>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1"/>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1"/>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1"/>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1"/>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1"/>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1"/>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1"/>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11"/>
          <p:cNvGrpSpPr/>
          <p:nvPr/>
        </p:nvGrpSpPr>
        <p:grpSpPr>
          <a:xfrm>
            <a:off x="-235013" y="829744"/>
            <a:ext cx="1105976" cy="133969"/>
            <a:chOff x="8183182" y="663852"/>
            <a:chExt cx="1475028" cy="178673"/>
          </a:xfrm>
        </p:grpSpPr>
        <p:grpSp>
          <p:nvGrpSpPr>
            <p:cNvPr id="907" name="Google Shape;907;p11"/>
            <p:cNvGrpSpPr/>
            <p:nvPr/>
          </p:nvGrpSpPr>
          <p:grpSpPr>
            <a:xfrm>
              <a:off x="8183182" y="774425"/>
              <a:ext cx="1178025" cy="68100"/>
              <a:chOff x="2024450" y="204150"/>
              <a:chExt cx="1178025" cy="68100"/>
            </a:xfrm>
          </p:grpSpPr>
          <p:sp>
            <p:nvSpPr>
              <p:cNvPr id="908" name="Google Shape;908;p1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11"/>
            <p:cNvGrpSpPr/>
            <p:nvPr/>
          </p:nvGrpSpPr>
          <p:grpSpPr>
            <a:xfrm>
              <a:off x="8480185" y="663852"/>
              <a:ext cx="1178025" cy="68100"/>
              <a:chOff x="2024450" y="204150"/>
              <a:chExt cx="1178025" cy="68100"/>
            </a:xfrm>
          </p:grpSpPr>
          <p:sp>
            <p:nvSpPr>
              <p:cNvPr id="919" name="Google Shape;919;p1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30"/>
        <p:cNvGrpSpPr/>
        <p:nvPr/>
      </p:nvGrpSpPr>
      <p:grpSpPr>
        <a:xfrm>
          <a:off x="0" y="0"/>
          <a:ext cx="0" cy="0"/>
          <a:chOff x="0" y="0"/>
          <a:chExt cx="0" cy="0"/>
        </a:xfrm>
      </p:grpSpPr>
      <p:grpSp>
        <p:nvGrpSpPr>
          <p:cNvPr id="931" name="Google Shape;931;p13"/>
          <p:cNvGrpSpPr/>
          <p:nvPr/>
        </p:nvGrpSpPr>
        <p:grpSpPr>
          <a:xfrm>
            <a:off x="-24" y="-27"/>
            <a:ext cx="9143711" cy="5143338"/>
            <a:chOff x="597550" y="708125"/>
            <a:chExt cx="6449225" cy="4193850"/>
          </a:xfrm>
        </p:grpSpPr>
        <p:sp>
          <p:nvSpPr>
            <p:cNvPr id="932" name="Google Shape;932;p1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 name="Google Shape;970;p13"/>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71" name="Google Shape;971;p13"/>
          <p:cNvSpPr txBox="1">
            <a:spLocks noGrp="1"/>
          </p:cNvSpPr>
          <p:nvPr>
            <p:ph type="title" idx="2"/>
          </p:nvPr>
        </p:nvSpPr>
        <p:spPr>
          <a:xfrm>
            <a:off x="776550" y="198245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2" name="Google Shape;972;p13"/>
          <p:cNvSpPr txBox="1">
            <a:spLocks noGrp="1"/>
          </p:cNvSpPr>
          <p:nvPr>
            <p:ph type="subTitle" idx="1"/>
          </p:nvPr>
        </p:nvSpPr>
        <p:spPr>
          <a:xfrm>
            <a:off x="776550" y="239105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3" name="Google Shape;973;p13"/>
          <p:cNvSpPr txBox="1">
            <a:spLocks noGrp="1"/>
          </p:cNvSpPr>
          <p:nvPr>
            <p:ph type="title" idx="3" hasCustomPrompt="1"/>
          </p:nvPr>
        </p:nvSpPr>
        <p:spPr>
          <a:xfrm>
            <a:off x="776550" y="1345282"/>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4" name="Google Shape;974;p13"/>
          <p:cNvSpPr txBox="1">
            <a:spLocks noGrp="1"/>
          </p:cNvSpPr>
          <p:nvPr>
            <p:ph type="title" idx="4"/>
          </p:nvPr>
        </p:nvSpPr>
        <p:spPr>
          <a:xfrm>
            <a:off x="34711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5" name="Google Shape;975;p13"/>
          <p:cNvSpPr txBox="1">
            <a:spLocks noGrp="1"/>
          </p:cNvSpPr>
          <p:nvPr>
            <p:ph type="subTitle" idx="5"/>
          </p:nvPr>
        </p:nvSpPr>
        <p:spPr>
          <a:xfrm>
            <a:off x="34711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6" name="Google Shape;976;p13"/>
          <p:cNvSpPr txBox="1">
            <a:spLocks noGrp="1"/>
          </p:cNvSpPr>
          <p:nvPr>
            <p:ph type="title" idx="6" hasCustomPrompt="1"/>
          </p:nvPr>
        </p:nvSpPr>
        <p:spPr>
          <a:xfrm>
            <a:off x="34711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7" name="Google Shape;977;p13"/>
          <p:cNvSpPr txBox="1">
            <a:spLocks noGrp="1"/>
          </p:cNvSpPr>
          <p:nvPr>
            <p:ph type="title" idx="7"/>
          </p:nvPr>
        </p:nvSpPr>
        <p:spPr>
          <a:xfrm>
            <a:off x="61498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8" name="Google Shape;978;p13"/>
          <p:cNvSpPr txBox="1">
            <a:spLocks noGrp="1"/>
          </p:cNvSpPr>
          <p:nvPr>
            <p:ph type="subTitle" idx="8"/>
          </p:nvPr>
        </p:nvSpPr>
        <p:spPr>
          <a:xfrm>
            <a:off x="61498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9" name="Google Shape;979;p13"/>
          <p:cNvSpPr txBox="1">
            <a:spLocks noGrp="1"/>
          </p:cNvSpPr>
          <p:nvPr>
            <p:ph type="title" idx="9" hasCustomPrompt="1"/>
          </p:nvPr>
        </p:nvSpPr>
        <p:spPr>
          <a:xfrm>
            <a:off x="61498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0" name="Google Shape;980;p13"/>
          <p:cNvSpPr txBox="1">
            <a:spLocks noGrp="1"/>
          </p:cNvSpPr>
          <p:nvPr>
            <p:ph type="title" idx="13"/>
          </p:nvPr>
        </p:nvSpPr>
        <p:spPr>
          <a:xfrm>
            <a:off x="776550" y="361784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1" name="Google Shape;981;p13"/>
          <p:cNvSpPr txBox="1">
            <a:spLocks noGrp="1"/>
          </p:cNvSpPr>
          <p:nvPr>
            <p:ph type="subTitle" idx="14"/>
          </p:nvPr>
        </p:nvSpPr>
        <p:spPr>
          <a:xfrm>
            <a:off x="776550" y="402644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2" name="Google Shape;982;p13"/>
          <p:cNvSpPr txBox="1">
            <a:spLocks noGrp="1"/>
          </p:cNvSpPr>
          <p:nvPr>
            <p:ph type="title" idx="15" hasCustomPrompt="1"/>
          </p:nvPr>
        </p:nvSpPr>
        <p:spPr>
          <a:xfrm>
            <a:off x="776550" y="2980641"/>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3" name="Google Shape;983;p13"/>
          <p:cNvSpPr txBox="1">
            <a:spLocks noGrp="1"/>
          </p:cNvSpPr>
          <p:nvPr>
            <p:ph type="title" idx="16"/>
          </p:nvPr>
        </p:nvSpPr>
        <p:spPr>
          <a:xfrm>
            <a:off x="34711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4" name="Google Shape;984;p13"/>
          <p:cNvSpPr txBox="1">
            <a:spLocks noGrp="1"/>
          </p:cNvSpPr>
          <p:nvPr>
            <p:ph type="subTitle" idx="17"/>
          </p:nvPr>
        </p:nvSpPr>
        <p:spPr>
          <a:xfrm>
            <a:off x="34711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5" name="Google Shape;985;p13"/>
          <p:cNvSpPr txBox="1">
            <a:spLocks noGrp="1"/>
          </p:cNvSpPr>
          <p:nvPr>
            <p:ph type="title" idx="18" hasCustomPrompt="1"/>
          </p:nvPr>
        </p:nvSpPr>
        <p:spPr>
          <a:xfrm>
            <a:off x="34711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6" name="Google Shape;986;p13"/>
          <p:cNvSpPr txBox="1">
            <a:spLocks noGrp="1"/>
          </p:cNvSpPr>
          <p:nvPr>
            <p:ph type="title" idx="19"/>
          </p:nvPr>
        </p:nvSpPr>
        <p:spPr>
          <a:xfrm>
            <a:off x="61498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7" name="Google Shape;987;p13"/>
          <p:cNvSpPr txBox="1">
            <a:spLocks noGrp="1"/>
          </p:cNvSpPr>
          <p:nvPr>
            <p:ph type="subTitle" idx="20"/>
          </p:nvPr>
        </p:nvSpPr>
        <p:spPr>
          <a:xfrm>
            <a:off x="61498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8" name="Google Shape;988;p13"/>
          <p:cNvSpPr txBox="1">
            <a:spLocks noGrp="1"/>
          </p:cNvSpPr>
          <p:nvPr>
            <p:ph type="title" idx="21" hasCustomPrompt="1"/>
          </p:nvPr>
        </p:nvSpPr>
        <p:spPr>
          <a:xfrm>
            <a:off x="61498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989" name="Google Shape;989;p13"/>
          <p:cNvGrpSpPr/>
          <p:nvPr/>
        </p:nvGrpSpPr>
        <p:grpSpPr>
          <a:xfrm rot="5400000">
            <a:off x="8381450" y="4569182"/>
            <a:ext cx="98902" cy="553090"/>
            <a:chOff x="4898850" y="4820550"/>
            <a:chExt cx="98902" cy="553090"/>
          </a:xfrm>
        </p:grpSpPr>
        <p:sp>
          <p:nvSpPr>
            <p:cNvPr id="990" name="Google Shape;990;p1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5" name="Google Shape;995;p13"/>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6" name="Google Shape;996;p13"/>
          <p:cNvGrpSpPr/>
          <p:nvPr/>
        </p:nvGrpSpPr>
        <p:grpSpPr>
          <a:xfrm rot="-5400000">
            <a:off x="-148234" y="322631"/>
            <a:ext cx="883262" cy="242091"/>
            <a:chOff x="2300350" y="2601250"/>
            <a:chExt cx="2275275" cy="623625"/>
          </a:xfrm>
        </p:grpSpPr>
        <p:sp>
          <p:nvSpPr>
            <p:cNvPr id="997" name="Google Shape;997;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13"/>
          <p:cNvSpPr/>
          <p:nvPr/>
        </p:nvSpPr>
        <p:spPr>
          <a:xfrm rot="5400000" flipH="1">
            <a:off x="8216276" y="-33530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 name="Google Shape;1004;p13"/>
          <p:cNvGrpSpPr/>
          <p:nvPr/>
        </p:nvGrpSpPr>
        <p:grpSpPr>
          <a:xfrm>
            <a:off x="-256008" y="4796266"/>
            <a:ext cx="1105976" cy="133969"/>
            <a:chOff x="8183182" y="663852"/>
            <a:chExt cx="1475028" cy="178673"/>
          </a:xfrm>
        </p:grpSpPr>
        <p:grpSp>
          <p:nvGrpSpPr>
            <p:cNvPr id="1005" name="Google Shape;1005;p13"/>
            <p:cNvGrpSpPr/>
            <p:nvPr/>
          </p:nvGrpSpPr>
          <p:grpSpPr>
            <a:xfrm>
              <a:off x="8183182" y="774425"/>
              <a:ext cx="1178025" cy="68100"/>
              <a:chOff x="2024450" y="204150"/>
              <a:chExt cx="1178025" cy="68100"/>
            </a:xfrm>
          </p:grpSpPr>
          <p:sp>
            <p:nvSpPr>
              <p:cNvPr id="1006" name="Google Shape;1006;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13"/>
            <p:cNvGrpSpPr/>
            <p:nvPr/>
          </p:nvGrpSpPr>
          <p:grpSpPr>
            <a:xfrm>
              <a:off x="8480185" y="663852"/>
              <a:ext cx="1178025" cy="68100"/>
              <a:chOff x="2024450" y="204150"/>
              <a:chExt cx="1178025" cy="68100"/>
            </a:xfrm>
          </p:grpSpPr>
          <p:sp>
            <p:nvSpPr>
              <p:cNvPr id="1017" name="Google Shape;1017;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7" name="Google Shape;1027;p13"/>
          <p:cNvGrpSpPr/>
          <p:nvPr/>
        </p:nvGrpSpPr>
        <p:grpSpPr>
          <a:xfrm>
            <a:off x="8290084" y="239916"/>
            <a:ext cx="1105976" cy="133969"/>
            <a:chOff x="8183182" y="663852"/>
            <a:chExt cx="1475028" cy="178673"/>
          </a:xfrm>
        </p:grpSpPr>
        <p:grpSp>
          <p:nvGrpSpPr>
            <p:cNvPr id="1028" name="Google Shape;1028;p13"/>
            <p:cNvGrpSpPr/>
            <p:nvPr/>
          </p:nvGrpSpPr>
          <p:grpSpPr>
            <a:xfrm>
              <a:off x="8183182" y="774425"/>
              <a:ext cx="1178025" cy="68100"/>
              <a:chOff x="2024450" y="204150"/>
              <a:chExt cx="1178025" cy="68100"/>
            </a:xfrm>
          </p:grpSpPr>
          <p:sp>
            <p:nvSpPr>
              <p:cNvPr id="1029" name="Google Shape;1029;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13"/>
            <p:cNvGrpSpPr/>
            <p:nvPr/>
          </p:nvGrpSpPr>
          <p:grpSpPr>
            <a:xfrm>
              <a:off x="8480185" y="663852"/>
              <a:ext cx="1178025" cy="68100"/>
              <a:chOff x="2024450" y="204150"/>
              <a:chExt cx="1178025" cy="68100"/>
            </a:xfrm>
          </p:grpSpPr>
          <p:sp>
            <p:nvSpPr>
              <p:cNvPr id="1040" name="Google Shape;1040;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13"/>
          <p:cNvGrpSpPr/>
          <p:nvPr/>
        </p:nvGrpSpPr>
        <p:grpSpPr>
          <a:xfrm rot="5400000">
            <a:off x="8428614" y="2891627"/>
            <a:ext cx="883262" cy="242091"/>
            <a:chOff x="2300350" y="2601250"/>
            <a:chExt cx="2275275" cy="623625"/>
          </a:xfrm>
        </p:grpSpPr>
        <p:sp>
          <p:nvSpPr>
            <p:cNvPr id="1051" name="Google Shape;1051;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7" name="Google Shape;1057;p13"/>
          <p:cNvGrpSpPr/>
          <p:nvPr/>
        </p:nvGrpSpPr>
        <p:grpSpPr>
          <a:xfrm>
            <a:off x="1634157" y="-107958"/>
            <a:ext cx="1520982" cy="302065"/>
            <a:chOff x="5642557" y="-150670"/>
            <a:chExt cx="1520982" cy="302065"/>
          </a:xfrm>
        </p:grpSpPr>
        <p:sp>
          <p:nvSpPr>
            <p:cNvPr id="1058" name="Google Shape;1058;p1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3">
    <p:spTree>
      <p:nvGrpSpPr>
        <p:cNvPr id="1" name="Shape 1063"/>
        <p:cNvGrpSpPr/>
        <p:nvPr/>
      </p:nvGrpSpPr>
      <p:grpSpPr>
        <a:xfrm>
          <a:off x="0" y="0"/>
          <a:ext cx="0" cy="0"/>
          <a:chOff x="0" y="0"/>
          <a:chExt cx="0" cy="0"/>
        </a:xfrm>
      </p:grpSpPr>
      <p:grpSp>
        <p:nvGrpSpPr>
          <p:cNvPr id="1064" name="Google Shape;1064;p14"/>
          <p:cNvGrpSpPr/>
          <p:nvPr/>
        </p:nvGrpSpPr>
        <p:grpSpPr>
          <a:xfrm>
            <a:off x="-24" y="-27"/>
            <a:ext cx="9143711" cy="5143338"/>
            <a:chOff x="597550" y="708125"/>
            <a:chExt cx="6449225" cy="4193850"/>
          </a:xfrm>
        </p:grpSpPr>
        <p:sp>
          <p:nvSpPr>
            <p:cNvPr id="1065" name="Google Shape;1065;p1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3" name="Google Shape;1103;p14"/>
          <p:cNvSpPr txBox="1">
            <a:spLocks noGrp="1"/>
          </p:cNvSpPr>
          <p:nvPr>
            <p:ph type="title"/>
          </p:nvPr>
        </p:nvSpPr>
        <p:spPr>
          <a:xfrm>
            <a:off x="1858000" y="3253511"/>
            <a:ext cx="5428800" cy="4344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2"/>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04" name="Google Shape;1104;p14"/>
          <p:cNvSpPr txBox="1">
            <a:spLocks noGrp="1"/>
          </p:cNvSpPr>
          <p:nvPr>
            <p:ph type="subTitle" idx="1"/>
          </p:nvPr>
        </p:nvSpPr>
        <p:spPr>
          <a:xfrm>
            <a:off x="2262900" y="1459638"/>
            <a:ext cx="4618200" cy="16776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2600"/>
              <a:buNone/>
              <a:defRPr sz="2600"/>
            </a:lvl1pPr>
            <a:lvl2pPr lvl="1" algn="ctr" rtl="0">
              <a:lnSpc>
                <a:spcPct val="100000"/>
              </a:lnSpc>
              <a:spcBef>
                <a:spcPts val="0"/>
              </a:spcBef>
              <a:spcAft>
                <a:spcPts val="0"/>
              </a:spcAft>
              <a:buSzPts val="2600"/>
              <a:buNone/>
              <a:defRPr sz="2600"/>
            </a:lvl2pPr>
            <a:lvl3pPr lvl="2" algn="ctr" rtl="0">
              <a:lnSpc>
                <a:spcPct val="100000"/>
              </a:lnSpc>
              <a:spcBef>
                <a:spcPts val="0"/>
              </a:spcBef>
              <a:spcAft>
                <a:spcPts val="0"/>
              </a:spcAft>
              <a:buSzPts val="2600"/>
              <a:buNone/>
              <a:defRPr sz="2600"/>
            </a:lvl3pPr>
            <a:lvl4pPr lvl="3" algn="ctr" rtl="0">
              <a:lnSpc>
                <a:spcPct val="100000"/>
              </a:lnSpc>
              <a:spcBef>
                <a:spcPts val="0"/>
              </a:spcBef>
              <a:spcAft>
                <a:spcPts val="0"/>
              </a:spcAft>
              <a:buSzPts val="2600"/>
              <a:buNone/>
              <a:defRPr sz="2600"/>
            </a:lvl4pPr>
            <a:lvl5pPr lvl="4" algn="ctr" rtl="0">
              <a:lnSpc>
                <a:spcPct val="100000"/>
              </a:lnSpc>
              <a:spcBef>
                <a:spcPts val="0"/>
              </a:spcBef>
              <a:spcAft>
                <a:spcPts val="0"/>
              </a:spcAft>
              <a:buSzPts val="2600"/>
              <a:buNone/>
              <a:defRPr sz="2600"/>
            </a:lvl5pPr>
            <a:lvl6pPr lvl="5" algn="ctr" rtl="0">
              <a:lnSpc>
                <a:spcPct val="100000"/>
              </a:lnSpc>
              <a:spcBef>
                <a:spcPts val="0"/>
              </a:spcBef>
              <a:spcAft>
                <a:spcPts val="0"/>
              </a:spcAft>
              <a:buSzPts val="2600"/>
              <a:buNone/>
              <a:defRPr sz="2600"/>
            </a:lvl6pPr>
            <a:lvl7pPr lvl="6" algn="ctr" rtl="0">
              <a:lnSpc>
                <a:spcPct val="100000"/>
              </a:lnSpc>
              <a:spcBef>
                <a:spcPts val="0"/>
              </a:spcBef>
              <a:spcAft>
                <a:spcPts val="0"/>
              </a:spcAft>
              <a:buSzPts val="2600"/>
              <a:buNone/>
              <a:defRPr sz="2600"/>
            </a:lvl7pPr>
            <a:lvl8pPr lvl="7" algn="ctr" rtl="0">
              <a:lnSpc>
                <a:spcPct val="100000"/>
              </a:lnSpc>
              <a:spcBef>
                <a:spcPts val="0"/>
              </a:spcBef>
              <a:spcAft>
                <a:spcPts val="0"/>
              </a:spcAft>
              <a:buSzPts val="2600"/>
              <a:buNone/>
              <a:defRPr sz="2600"/>
            </a:lvl8pPr>
            <a:lvl9pPr lvl="8" algn="ctr" rtl="0">
              <a:lnSpc>
                <a:spcPct val="100000"/>
              </a:lnSpc>
              <a:spcBef>
                <a:spcPts val="0"/>
              </a:spcBef>
              <a:spcAft>
                <a:spcPts val="0"/>
              </a:spcAft>
              <a:buSzPts val="2600"/>
              <a:buNone/>
              <a:defRPr sz="2600"/>
            </a:lvl9pPr>
          </a:lstStyle>
          <a:p>
            <a:endParaRPr/>
          </a:p>
        </p:txBody>
      </p:sp>
      <p:sp>
        <p:nvSpPr>
          <p:cNvPr id="1105" name="Google Shape;1105;p14"/>
          <p:cNvSpPr/>
          <p:nvPr/>
        </p:nvSpPr>
        <p:spPr>
          <a:xfrm rot="-5400000" flipH="1">
            <a:off x="348818" y="420789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6" name="Google Shape;1106;p14"/>
          <p:cNvGrpSpPr/>
          <p:nvPr/>
        </p:nvGrpSpPr>
        <p:grpSpPr>
          <a:xfrm rot="-5400000">
            <a:off x="6107446" y="30626"/>
            <a:ext cx="1823016" cy="296643"/>
            <a:chOff x="7857346" y="3902355"/>
            <a:chExt cx="1823016" cy="296643"/>
          </a:xfrm>
        </p:grpSpPr>
        <p:sp>
          <p:nvSpPr>
            <p:cNvPr id="1107" name="Google Shape;1107;p1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3" name="Google Shape;1113;p14"/>
          <p:cNvSpPr/>
          <p:nvPr/>
        </p:nvSpPr>
        <p:spPr>
          <a:xfrm flipH="1">
            <a:off x="8088870" y="21452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4" name="Google Shape;1114;p14"/>
          <p:cNvGrpSpPr/>
          <p:nvPr/>
        </p:nvGrpSpPr>
        <p:grpSpPr>
          <a:xfrm>
            <a:off x="8658746" y="2958680"/>
            <a:ext cx="1823016" cy="196994"/>
            <a:chOff x="7857346" y="4002005"/>
            <a:chExt cx="1823016" cy="196994"/>
          </a:xfrm>
        </p:grpSpPr>
        <p:sp>
          <p:nvSpPr>
            <p:cNvPr id="1115" name="Google Shape;1115;p1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8" name="Google Shape;1118;p14"/>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4"/>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0" name="Google Shape;1120;p14"/>
          <p:cNvGrpSpPr/>
          <p:nvPr/>
        </p:nvGrpSpPr>
        <p:grpSpPr>
          <a:xfrm rot="-5400000">
            <a:off x="338683" y="-295650"/>
            <a:ext cx="302065" cy="1520982"/>
            <a:chOff x="-108754" y="2690919"/>
            <a:chExt cx="302065" cy="1520982"/>
          </a:xfrm>
        </p:grpSpPr>
        <p:sp>
          <p:nvSpPr>
            <p:cNvPr id="1121" name="Google Shape;1121;p14"/>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4"/>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4"/>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4"/>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4"/>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6" name="Google Shape;1126;p14"/>
          <p:cNvGrpSpPr/>
          <p:nvPr/>
        </p:nvGrpSpPr>
        <p:grpSpPr>
          <a:xfrm>
            <a:off x="4296532" y="4950349"/>
            <a:ext cx="1520982" cy="302065"/>
            <a:chOff x="5642557" y="-150670"/>
            <a:chExt cx="1520982" cy="302065"/>
          </a:xfrm>
        </p:grpSpPr>
        <p:sp>
          <p:nvSpPr>
            <p:cNvPr id="1127" name="Google Shape;1127;p14"/>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4"/>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4"/>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4"/>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4"/>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2" name="Google Shape;1132;p14"/>
          <p:cNvGrpSpPr/>
          <p:nvPr/>
        </p:nvGrpSpPr>
        <p:grpSpPr>
          <a:xfrm rot="5400000">
            <a:off x="6750925" y="4175162"/>
            <a:ext cx="98902" cy="553090"/>
            <a:chOff x="4898850" y="4820550"/>
            <a:chExt cx="98902" cy="553090"/>
          </a:xfrm>
        </p:grpSpPr>
        <p:sp>
          <p:nvSpPr>
            <p:cNvPr id="1133" name="Google Shape;1133;p1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8" name="Google Shape;1138;p14"/>
          <p:cNvGrpSpPr/>
          <p:nvPr/>
        </p:nvGrpSpPr>
        <p:grpSpPr>
          <a:xfrm>
            <a:off x="-1414555" y="3744529"/>
            <a:ext cx="2297800" cy="347400"/>
            <a:chOff x="-1414555" y="3744529"/>
            <a:chExt cx="2297800" cy="347400"/>
          </a:xfrm>
        </p:grpSpPr>
        <p:sp>
          <p:nvSpPr>
            <p:cNvPr id="1139" name="Google Shape;1139;p14"/>
            <p:cNvSpPr/>
            <p:nvPr/>
          </p:nvSpPr>
          <p:spPr>
            <a:xfrm>
              <a:off x="-1414555" y="40238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4"/>
            <p:cNvSpPr/>
            <p:nvPr/>
          </p:nvSpPr>
          <p:spPr>
            <a:xfrm>
              <a:off x="-1111455" y="3744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1" name="Google Shape;1141;p14"/>
          <p:cNvGrpSpPr/>
          <p:nvPr/>
        </p:nvGrpSpPr>
        <p:grpSpPr>
          <a:xfrm rot="10800000">
            <a:off x="-155261" y="2431003"/>
            <a:ext cx="883262" cy="242091"/>
            <a:chOff x="2300350" y="2601250"/>
            <a:chExt cx="2275275" cy="623625"/>
          </a:xfrm>
        </p:grpSpPr>
        <p:sp>
          <p:nvSpPr>
            <p:cNvPr id="1142" name="Google Shape;1142;p1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BLANK_4">
    <p:spTree>
      <p:nvGrpSpPr>
        <p:cNvPr id="1" name="Shape 1148"/>
        <p:cNvGrpSpPr/>
        <p:nvPr/>
      </p:nvGrpSpPr>
      <p:grpSpPr>
        <a:xfrm>
          <a:off x="0" y="0"/>
          <a:ext cx="0" cy="0"/>
          <a:chOff x="0" y="0"/>
          <a:chExt cx="0" cy="0"/>
        </a:xfrm>
      </p:grpSpPr>
      <p:grpSp>
        <p:nvGrpSpPr>
          <p:cNvPr id="1149" name="Google Shape;1149;p15"/>
          <p:cNvGrpSpPr/>
          <p:nvPr/>
        </p:nvGrpSpPr>
        <p:grpSpPr>
          <a:xfrm>
            <a:off x="-24" y="-27"/>
            <a:ext cx="9143711" cy="5143338"/>
            <a:chOff x="597550" y="708125"/>
            <a:chExt cx="6449225" cy="4193850"/>
          </a:xfrm>
        </p:grpSpPr>
        <p:sp>
          <p:nvSpPr>
            <p:cNvPr id="1150" name="Google Shape;1150;p1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8" name="Google Shape;1188;p15"/>
          <p:cNvSpPr txBox="1">
            <a:spLocks noGrp="1"/>
          </p:cNvSpPr>
          <p:nvPr>
            <p:ph type="title"/>
          </p:nvPr>
        </p:nvSpPr>
        <p:spPr>
          <a:xfrm>
            <a:off x="864525" y="2405675"/>
            <a:ext cx="75663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89" name="Google Shape;1189;p15"/>
          <p:cNvSpPr txBox="1">
            <a:spLocks noGrp="1"/>
          </p:cNvSpPr>
          <p:nvPr>
            <p:ph type="subTitle" idx="1"/>
          </p:nvPr>
        </p:nvSpPr>
        <p:spPr>
          <a:xfrm>
            <a:off x="864525" y="3440475"/>
            <a:ext cx="4644000" cy="34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90" name="Google Shape;1190;p15"/>
          <p:cNvSpPr txBox="1">
            <a:spLocks noGrp="1"/>
          </p:cNvSpPr>
          <p:nvPr>
            <p:ph type="title" idx="2" hasCustomPrompt="1"/>
          </p:nvPr>
        </p:nvSpPr>
        <p:spPr>
          <a:xfrm>
            <a:off x="864525" y="1484975"/>
            <a:ext cx="21303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rtl="0">
              <a:spcBef>
                <a:spcPts val="0"/>
              </a:spcBef>
              <a:spcAft>
                <a:spcPts val="0"/>
              </a:spcAft>
              <a:buClr>
                <a:schemeClr val="accent2"/>
              </a:buClr>
              <a:buSzPts val="8000"/>
              <a:buNone/>
              <a:defRPr sz="8000">
                <a:solidFill>
                  <a:schemeClr val="accent2"/>
                </a:solidFill>
              </a:defRPr>
            </a:lvl1pPr>
            <a:lvl2pPr lvl="1" algn="ctr" rtl="0">
              <a:spcBef>
                <a:spcPts val="0"/>
              </a:spcBef>
              <a:spcAft>
                <a:spcPts val="0"/>
              </a:spcAft>
              <a:buClr>
                <a:schemeClr val="accent2"/>
              </a:buClr>
              <a:buSzPts val="8000"/>
              <a:buNone/>
              <a:defRPr sz="8000">
                <a:solidFill>
                  <a:schemeClr val="accent2"/>
                </a:solidFill>
              </a:defRPr>
            </a:lvl2pPr>
            <a:lvl3pPr lvl="2" algn="ctr" rtl="0">
              <a:spcBef>
                <a:spcPts val="0"/>
              </a:spcBef>
              <a:spcAft>
                <a:spcPts val="0"/>
              </a:spcAft>
              <a:buClr>
                <a:schemeClr val="accent2"/>
              </a:buClr>
              <a:buSzPts val="8000"/>
              <a:buNone/>
              <a:defRPr sz="8000">
                <a:solidFill>
                  <a:schemeClr val="accent2"/>
                </a:solidFill>
              </a:defRPr>
            </a:lvl3pPr>
            <a:lvl4pPr lvl="3" algn="ctr" rtl="0">
              <a:spcBef>
                <a:spcPts val="0"/>
              </a:spcBef>
              <a:spcAft>
                <a:spcPts val="0"/>
              </a:spcAft>
              <a:buClr>
                <a:schemeClr val="accent2"/>
              </a:buClr>
              <a:buSzPts val="8000"/>
              <a:buNone/>
              <a:defRPr sz="8000">
                <a:solidFill>
                  <a:schemeClr val="accent2"/>
                </a:solidFill>
              </a:defRPr>
            </a:lvl4pPr>
            <a:lvl5pPr lvl="4" algn="ctr" rtl="0">
              <a:spcBef>
                <a:spcPts val="0"/>
              </a:spcBef>
              <a:spcAft>
                <a:spcPts val="0"/>
              </a:spcAft>
              <a:buClr>
                <a:schemeClr val="accent2"/>
              </a:buClr>
              <a:buSzPts val="8000"/>
              <a:buNone/>
              <a:defRPr sz="8000">
                <a:solidFill>
                  <a:schemeClr val="accent2"/>
                </a:solidFill>
              </a:defRPr>
            </a:lvl5pPr>
            <a:lvl6pPr lvl="5" algn="ctr" rtl="0">
              <a:spcBef>
                <a:spcPts val="0"/>
              </a:spcBef>
              <a:spcAft>
                <a:spcPts val="0"/>
              </a:spcAft>
              <a:buClr>
                <a:schemeClr val="accent2"/>
              </a:buClr>
              <a:buSzPts val="8000"/>
              <a:buNone/>
              <a:defRPr sz="8000">
                <a:solidFill>
                  <a:schemeClr val="accent2"/>
                </a:solidFill>
              </a:defRPr>
            </a:lvl6pPr>
            <a:lvl7pPr lvl="6" algn="ctr" rtl="0">
              <a:spcBef>
                <a:spcPts val="0"/>
              </a:spcBef>
              <a:spcAft>
                <a:spcPts val="0"/>
              </a:spcAft>
              <a:buClr>
                <a:schemeClr val="accent2"/>
              </a:buClr>
              <a:buSzPts val="8000"/>
              <a:buNone/>
              <a:defRPr sz="8000">
                <a:solidFill>
                  <a:schemeClr val="accent2"/>
                </a:solidFill>
              </a:defRPr>
            </a:lvl7pPr>
            <a:lvl8pPr lvl="7" algn="ctr" rtl="0">
              <a:spcBef>
                <a:spcPts val="0"/>
              </a:spcBef>
              <a:spcAft>
                <a:spcPts val="0"/>
              </a:spcAft>
              <a:buClr>
                <a:schemeClr val="accent2"/>
              </a:buClr>
              <a:buSzPts val="8000"/>
              <a:buNone/>
              <a:defRPr sz="8000">
                <a:solidFill>
                  <a:schemeClr val="accent2"/>
                </a:solidFill>
              </a:defRPr>
            </a:lvl8pPr>
            <a:lvl9pPr lvl="8" algn="ctr" rtl="0">
              <a:spcBef>
                <a:spcPts val="0"/>
              </a:spcBef>
              <a:spcAft>
                <a:spcPts val="0"/>
              </a:spcAft>
              <a:buClr>
                <a:schemeClr val="accent2"/>
              </a:buClr>
              <a:buSzPts val="8000"/>
              <a:buNone/>
              <a:defRPr sz="8000">
                <a:solidFill>
                  <a:schemeClr val="accent2"/>
                </a:solidFill>
              </a:defRPr>
            </a:lvl9pPr>
          </a:lstStyle>
          <a:p>
            <a:r>
              <a:t>xx%</a:t>
            </a:r>
          </a:p>
        </p:txBody>
      </p:sp>
      <p:grpSp>
        <p:nvGrpSpPr>
          <p:cNvPr id="1191" name="Google Shape;1191;p15"/>
          <p:cNvGrpSpPr/>
          <p:nvPr/>
        </p:nvGrpSpPr>
        <p:grpSpPr>
          <a:xfrm rot="5400000">
            <a:off x="-32670" y="1621025"/>
            <a:ext cx="98902" cy="553090"/>
            <a:chOff x="4898850" y="4820550"/>
            <a:chExt cx="98902" cy="553090"/>
          </a:xfrm>
        </p:grpSpPr>
        <p:sp>
          <p:nvSpPr>
            <p:cNvPr id="1192" name="Google Shape;1192;p1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7" name="Google Shape;1197;p15"/>
          <p:cNvSpPr/>
          <p:nvPr/>
        </p:nvSpPr>
        <p:spPr>
          <a:xfrm rot="-5400000">
            <a:off x="348818" y="3906123"/>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5"/>
          <p:cNvSpPr/>
          <p:nvPr/>
        </p:nvSpPr>
        <p:spPr>
          <a:xfrm rot="5400000">
            <a:off x="-562205" y="-3395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5"/>
          <p:cNvSpPr/>
          <p:nvPr/>
        </p:nvSpPr>
        <p:spPr>
          <a:xfrm rot="5400000">
            <a:off x="-282905" y="-364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5"/>
          <p:cNvSpPr/>
          <p:nvPr/>
        </p:nvSpPr>
        <p:spPr>
          <a:xfrm rot="10800000" flipH="1">
            <a:off x="2891470" y="48422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5"/>
          <p:cNvSpPr/>
          <p:nvPr/>
        </p:nvSpPr>
        <p:spPr>
          <a:xfrm>
            <a:off x="8535575"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15"/>
          <p:cNvGrpSpPr/>
          <p:nvPr/>
        </p:nvGrpSpPr>
        <p:grpSpPr>
          <a:xfrm flipH="1">
            <a:off x="7898009" y="350736"/>
            <a:ext cx="1520982" cy="302065"/>
            <a:chOff x="5642557" y="-150670"/>
            <a:chExt cx="1520982" cy="302065"/>
          </a:xfrm>
        </p:grpSpPr>
        <p:sp>
          <p:nvSpPr>
            <p:cNvPr id="1203" name="Google Shape;1203;p1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15"/>
          <p:cNvGrpSpPr/>
          <p:nvPr/>
        </p:nvGrpSpPr>
        <p:grpSpPr>
          <a:xfrm rot="5400000">
            <a:off x="109552" y="1954025"/>
            <a:ext cx="98902" cy="553090"/>
            <a:chOff x="4898850" y="4820550"/>
            <a:chExt cx="98902" cy="553090"/>
          </a:xfrm>
        </p:grpSpPr>
        <p:sp>
          <p:nvSpPr>
            <p:cNvPr id="1209" name="Google Shape;1209;p1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4" name="Google Shape;1214;p15"/>
          <p:cNvGrpSpPr/>
          <p:nvPr/>
        </p:nvGrpSpPr>
        <p:grpSpPr>
          <a:xfrm>
            <a:off x="4682157" y="-107958"/>
            <a:ext cx="1520982" cy="302065"/>
            <a:chOff x="5642557" y="-150670"/>
            <a:chExt cx="1520982" cy="302065"/>
          </a:xfrm>
        </p:grpSpPr>
        <p:sp>
          <p:nvSpPr>
            <p:cNvPr id="1215" name="Google Shape;1215;p1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0" name="Google Shape;1220;p15"/>
          <p:cNvGrpSpPr/>
          <p:nvPr/>
        </p:nvGrpSpPr>
        <p:grpSpPr>
          <a:xfrm>
            <a:off x="7881845" y="4336579"/>
            <a:ext cx="2297800" cy="347400"/>
            <a:chOff x="7881845" y="4031779"/>
            <a:chExt cx="2297800" cy="347400"/>
          </a:xfrm>
        </p:grpSpPr>
        <p:sp>
          <p:nvSpPr>
            <p:cNvPr id="1221" name="Google Shape;1221;p15"/>
            <p:cNvSpPr/>
            <p:nvPr/>
          </p:nvSpPr>
          <p:spPr>
            <a:xfrm flipH="1">
              <a:off x="8184945" y="43110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5"/>
            <p:cNvSpPr/>
            <p:nvPr/>
          </p:nvSpPr>
          <p:spPr>
            <a:xfrm flipH="1">
              <a:off x="7881845" y="40317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BLANK_8">
    <p:spTree>
      <p:nvGrpSpPr>
        <p:cNvPr id="1" name="Shape 1223"/>
        <p:cNvGrpSpPr/>
        <p:nvPr/>
      </p:nvGrpSpPr>
      <p:grpSpPr>
        <a:xfrm>
          <a:off x="0" y="0"/>
          <a:ext cx="0" cy="0"/>
          <a:chOff x="0" y="0"/>
          <a:chExt cx="0" cy="0"/>
        </a:xfrm>
      </p:grpSpPr>
      <p:grpSp>
        <p:nvGrpSpPr>
          <p:cNvPr id="1224" name="Google Shape;1224;p16"/>
          <p:cNvGrpSpPr/>
          <p:nvPr/>
        </p:nvGrpSpPr>
        <p:grpSpPr>
          <a:xfrm>
            <a:off x="-24" y="-27"/>
            <a:ext cx="9143711" cy="5143338"/>
            <a:chOff x="597550" y="708125"/>
            <a:chExt cx="6449225" cy="4193850"/>
          </a:xfrm>
        </p:grpSpPr>
        <p:sp>
          <p:nvSpPr>
            <p:cNvPr id="1225" name="Google Shape;1225;p16"/>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6"/>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6"/>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6"/>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6"/>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6"/>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6"/>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6"/>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6"/>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6"/>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6"/>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6"/>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6"/>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6"/>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6"/>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6"/>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6"/>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6"/>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6"/>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6"/>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6"/>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6"/>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6"/>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6"/>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6"/>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6"/>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6"/>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6"/>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6"/>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6"/>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6"/>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6"/>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6"/>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6"/>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6"/>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6"/>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6"/>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6"/>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3" name="Google Shape;1263;p16"/>
          <p:cNvSpPr txBox="1">
            <a:spLocks noGrp="1"/>
          </p:cNvSpPr>
          <p:nvPr>
            <p:ph type="title"/>
          </p:nvPr>
        </p:nvSpPr>
        <p:spPr>
          <a:xfrm>
            <a:off x="713100" y="2405675"/>
            <a:ext cx="75834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64" name="Google Shape;1264;p16"/>
          <p:cNvSpPr txBox="1">
            <a:spLocks noGrp="1"/>
          </p:cNvSpPr>
          <p:nvPr>
            <p:ph type="subTitle" idx="1"/>
          </p:nvPr>
        </p:nvSpPr>
        <p:spPr>
          <a:xfrm>
            <a:off x="3567000" y="3415875"/>
            <a:ext cx="4729500" cy="39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65" name="Google Shape;1265;p16"/>
          <p:cNvSpPr txBox="1">
            <a:spLocks noGrp="1"/>
          </p:cNvSpPr>
          <p:nvPr>
            <p:ph type="title" idx="2" hasCustomPrompt="1"/>
          </p:nvPr>
        </p:nvSpPr>
        <p:spPr>
          <a:xfrm>
            <a:off x="5961000" y="1484975"/>
            <a:ext cx="23355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algn="r" rtl="0">
              <a:spcBef>
                <a:spcPts val="0"/>
              </a:spcBef>
              <a:spcAft>
                <a:spcPts val="0"/>
              </a:spcAft>
              <a:buClr>
                <a:schemeClr val="accent2"/>
              </a:buClr>
              <a:buSzPts val="8000"/>
              <a:buNone/>
              <a:defRPr sz="8000">
                <a:solidFill>
                  <a:schemeClr val="accent2"/>
                </a:solidFill>
              </a:defRPr>
            </a:lvl1pPr>
            <a:lvl2pPr lvl="1" algn="ctr" rtl="0">
              <a:spcBef>
                <a:spcPts val="0"/>
              </a:spcBef>
              <a:spcAft>
                <a:spcPts val="0"/>
              </a:spcAft>
              <a:buClr>
                <a:schemeClr val="accent2"/>
              </a:buClr>
              <a:buSzPts val="8000"/>
              <a:buNone/>
              <a:defRPr sz="8000">
                <a:solidFill>
                  <a:schemeClr val="accent2"/>
                </a:solidFill>
              </a:defRPr>
            </a:lvl2pPr>
            <a:lvl3pPr lvl="2" algn="ctr" rtl="0">
              <a:spcBef>
                <a:spcPts val="0"/>
              </a:spcBef>
              <a:spcAft>
                <a:spcPts val="0"/>
              </a:spcAft>
              <a:buClr>
                <a:schemeClr val="accent2"/>
              </a:buClr>
              <a:buSzPts val="8000"/>
              <a:buNone/>
              <a:defRPr sz="8000">
                <a:solidFill>
                  <a:schemeClr val="accent2"/>
                </a:solidFill>
              </a:defRPr>
            </a:lvl3pPr>
            <a:lvl4pPr lvl="3" algn="ctr" rtl="0">
              <a:spcBef>
                <a:spcPts val="0"/>
              </a:spcBef>
              <a:spcAft>
                <a:spcPts val="0"/>
              </a:spcAft>
              <a:buClr>
                <a:schemeClr val="accent2"/>
              </a:buClr>
              <a:buSzPts val="8000"/>
              <a:buNone/>
              <a:defRPr sz="8000">
                <a:solidFill>
                  <a:schemeClr val="accent2"/>
                </a:solidFill>
              </a:defRPr>
            </a:lvl4pPr>
            <a:lvl5pPr lvl="4" algn="ctr" rtl="0">
              <a:spcBef>
                <a:spcPts val="0"/>
              </a:spcBef>
              <a:spcAft>
                <a:spcPts val="0"/>
              </a:spcAft>
              <a:buClr>
                <a:schemeClr val="accent2"/>
              </a:buClr>
              <a:buSzPts val="8000"/>
              <a:buNone/>
              <a:defRPr sz="8000">
                <a:solidFill>
                  <a:schemeClr val="accent2"/>
                </a:solidFill>
              </a:defRPr>
            </a:lvl5pPr>
            <a:lvl6pPr lvl="5" algn="ctr" rtl="0">
              <a:spcBef>
                <a:spcPts val="0"/>
              </a:spcBef>
              <a:spcAft>
                <a:spcPts val="0"/>
              </a:spcAft>
              <a:buClr>
                <a:schemeClr val="accent2"/>
              </a:buClr>
              <a:buSzPts val="8000"/>
              <a:buNone/>
              <a:defRPr sz="8000">
                <a:solidFill>
                  <a:schemeClr val="accent2"/>
                </a:solidFill>
              </a:defRPr>
            </a:lvl6pPr>
            <a:lvl7pPr lvl="6" algn="ctr" rtl="0">
              <a:spcBef>
                <a:spcPts val="0"/>
              </a:spcBef>
              <a:spcAft>
                <a:spcPts val="0"/>
              </a:spcAft>
              <a:buClr>
                <a:schemeClr val="accent2"/>
              </a:buClr>
              <a:buSzPts val="8000"/>
              <a:buNone/>
              <a:defRPr sz="8000">
                <a:solidFill>
                  <a:schemeClr val="accent2"/>
                </a:solidFill>
              </a:defRPr>
            </a:lvl7pPr>
            <a:lvl8pPr lvl="7" algn="ctr" rtl="0">
              <a:spcBef>
                <a:spcPts val="0"/>
              </a:spcBef>
              <a:spcAft>
                <a:spcPts val="0"/>
              </a:spcAft>
              <a:buClr>
                <a:schemeClr val="accent2"/>
              </a:buClr>
              <a:buSzPts val="8000"/>
              <a:buNone/>
              <a:defRPr sz="8000">
                <a:solidFill>
                  <a:schemeClr val="accent2"/>
                </a:solidFill>
              </a:defRPr>
            </a:lvl8pPr>
            <a:lvl9pPr lvl="8" algn="ctr" rtl="0">
              <a:spcBef>
                <a:spcPts val="0"/>
              </a:spcBef>
              <a:spcAft>
                <a:spcPts val="0"/>
              </a:spcAft>
              <a:buClr>
                <a:schemeClr val="accent2"/>
              </a:buClr>
              <a:buSzPts val="8000"/>
              <a:buNone/>
              <a:defRPr sz="8000">
                <a:solidFill>
                  <a:schemeClr val="accent2"/>
                </a:solidFill>
              </a:defRPr>
            </a:lvl9pPr>
          </a:lstStyle>
          <a:p>
            <a:r>
              <a:t>xx%</a:t>
            </a:r>
          </a:p>
        </p:txBody>
      </p:sp>
      <p:sp>
        <p:nvSpPr>
          <p:cNvPr id="1266" name="Google Shape;1266;p16"/>
          <p:cNvSpPr/>
          <p:nvPr/>
        </p:nvSpPr>
        <p:spPr>
          <a:xfrm rot="5400000">
            <a:off x="8206161" y="418730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6"/>
          <p:cNvSpPr/>
          <p:nvPr/>
        </p:nvSpPr>
        <p:spPr>
          <a:xfrm rot="-5400000">
            <a:off x="348812" y="4104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8" name="Google Shape;1268;p16"/>
          <p:cNvGrpSpPr/>
          <p:nvPr/>
        </p:nvGrpSpPr>
        <p:grpSpPr>
          <a:xfrm rot="10800000">
            <a:off x="-11" y="931578"/>
            <a:ext cx="883262" cy="242091"/>
            <a:chOff x="2300350" y="2601250"/>
            <a:chExt cx="2275275" cy="623625"/>
          </a:xfrm>
        </p:grpSpPr>
        <p:sp>
          <p:nvSpPr>
            <p:cNvPr id="1269" name="Google Shape;1269;p1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16"/>
          <p:cNvGrpSpPr/>
          <p:nvPr/>
        </p:nvGrpSpPr>
        <p:grpSpPr>
          <a:xfrm rot="5400000">
            <a:off x="85100" y="1849625"/>
            <a:ext cx="98902" cy="553090"/>
            <a:chOff x="4898850" y="4820550"/>
            <a:chExt cx="98902" cy="553090"/>
          </a:xfrm>
        </p:grpSpPr>
        <p:sp>
          <p:nvSpPr>
            <p:cNvPr id="1276" name="Google Shape;1276;p1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16"/>
          <p:cNvGrpSpPr/>
          <p:nvPr/>
        </p:nvGrpSpPr>
        <p:grpSpPr>
          <a:xfrm>
            <a:off x="-1414555" y="3058729"/>
            <a:ext cx="2297800" cy="347400"/>
            <a:chOff x="-1414555" y="3058729"/>
            <a:chExt cx="2297800" cy="347400"/>
          </a:xfrm>
        </p:grpSpPr>
        <p:sp>
          <p:nvSpPr>
            <p:cNvPr id="1282" name="Google Shape;1282;p16"/>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6"/>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4" name="Google Shape;1284;p16"/>
          <p:cNvSpPr/>
          <p:nvPr/>
        </p:nvSpPr>
        <p:spPr>
          <a:xfrm rot="10800000">
            <a:off x="568018" y="38590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5" name="Google Shape;1285;p16"/>
          <p:cNvGrpSpPr/>
          <p:nvPr/>
        </p:nvGrpSpPr>
        <p:grpSpPr>
          <a:xfrm rot="5400000">
            <a:off x="7927205" y="4153629"/>
            <a:ext cx="1823016" cy="296643"/>
            <a:chOff x="7857346" y="3902355"/>
            <a:chExt cx="1823016" cy="296643"/>
          </a:xfrm>
        </p:grpSpPr>
        <p:sp>
          <p:nvSpPr>
            <p:cNvPr id="1286" name="Google Shape;1286;p16"/>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6"/>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6"/>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6"/>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6"/>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6"/>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2" name="Google Shape;1292;p16"/>
          <p:cNvGrpSpPr/>
          <p:nvPr/>
        </p:nvGrpSpPr>
        <p:grpSpPr>
          <a:xfrm>
            <a:off x="2610895" y="-1455296"/>
            <a:ext cx="347400" cy="2297800"/>
            <a:chOff x="2610895" y="-1455296"/>
            <a:chExt cx="347400" cy="2297800"/>
          </a:xfrm>
        </p:grpSpPr>
        <p:sp>
          <p:nvSpPr>
            <p:cNvPr id="1293" name="Google Shape;1293;p16"/>
            <p:cNvSpPr/>
            <p:nvPr/>
          </p:nvSpPr>
          <p:spPr>
            <a:xfrm rot="5400000">
              <a:off x="164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6"/>
            <p:cNvSpPr/>
            <p:nvPr/>
          </p:nvSpPr>
          <p:spPr>
            <a:xfrm rot="5400000">
              <a:off x="192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5" name="Google Shape;1295;p16"/>
          <p:cNvSpPr/>
          <p:nvPr/>
        </p:nvSpPr>
        <p:spPr>
          <a:xfrm rot="10800000" flipH="1">
            <a:off x="2358070" y="4766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7" name="Google Shape;1297;p16"/>
          <p:cNvGrpSpPr/>
          <p:nvPr/>
        </p:nvGrpSpPr>
        <p:grpSpPr>
          <a:xfrm>
            <a:off x="5373295" y="-112914"/>
            <a:ext cx="1520982" cy="302065"/>
            <a:chOff x="5642557" y="-150670"/>
            <a:chExt cx="1520982" cy="302065"/>
          </a:xfrm>
        </p:grpSpPr>
        <p:sp>
          <p:nvSpPr>
            <p:cNvPr id="1298" name="Google Shape;1298;p1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BLANK_9">
    <p:spTree>
      <p:nvGrpSpPr>
        <p:cNvPr id="1" name="Shape 1303"/>
        <p:cNvGrpSpPr/>
        <p:nvPr/>
      </p:nvGrpSpPr>
      <p:grpSpPr>
        <a:xfrm>
          <a:off x="0" y="0"/>
          <a:ext cx="0" cy="0"/>
          <a:chOff x="0" y="0"/>
          <a:chExt cx="0" cy="0"/>
        </a:xfrm>
      </p:grpSpPr>
      <p:grpSp>
        <p:nvGrpSpPr>
          <p:cNvPr id="1304" name="Google Shape;1304;p17"/>
          <p:cNvGrpSpPr/>
          <p:nvPr/>
        </p:nvGrpSpPr>
        <p:grpSpPr>
          <a:xfrm>
            <a:off x="-24" y="-27"/>
            <a:ext cx="9143711" cy="5143338"/>
            <a:chOff x="597550" y="708125"/>
            <a:chExt cx="6449225" cy="4193850"/>
          </a:xfrm>
        </p:grpSpPr>
        <p:sp>
          <p:nvSpPr>
            <p:cNvPr id="1305" name="Google Shape;1305;p17"/>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7"/>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7"/>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7"/>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7"/>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7"/>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7"/>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7"/>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7"/>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7"/>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7"/>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7"/>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7"/>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7"/>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7"/>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7"/>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7"/>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7"/>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7"/>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7"/>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7"/>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7"/>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7"/>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7"/>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7"/>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7"/>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7"/>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7"/>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7"/>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7"/>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7"/>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7"/>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7"/>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7"/>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7"/>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7"/>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7"/>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7"/>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3" name="Google Shape;1343;p17"/>
          <p:cNvSpPr txBox="1">
            <a:spLocks noGrp="1"/>
          </p:cNvSpPr>
          <p:nvPr>
            <p:ph type="title"/>
          </p:nvPr>
        </p:nvSpPr>
        <p:spPr>
          <a:xfrm>
            <a:off x="713100" y="1723050"/>
            <a:ext cx="4401600" cy="572700"/>
          </a:xfrm>
          <a:prstGeom prst="rect">
            <a:avLst/>
          </a:prstGeom>
          <a:effectLst>
            <a:outerShdw blurRad="157163"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44" name="Google Shape;1344;p17"/>
          <p:cNvSpPr txBox="1">
            <a:spLocks noGrp="1"/>
          </p:cNvSpPr>
          <p:nvPr>
            <p:ph type="subTitle" idx="1"/>
          </p:nvPr>
        </p:nvSpPr>
        <p:spPr>
          <a:xfrm>
            <a:off x="713100" y="2366050"/>
            <a:ext cx="4401600" cy="106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345" name="Google Shape;1345;p17"/>
          <p:cNvGrpSpPr/>
          <p:nvPr/>
        </p:nvGrpSpPr>
        <p:grpSpPr>
          <a:xfrm>
            <a:off x="8137507" y="-109362"/>
            <a:ext cx="586800" cy="1284435"/>
            <a:chOff x="8137507" y="-109362"/>
            <a:chExt cx="586800" cy="1284435"/>
          </a:xfrm>
        </p:grpSpPr>
        <p:sp>
          <p:nvSpPr>
            <p:cNvPr id="1346" name="Google Shape;1346;p17"/>
            <p:cNvSpPr/>
            <p:nvPr/>
          </p:nvSpPr>
          <p:spPr>
            <a:xfrm>
              <a:off x="8137507" y="-109352"/>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7" name="Google Shape;1347;p17"/>
            <p:cNvGrpSpPr/>
            <p:nvPr/>
          </p:nvGrpSpPr>
          <p:grpSpPr>
            <a:xfrm rot="-5400000">
              <a:off x="7989266" y="211224"/>
              <a:ext cx="883262" cy="242091"/>
              <a:chOff x="2300350" y="2601250"/>
              <a:chExt cx="2275275" cy="623625"/>
            </a:xfrm>
          </p:grpSpPr>
          <p:sp>
            <p:nvSpPr>
              <p:cNvPr id="1348" name="Google Shape;1348;p1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4" name="Google Shape;1354;p17"/>
          <p:cNvGrpSpPr/>
          <p:nvPr/>
        </p:nvGrpSpPr>
        <p:grpSpPr>
          <a:xfrm>
            <a:off x="2517607" y="-116370"/>
            <a:ext cx="1520982" cy="302065"/>
            <a:chOff x="5642557" y="-150670"/>
            <a:chExt cx="1520982" cy="302065"/>
          </a:xfrm>
        </p:grpSpPr>
        <p:sp>
          <p:nvSpPr>
            <p:cNvPr id="1355" name="Google Shape;1355;p1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0" name="Google Shape;1360;p17"/>
          <p:cNvSpPr/>
          <p:nvPr/>
        </p:nvSpPr>
        <p:spPr>
          <a:xfrm rot="-5400000">
            <a:off x="341629"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1" name="Google Shape;1361;p17"/>
          <p:cNvGrpSpPr/>
          <p:nvPr/>
        </p:nvGrpSpPr>
        <p:grpSpPr>
          <a:xfrm>
            <a:off x="4913901" y="675155"/>
            <a:ext cx="1252897" cy="51000"/>
            <a:chOff x="2915381" y="4104819"/>
            <a:chExt cx="1252897" cy="51000"/>
          </a:xfrm>
        </p:grpSpPr>
        <p:sp>
          <p:nvSpPr>
            <p:cNvPr id="1362" name="Google Shape;1362;p1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6" name="Google Shape;1376;p17"/>
          <p:cNvSpPr/>
          <p:nvPr/>
        </p:nvSpPr>
        <p:spPr>
          <a:xfrm rot="5400000">
            <a:off x="8208387" y="42041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7"/>
          <p:cNvSpPr/>
          <p:nvPr/>
        </p:nvSpPr>
        <p:spPr>
          <a:xfrm rot="10800000">
            <a:off x="1362311" y="4240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8" name="Google Shape;1378;p17"/>
          <p:cNvGrpSpPr/>
          <p:nvPr/>
        </p:nvGrpSpPr>
        <p:grpSpPr>
          <a:xfrm>
            <a:off x="5600407" y="4993736"/>
            <a:ext cx="1520982" cy="302065"/>
            <a:chOff x="5642557" y="-150670"/>
            <a:chExt cx="1520982" cy="302065"/>
          </a:xfrm>
        </p:grpSpPr>
        <p:sp>
          <p:nvSpPr>
            <p:cNvPr id="1379" name="Google Shape;1379;p1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4" name="Google Shape;1384;p17"/>
          <p:cNvGrpSpPr/>
          <p:nvPr/>
        </p:nvGrpSpPr>
        <p:grpSpPr>
          <a:xfrm rot="5400000">
            <a:off x="8900" y="1773425"/>
            <a:ext cx="98902" cy="553090"/>
            <a:chOff x="4898850" y="4820550"/>
            <a:chExt cx="98902" cy="553090"/>
          </a:xfrm>
        </p:grpSpPr>
        <p:sp>
          <p:nvSpPr>
            <p:cNvPr id="1385" name="Google Shape;1385;p1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BLANK_16">
    <p:spTree>
      <p:nvGrpSpPr>
        <p:cNvPr id="1" name="Shape 1390"/>
        <p:cNvGrpSpPr/>
        <p:nvPr/>
      </p:nvGrpSpPr>
      <p:grpSpPr>
        <a:xfrm>
          <a:off x="0" y="0"/>
          <a:ext cx="0" cy="0"/>
          <a:chOff x="0" y="0"/>
          <a:chExt cx="0" cy="0"/>
        </a:xfrm>
      </p:grpSpPr>
      <p:grpSp>
        <p:nvGrpSpPr>
          <p:cNvPr id="1391" name="Google Shape;1391;p18"/>
          <p:cNvGrpSpPr/>
          <p:nvPr/>
        </p:nvGrpSpPr>
        <p:grpSpPr>
          <a:xfrm>
            <a:off x="-24" y="-27"/>
            <a:ext cx="9143711" cy="5143338"/>
            <a:chOff x="597550" y="708125"/>
            <a:chExt cx="6449225" cy="4193850"/>
          </a:xfrm>
        </p:grpSpPr>
        <p:sp>
          <p:nvSpPr>
            <p:cNvPr id="1392" name="Google Shape;1392;p1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0" name="Google Shape;1430;p18"/>
          <p:cNvSpPr txBox="1">
            <a:spLocks noGrp="1"/>
          </p:cNvSpPr>
          <p:nvPr>
            <p:ph type="title"/>
          </p:nvPr>
        </p:nvSpPr>
        <p:spPr>
          <a:xfrm>
            <a:off x="865500" y="1323677"/>
            <a:ext cx="4166100" cy="572700"/>
          </a:xfrm>
          <a:prstGeom prst="rect">
            <a:avLst/>
          </a:prstGeom>
          <a:effectLst>
            <a:outerShdw blurRad="85725"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200"/>
              <a:buNone/>
              <a:defRPr>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431" name="Google Shape;1431;p18"/>
          <p:cNvSpPr txBox="1">
            <a:spLocks noGrp="1"/>
          </p:cNvSpPr>
          <p:nvPr>
            <p:ph type="subTitle" idx="1"/>
          </p:nvPr>
        </p:nvSpPr>
        <p:spPr>
          <a:xfrm>
            <a:off x="865500" y="1966252"/>
            <a:ext cx="4166100" cy="1913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grpSp>
        <p:nvGrpSpPr>
          <p:cNvPr id="1432" name="Google Shape;1432;p18"/>
          <p:cNvGrpSpPr/>
          <p:nvPr/>
        </p:nvGrpSpPr>
        <p:grpSpPr>
          <a:xfrm rot="5400000">
            <a:off x="-74785" y="2017490"/>
            <a:ext cx="883262" cy="242091"/>
            <a:chOff x="2300350" y="2601250"/>
            <a:chExt cx="2275275" cy="623625"/>
          </a:xfrm>
        </p:grpSpPr>
        <p:sp>
          <p:nvSpPr>
            <p:cNvPr id="1433" name="Google Shape;1433;p1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9" name="Google Shape;1439;p18"/>
          <p:cNvGrpSpPr/>
          <p:nvPr/>
        </p:nvGrpSpPr>
        <p:grpSpPr>
          <a:xfrm>
            <a:off x="2272907" y="-131145"/>
            <a:ext cx="1520982" cy="302065"/>
            <a:chOff x="5642557" y="-150670"/>
            <a:chExt cx="1520982" cy="302065"/>
          </a:xfrm>
        </p:grpSpPr>
        <p:sp>
          <p:nvSpPr>
            <p:cNvPr id="1440" name="Google Shape;1440;p1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5" name="Google Shape;1445;p18"/>
          <p:cNvGrpSpPr/>
          <p:nvPr/>
        </p:nvGrpSpPr>
        <p:grpSpPr>
          <a:xfrm rot="5400000">
            <a:off x="85100" y="3794850"/>
            <a:ext cx="98902" cy="553090"/>
            <a:chOff x="4898850" y="4820550"/>
            <a:chExt cx="98902" cy="553090"/>
          </a:xfrm>
        </p:grpSpPr>
        <p:sp>
          <p:nvSpPr>
            <p:cNvPr id="1446" name="Google Shape;1446;p1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1" name="Google Shape;1451;p18"/>
          <p:cNvSpPr/>
          <p:nvPr/>
        </p:nvSpPr>
        <p:spPr>
          <a:xfrm>
            <a:off x="538387" y="-26918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8"/>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8"/>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4" name="Google Shape;1454;p18"/>
          <p:cNvGrpSpPr/>
          <p:nvPr/>
        </p:nvGrpSpPr>
        <p:grpSpPr>
          <a:xfrm rot="5400000">
            <a:off x="8083957" y="246162"/>
            <a:ext cx="1520982" cy="302065"/>
            <a:chOff x="5642557" y="-150670"/>
            <a:chExt cx="1520982" cy="302065"/>
          </a:xfrm>
        </p:grpSpPr>
        <p:sp>
          <p:nvSpPr>
            <p:cNvPr id="1455" name="Google Shape;1455;p1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18"/>
          <p:cNvGrpSpPr/>
          <p:nvPr/>
        </p:nvGrpSpPr>
        <p:grpSpPr>
          <a:xfrm>
            <a:off x="-240856" y="4335989"/>
            <a:ext cx="1525280" cy="586800"/>
            <a:chOff x="-240856" y="4335989"/>
            <a:chExt cx="1525280" cy="586800"/>
          </a:xfrm>
        </p:grpSpPr>
        <p:sp>
          <p:nvSpPr>
            <p:cNvPr id="1461" name="Google Shape;1461;p18"/>
            <p:cNvSpPr/>
            <p:nvPr/>
          </p:nvSpPr>
          <p:spPr>
            <a:xfrm rot="-5400000">
              <a:off x="348812" y="39871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2" name="Google Shape;1462;p18"/>
            <p:cNvGrpSpPr/>
            <p:nvPr/>
          </p:nvGrpSpPr>
          <p:grpSpPr>
            <a:xfrm>
              <a:off x="-240856" y="4562421"/>
              <a:ext cx="1105976" cy="133969"/>
              <a:chOff x="8183182" y="663852"/>
              <a:chExt cx="1475028" cy="178673"/>
            </a:xfrm>
          </p:grpSpPr>
          <p:grpSp>
            <p:nvGrpSpPr>
              <p:cNvPr id="1463" name="Google Shape;1463;p18"/>
              <p:cNvGrpSpPr/>
              <p:nvPr/>
            </p:nvGrpSpPr>
            <p:grpSpPr>
              <a:xfrm>
                <a:off x="8183182" y="774425"/>
                <a:ext cx="1178025" cy="68100"/>
                <a:chOff x="2024450" y="204150"/>
                <a:chExt cx="1178025" cy="68100"/>
              </a:xfrm>
            </p:grpSpPr>
            <p:sp>
              <p:nvSpPr>
                <p:cNvPr id="1464" name="Google Shape;1464;p1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4" name="Google Shape;1474;p18"/>
              <p:cNvGrpSpPr/>
              <p:nvPr/>
            </p:nvGrpSpPr>
            <p:grpSpPr>
              <a:xfrm>
                <a:off x="8480185" y="663852"/>
                <a:ext cx="1178025" cy="68100"/>
                <a:chOff x="2024450" y="204150"/>
                <a:chExt cx="1178025" cy="68100"/>
              </a:xfrm>
            </p:grpSpPr>
            <p:sp>
              <p:nvSpPr>
                <p:cNvPr id="1475" name="Google Shape;1475;p1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485" name="Google Shape;1485;p18"/>
          <p:cNvGrpSpPr/>
          <p:nvPr/>
        </p:nvGrpSpPr>
        <p:grpSpPr>
          <a:xfrm>
            <a:off x="5717407" y="4966605"/>
            <a:ext cx="1520982" cy="302065"/>
            <a:chOff x="5642557" y="-150670"/>
            <a:chExt cx="1520982" cy="302065"/>
          </a:xfrm>
        </p:grpSpPr>
        <p:sp>
          <p:nvSpPr>
            <p:cNvPr id="1486" name="Google Shape;1486;p1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BLANK_10">
    <p:spTree>
      <p:nvGrpSpPr>
        <p:cNvPr id="1" name="Shape 1491"/>
        <p:cNvGrpSpPr/>
        <p:nvPr/>
      </p:nvGrpSpPr>
      <p:grpSpPr>
        <a:xfrm>
          <a:off x="0" y="0"/>
          <a:ext cx="0" cy="0"/>
          <a:chOff x="0" y="0"/>
          <a:chExt cx="0" cy="0"/>
        </a:xfrm>
      </p:grpSpPr>
      <p:grpSp>
        <p:nvGrpSpPr>
          <p:cNvPr id="1492" name="Google Shape;1492;p19"/>
          <p:cNvGrpSpPr/>
          <p:nvPr/>
        </p:nvGrpSpPr>
        <p:grpSpPr>
          <a:xfrm>
            <a:off x="-24" y="-27"/>
            <a:ext cx="9143711" cy="5143338"/>
            <a:chOff x="597550" y="708125"/>
            <a:chExt cx="6449225" cy="4193850"/>
          </a:xfrm>
        </p:grpSpPr>
        <p:sp>
          <p:nvSpPr>
            <p:cNvPr id="1493" name="Google Shape;1493;p1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1" name="Google Shape;1531;p19"/>
          <p:cNvSpPr txBox="1">
            <a:spLocks noGrp="1"/>
          </p:cNvSpPr>
          <p:nvPr>
            <p:ph type="title"/>
          </p:nvPr>
        </p:nvSpPr>
        <p:spPr>
          <a:xfrm>
            <a:off x="1773100" y="2597100"/>
            <a:ext cx="18858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32" name="Google Shape;1532;p19"/>
          <p:cNvSpPr txBox="1">
            <a:spLocks noGrp="1"/>
          </p:cNvSpPr>
          <p:nvPr>
            <p:ph type="subTitle" idx="1"/>
          </p:nvPr>
        </p:nvSpPr>
        <p:spPr>
          <a:xfrm>
            <a:off x="1173396" y="1500310"/>
            <a:ext cx="3085200" cy="97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3" name="Google Shape;1533;p19"/>
          <p:cNvSpPr txBox="1">
            <a:spLocks noGrp="1"/>
          </p:cNvSpPr>
          <p:nvPr>
            <p:ph type="title" idx="2"/>
          </p:nvPr>
        </p:nvSpPr>
        <p:spPr>
          <a:xfrm>
            <a:off x="5491225" y="3013625"/>
            <a:ext cx="18858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34" name="Google Shape;1534;p19"/>
          <p:cNvSpPr txBox="1">
            <a:spLocks noGrp="1"/>
          </p:cNvSpPr>
          <p:nvPr>
            <p:ph type="subTitle" idx="3"/>
          </p:nvPr>
        </p:nvSpPr>
        <p:spPr>
          <a:xfrm>
            <a:off x="4891521" y="3409635"/>
            <a:ext cx="3085200" cy="97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535" name="Google Shape;1535;p19"/>
          <p:cNvGrpSpPr/>
          <p:nvPr/>
        </p:nvGrpSpPr>
        <p:grpSpPr>
          <a:xfrm>
            <a:off x="-11" y="4386462"/>
            <a:ext cx="1284435" cy="586800"/>
            <a:chOff x="-11" y="4386462"/>
            <a:chExt cx="1284435" cy="586800"/>
          </a:xfrm>
        </p:grpSpPr>
        <p:sp>
          <p:nvSpPr>
            <p:cNvPr id="1536" name="Google Shape;1536;p19"/>
            <p:cNvSpPr/>
            <p:nvPr/>
          </p:nvSpPr>
          <p:spPr>
            <a:xfrm rot="-5400000">
              <a:off x="348812" y="403764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7" name="Google Shape;1537;p19"/>
            <p:cNvGrpSpPr/>
            <p:nvPr/>
          </p:nvGrpSpPr>
          <p:grpSpPr>
            <a:xfrm rot="10800000">
              <a:off x="-11" y="4558826"/>
              <a:ext cx="883262" cy="242091"/>
              <a:chOff x="2300350" y="2601250"/>
              <a:chExt cx="2275275" cy="623625"/>
            </a:xfrm>
          </p:grpSpPr>
          <p:sp>
            <p:nvSpPr>
              <p:cNvPr id="1538" name="Google Shape;1538;p1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44" name="Google Shape;1544;p19"/>
          <p:cNvGrpSpPr/>
          <p:nvPr/>
        </p:nvGrpSpPr>
        <p:grpSpPr>
          <a:xfrm>
            <a:off x="1852307" y="-114308"/>
            <a:ext cx="1520982" cy="302065"/>
            <a:chOff x="5642557" y="-150670"/>
            <a:chExt cx="1520982" cy="302065"/>
          </a:xfrm>
        </p:grpSpPr>
        <p:sp>
          <p:nvSpPr>
            <p:cNvPr id="1545" name="Google Shape;1545;p1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0" name="Google Shape;1550;p19"/>
          <p:cNvGrpSpPr/>
          <p:nvPr/>
        </p:nvGrpSpPr>
        <p:grpSpPr>
          <a:xfrm rot="5400000">
            <a:off x="85100" y="1523550"/>
            <a:ext cx="98902" cy="553090"/>
            <a:chOff x="4898850" y="4820550"/>
            <a:chExt cx="98902" cy="553090"/>
          </a:xfrm>
        </p:grpSpPr>
        <p:sp>
          <p:nvSpPr>
            <p:cNvPr id="1551" name="Google Shape;1551;p1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19"/>
          <p:cNvSpPr/>
          <p:nvPr/>
        </p:nvSpPr>
        <p:spPr>
          <a:xfrm>
            <a:off x="471087"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9"/>
          <p:cNvSpPr/>
          <p:nvPr/>
        </p:nvSpPr>
        <p:spPr>
          <a:xfrm>
            <a:off x="-1281605" y="3790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9"/>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9"/>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0" name="Google Shape;1560;p19"/>
          <p:cNvGrpSpPr/>
          <p:nvPr/>
        </p:nvGrpSpPr>
        <p:grpSpPr>
          <a:xfrm rot="5400000">
            <a:off x="8520259" y="3926674"/>
            <a:ext cx="302065" cy="1520982"/>
            <a:chOff x="-108754" y="2690919"/>
            <a:chExt cx="302065" cy="1520982"/>
          </a:xfrm>
        </p:grpSpPr>
        <p:sp>
          <p:nvSpPr>
            <p:cNvPr id="1561" name="Google Shape;1561;p1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6" name="Google Shape;1566;p19"/>
          <p:cNvSpPr txBox="1">
            <a:spLocks noGrp="1"/>
          </p:cNvSpPr>
          <p:nvPr>
            <p:ph type="title" idx="4"/>
          </p:nvPr>
        </p:nvSpPr>
        <p:spPr>
          <a:xfrm>
            <a:off x="713100" y="539400"/>
            <a:ext cx="7717800" cy="572700"/>
          </a:xfrm>
          <a:prstGeom prst="rect">
            <a:avLst/>
          </a:prstGeom>
          <a:effectLst>
            <a:outerShdw blurRad="142875" algn="bl" rotWithShape="0">
              <a:schemeClr val="accent2">
                <a:alpha val="5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2">
  <p:cSld name="BLANK_17">
    <p:spTree>
      <p:nvGrpSpPr>
        <p:cNvPr id="1" name="Shape 1567"/>
        <p:cNvGrpSpPr/>
        <p:nvPr/>
      </p:nvGrpSpPr>
      <p:grpSpPr>
        <a:xfrm>
          <a:off x="0" y="0"/>
          <a:ext cx="0" cy="0"/>
          <a:chOff x="0" y="0"/>
          <a:chExt cx="0" cy="0"/>
        </a:xfrm>
      </p:grpSpPr>
      <p:grpSp>
        <p:nvGrpSpPr>
          <p:cNvPr id="1568" name="Google Shape;1568;p20"/>
          <p:cNvGrpSpPr/>
          <p:nvPr/>
        </p:nvGrpSpPr>
        <p:grpSpPr>
          <a:xfrm>
            <a:off x="-24" y="-27"/>
            <a:ext cx="9143711" cy="5143338"/>
            <a:chOff x="597550" y="708125"/>
            <a:chExt cx="6449225" cy="4193850"/>
          </a:xfrm>
        </p:grpSpPr>
        <p:sp>
          <p:nvSpPr>
            <p:cNvPr id="1569" name="Google Shape;1569;p20"/>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0"/>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0"/>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0"/>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0"/>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0"/>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0"/>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0"/>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0"/>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0"/>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0"/>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0"/>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0"/>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0"/>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0"/>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0"/>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0"/>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0"/>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0"/>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0"/>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0"/>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0"/>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0"/>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0"/>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0"/>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0"/>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0"/>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0"/>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0"/>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0"/>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0"/>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0"/>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0"/>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0"/>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0"/>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0"/>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0"/>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0"/>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7" name="Google Shape;1607;p20"/>
          <p:cNvSpPr txBox="1">
            <a:spLocks noGrp="1"/>
          </p:cNvSpPr>
          <p:nvPr>
            <p:ph type="subTitle" idx="1"/>
          </p:nvPr>
        </p:nvSpPr>
        <p:spPr>
          <a:xfrm>
            <a:off x="713100" y="1461275"/>
            <a:ext cx="3746700" cy="270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1608" name="Google Shape;1608;p20"/>
          <p:cNvSpPr txBox="1">
            <a:spLocks noGrp="1"/>
          </p:cNvSpPr>
          <p:nvPr>
            <p:ph type="subTitle" idx="2"/>
          </p:nvPr>
        </p:nvSpPr>
        <p:spPr>
          <a:xfrm>
            <a:off x="4684200" y="1461275"/>
            <a:ext cx="3746700" cy="170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grpSp>
        <p:nvGrpSpPr>
          <p:cNvPr id="1609" name="Google Shape;1609;p20"/>
          <p:cNvGrpSpPr/>
          <p:nvPr/>
        </p:nvGrpSpPr>
        <p:grpSpPr>
          <a:xfrm>
            <a:off x="1455" y="-88864"/>
            <a:ext cx="586800" cy="1284435"/>
            <a:chOff x="1455" y="-88864"/>
            <a:chExt cx="586800" cy="1284435"/>
          </a:xfrm>
        </p:grpSpPr>
        <p:sp>
          <p:nvSpPr>
            <p:cNvPr id="1610" name="Google Shape;1610;p20"/>
            <p:cNvSpPr/>
            <p:nvPr/>
          </p:nvSpPr>
          <p:spPr>
            <a:xfrm>
              <a:off x="1455" y="-8885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1" name="Google Shape;1611;p20"/>
            <p:cNvGrpSpPr/>
            <p:nvPr/>
          </p:nvGrpSpPr>
          <p:grpSpPr>
            <a:xfrm rot="-5400000">
              <a:off x="-146785" y="231721"/>
              <a:ext cx="883262" cy="242091"/>
              <a:chOff x="2300350" y="2601250"/>
              <a:chExt cx="2275275" cy="623625"/>
            </a:xfrm>
          </p:grpSpPr>
          <p:sp>
            <p:nvSpPr>
              <p:cNvPr id="1612" name="Google Shape;1612;p20"/>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0"/>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0"/>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0"/>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0"/>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0"/>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18" name="Google Shape;1618;p20"/>
          <p:cNvGrpSpPr/>
          <p:nvPr/>
        </p:nvGrpSpPr>
        <p:grpSpPr>
          <a:xfrm rot="5400000">
            <a:off x="6254700" y="-51175"/>
            <a:ext cx="98902" cy="553090"/>
            <a:chOff x="4898850" y="4820550"/>
            <a:chExt cx="98902" cy="553090"/>
          </a:xfrm>
        </p:grpSpPr>
        <p:sp>
          <p:nvSpPr>
            <p:cNvPr id="1619" name="Google Shape;1619;p20"/>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0"/>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0"/>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0"/>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0"/>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20"/>
          <p:cNvGrpSpPr/>
          <p:nvPr/>
        </p:nvGrpSpPr>
        <p:grpSpPr>
          <a:xfrm rot="5400000">
            <a:off x="975" y="4180500"/>
            <a:ext cx="98902" cy="553090"/>
            <a:chOff x="4898850" y="4820550"/>
            <a:chExt cx="98902" cy="553090"/>
          </a:xfrm>
        </p:grpSpPr>
        <p:sp>
          <p:nvSpPr>
            <p:cNvPr id="1625" name="Google Shape;1625;p20"/>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0"/>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0"/>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0"/>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0"/>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0" name="Google Shape;1630;p20"/>
          <p:cNvGrpSpPr/>
          <p:nvPr/>
        </p:nvGrpSpPr>
        <p:grpSpPr>
          <a:xfrm flipH="1">
            <a:off x="-799254" y="4748605"/>
            <a:ext cx="1823016" cy="196994"/>
            <a:chOff x="7857346" y="4002005"/>
            <a:chExt cx="1823016" cy="196994"/>
          </a:xfrm>
        </p:grpSpPr>
        <p:sp>
          <p:nvSpPr>
            <p:cNvPr id="1631" name="Google Shape;1631;p20"/>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0"/>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0"/>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4" name="Google Shape;1634;p20"/>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5" name="Google Shape;1635;p20"/>
          <p:cNvGrpSpPr/>
          <p:nvPr/>
        </p:nvGrpSpPr>
        <p:grpSpPr>
          <a:xfrm rot="5400000">
            <a:off x="8520259" y="4079074"/>
            <a:ext cx="302065" cy="1520982"/>
            <a:chOff x="-108754" y="2690919"/>
            <a:chExt cx="302065" cy="1520982"/>
          </a:xfrm>
        </p:grpSpPr>
        <p:sp>
          <p:nvSpPr>
            <p:cNvPr id="1636" name="Google Shape;1636;p20"/>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0"/>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0"/>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0"/>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0"/>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1" name="Google Shape;1641;p20"/>
          <p:cNvGrpSpPr/>
          <p:nvPr/>
        </p:nvGrpSpPr>
        <p:grpSpPr>
          <a:xfrm>
            <a:off x="1434676" y="384506"/>
            <a:ext cx="1252897" cy="51000"/>
            <a:chOff x="2915381" y="4104819"/>
            <a:chExt cx="1252897" cy="51000"/>
          </a:xfrm>
        </p:grpSpPr>
        <p:sp>
          <p:nvSpPr>
            <p:cNvPr id="1642" name="Google Shape;1642;p20"/>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0"/>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20"/>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0"/>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0"/>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0"/>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0"/>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0"/>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0"/>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0"/>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0"/>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0"/>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0"/>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0"/>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6" name="Google Shape;1656;p20"/>
          <p:cNvSpPr txBox="1">
            <a:spLocks noGrp="1"/>
          </p:cNvSpPr>
          <p:nvPr>
            <p:ph type="title"/>
          </p:nvPr>
        </p:nvSpPr>
        <p:spPr>
          <a:xfrm>
            <a:off x="713100" y="539400"/>
            <a:ext cx="7717800" cy="572700"/>
          </a:xfrm>
          <a:prstGeom prst="rect">
            <a:avLst/>
          </a:prstGeom>
          <a:effectLst>
            <a:outerShdw blurRad="142875" algn="bl" rotWithShape="0">
              <a:schemeClr val="accent2">
                <a:alpha val="5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7"/>
        <p:cNvGrpSpPr/>
        <p:nvPr/>
      </p:nvGrpSpPr>
      <p:grpSpPr>
        <a:xfrm>
          <a:off x="0" y="0"/>
          <a:ext cx="0" cy="0"/>
          <a:chOff x="0" y="0"/>
          <a:chExt cx="0" cy="0"/>
        </a:xfrm>
      </p:grpSpPr>
      <p:grpSp>
        <p:nvGrpSpPr>
          <p:cNvPr id="128" name="Google Shape;128;p3"/>
          <p:cNvGrpSpPr/>
          <p:nvPr/>
        </p:nvGrpSpPr>
        <p:grpSpPr>
          <a:xfrm>
            <a:off x="-24" y="-27"/>
            <a:ext cx="9143711" cy="5143338"/>
            <a:chOff x="597550" y="708125"/>
            <a:chExt cx="6449225" cy="4193850"/>
          </a:xfrm>
        </p:grpSpPr>
        <p:sp>
          <p:nvSpPr>
            <p:cNvPr id="129" name="Google Shape;129;p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3"/>
          <p:cNvSpPr txBox="1">
            <a:spLocks noGrp="1"/>
          </p:cNvSpPr>
          <p:nvPr>
            <p:ph type="title"/>
          </p:nvPr>
        </p:nvSpPr>
        <p:spPr>
          <a:xfrm>
            <a:off x="713100" y="2405677"/>
            <a:ext cx="77178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8" name="Google Shape;168;p3"/>
          <p:cNvSpPr txBox="1">
            <a:spLocks noGrp="1"/>
          </p:cNvSpPr>
          <p:nvPr>
            <p:ph type="subTitle" idx="1"/>
          </p:nvPr>
        </p:nvSpPr>
        <p:spPr>
          <a:xfrm>
            <a:off x="1858650" y="3415877"/>
            <a:ext cx="54267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69" name="Google Shape;169;p3"/>
          <p:cNvSpPr txBox="1">
            <a:spLocks noGrp="1"/>
          </p:cNvSpPr>
          <p:nvPr>
            <p:ph type="title" idx="2" hasCustomPrompt="1"/>
          </p:nvPr>
        </p:nvSpPr>
        <p:spPr>
          <a:xfrm>
            <a:off x="3132448" y="1484973"/>
            <a:ext cx="28791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0" name="Google Shape;170;p3"/>
          <p:cNvSpPr/>
          <p:nvPr/>
        </p:nvSpPr>
        <p:spPr>
          <a:xfrm rot="10800000" flipH="1">
            <a:off x="7847593" y="412557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3"/>
          <p:cNvGrpSpPr/>
          <p:nvPr/>
        </p:nvGrpSpPr>
        <p:grpSpPr>
          <a:xfrm rot="-5400000" flipH="1">
            <a:off x="7699352" y="4771133"/>
            <a:ext cx="883262" cy="242091"/>
            <a:chOff x="2300350" y="2601250"/>
            <a:chExt cx="2275275" cy="623625"/>
          </a:xfrm>
        </p:grpSpPr>
        <p:sp>
          <p:nvSpPr>
            <p:cNvPr id="172" name="Google Shape;172;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3"/>
          <p:cNvSpPr/>
          <p:nvPr/>
        </p:nvSpPr>
        <p:spPr>
          <a:xfrm flipH="1">
            <a:off x="8088870" y="15356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3"/>
          <p:cNvGrpSpPr/>
          <p:nvPr/>
        </p:nvGrpSpPr>
        <p:grpSpPr>
          <a:xfrm>
            <a:off x="8658746" y="2349080"/>
            <a:ext cx="1823016" cy="196994"/>
            <a:chOff x="7857346" y="4002005"/>
            <a:chExt cx="1823016" cy="196994"/>
          </a:xfrm>
        </p:grpSpPr>
        <p:sp>
          <p:nvSpPr>
            <p:cNvPr id="180" name="Google Shape;180;p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3"/>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3"/>
          <p:cNvGrpSpPr/>
          <p:nvPr/>
        </p:nvGrpSpPr>
        <p:grpSpPr>
          <a:xfrm rot="-5400000">
            <a:off x="338683" y="-295650"/>
            <a:ext cx="302065" cy="1520982"/>
            <a:chOff x="-108754" y="2690919"/>
            <a:chExt cx="302065" cy="1520982"/>
          </a:xfrm>
        </p:grpSpPr>
        <p:sp>
          <p:nvSpPr>
            <p:cNvPr id="186" name="Google Shape;186;p3"/>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3"/>
          <p:cNvGrpSpPr/>
          <p:nvPr/>
        </p:nvGrpSpPr>
        <p:grpSpPr>
          <a:xfrm>
            <a:off x="5134732" y="4950349"/>
            <a:ext cx="1520982" cy="302065"/>
            <a:chOff x="5642557" y="-150670"/>
            <a:chExt cx="1520982" cy="302065"/>
          </a:xfrm>
        </p:grpSpPr>
        <p:sp>
          <p:nvSpPr>
            <p:cNvPr id="192" name="Google Shape;192;p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3"/>
          <p:cNvGrpSpPr/>
          <p:nvPr/>
        </p:nvGrpSpPr>
        <p:grpSpPr>
          <a:xfrm>
            <a:off x="8419792" y="3307266"/>
            <a:ext cx="1105976" cy="133969"/>
            <a:chOff x="8183182" y="663852"/>
            <a:chExt cx="1475028" cy="178673"/>
          </a:xfrm>
        </p:grpSpPr>
        <p:grpSp>
          <p:nvGrpSpPr>
            <p:cNvPr id="198" name="Google Shape;198;p3"/>
            <p:cNvGrpSpPr/>
            <p:nvPr/>
          </p:nvGrpSpPr>
          <p:grpSpPr>
            <a:xfrm>
              <a:off x="8183182" y="774425"/>
              <a:ext cx="1178025" cy="68100"/>
              <a:chOff x="2024450" y="204150"/>
              <a:chExt cx="1178025" cy="68100"/>
            </a:xfrm>
          </p:grpSpPr>
          <p:sp>
            <p:nvSpPr>
              <p:cNvPr id="199" name="Google Shape;199;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3"/>
            <p:cNvGrpSpPr/>
            <p:nvPr/>
          </p:nvGrpSpPr>
          <p:grpSpPr>
            <a:xfrm>
              <a:off x="8480185" y="663852"/>
              <a:ext cx="1178025" cy="68100"/>
              <a:chOff x="2024450" y="204150"/>
              <a:chExt cx="1178025" cy="68100"/>
            </a:xfrm>
          </p:grpSpPr>
          <p:sp>
            <p:nvSpPr>
              <p:cNvPr id="210" name="Google Shape;210;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3"/>
          <p:cNvSpPr/>
          <p:nvPr/>
        </p:nvSpPr>
        <p:spPr>
          <a:xfrm>
            <a:off x="-1414555" y="40238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1111455" y="3744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3"/>
          <p:cNvGrpSpPr/>
          <p:nvPr/>
        </p:nvGrpSpPr>
        <p:grpSpPr>
          <a:xfrm rot="10800000">
            <a:off x="-155261" y="2431003"/>
            <a:ext cx="883262" cy="242091"/>
            <a:chOff x="2300350" y="2601250"/>
            <a:chExt cx="2275275" cy="623625"/>
          </a:xfrm>
        </p:grpSpPr>
        <p:sp>
          <p:nvSpPr>
            <p:cNvPr id="223" name="Google Shape;223;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BLANK_5">
    <p:spTree>
      <p:nvGrpSpPr>
        <p:cNvPr id="1" name="Shape 1657"/>
        <p:cNvGrpSpPr/>
        <p:nvPr/>
      </p:nvGrpSpPr>
      <p:grpSpPr>
        <a:xfrm>
          <a:off x="0" y="0"/>
          <a:ext cx="0" cy="0"/>
          <a:chOff x="0" y="0"/>
          <a:chExt cx="0" cy="0"/>
        </a:xfrm>
      </p:grpSpPr>
      <p:grpSp>
        <p:nvGrpSpPr>
          <p:cNvPr id="1658" name="Google Shape;1658;p21"/>
          <p:cNvGrpSpPr/>
          <p:nvPr/>
        </p:nvGrpSpPr>
        <p:grpSpPr>
          <a:xfrm>
            <a:off x="-24" y="-27"/>
            <a:ext cx="9143711" cy="5143338"/>
            <a:chOff x="597550" y="708125"/>
            <a:chExt cx="6449225" cy="4193850"/>
          </a:xfrm>
        </p:grpSpPr>
        <p:sp>
          <p:nvSpPr>
            <p:cNvPr id="1659" name="Google Shape;1659;p21"/>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1"/>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1"/>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1"/>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1"/>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1"/>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1"/>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1"/>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1"/>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1"/>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1"/>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1"/>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1"/>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1"/>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1"/>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1"/>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1"/>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1"/>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1"/>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1"/>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1"/>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1"/>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1"/>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1"/>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1"/>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1"/>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1"/>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1"/>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1"/>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1"/>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1"/>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1"/>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1"/>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1"/>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21"/>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1"/>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1"/>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1"/>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7" name="Google Shape;1697;p21"/>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698" name="Google Shape;1698;p21"/>
          <p:cNvSpPr txBox="1">
            <a:spLocks noGrp="1"/>
          </p:cNvSpPr>
          <p:nvPr>
            <p:ph type="title" idx="2"/>
          </p:nvPr>
        </p:nvSpPr>
        <p:spPr>
          <a:xfrm>
            <a:off x="755600" y="2900863"/>
            <a:ext cx="22656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99" name="Google Shape;1699;p21"/>
          <p:cNvSpPr txBox="1">
            <a:spLocks noGrp="1"/>
          </p:cNvSpPr>
          <p:nvPr>
            <p:ph type="subTitle" idx="1"/>
          </p:nvPr>
        </p:nvSpPr>
        <p:spPr>
          <a:xfrm>
            <a:off x="755600" y="3296863"/>
            <a:ext cx="22656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0" name="Google Shape;1700;p21"/>
          <p:cNvSpPr txBox="1">
            <a:spLocks noGrp="1"/>
          </p:cNvSpPr>
          <p:nvPr>
            <p:ph type="title" idx="3"/>
          </p:nvPr>
        </p:nvSpPr>
        <p:spPr>
          <a:xfrm>
            <a:off x="3443604" y="2900863"/>
            <a:ext cx="22656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01" name="Google Shape;1701;p21"/>
          <p:cNvSpPr txBox="1">
            <a:spLocks noGrp="1"/>
          </p:cNvSpPr>
          <p:nvPr>
            <p:ph type="subTitle" idx="4"/>
          </p:nvPr>
        </p:nvSpPr>
        <p:spPr>
          <a:xfrm>
            <a:off x="3443604" y="3296863"/>
            <a:ext cx="22656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2" name="Google Shape;1702;p21"/>
          <p:cNvSpPr txBox="1">
            <a:spLocks noGrp="1"/>
          </p:cNvSpPr>
          <p:nvPr>
            <p:ph type="title" idx="5"/>
          </p:nvPr>
        </p:nvSpPr>
        <p:spPr>
          <a:xfrm>
            <a:off x="6132644" y="2900863"/>
            <a:ext cx="22656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03" name="Google Shape;1703;p21"/>
          <p:cNvSpPr txBox="1">
            <a:spLocks noGrp="1"/>
          </p:cNvSpPr>
          <p:nvPr>
            <p:ph type="subTitle" idx="6"/>
          </p:nvPr>
        </p:nvSpPr>
        <p:spPr>
          <a:xfrm>
            <a:off x="6132644" y="3296863"/>
            <a:ext cx="22656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704" name="Google Shape;1704;p21"/>
          <p:cNvGrpSpPr/>
          <p:nvPr/>
        </p:nvGrpSpPr>
        <p:grpSpPr>
          <a:xfrm>
            <a:off x="-7" y="-76201"/>
            <a:ext cx="586800" cy="1284425"/>
            <a:chOff x="-7" y="-76201"/>
            <a:chExt cx="586800" cy="1284425"/>
          </a:xfrm>
        </p:grpSpPr>
        <p:sp>
          <p:nvSpPr>
            <p:cNvPr id="1705" name="Google Shape;1705;p21"/>
            <p:cNvSpPr/>
            <p:nvPr/>
          </p:nvSpPr>
          <p:spPr>
            <a:xfrm flipH="1">
              <a:off x="-7" y="-762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6" name="Google Shape;1706;p21"/>
            <p:cNvGrpSpPr/>
            <p:nvPr/>
          </p:nvGrpSpPr>
          <p:grpSpPr>
            <a:xfrm rot="5400000" flipH="1">
              <a:off x="-148228" y="320574"/>
              <a:ext cx="883262" cy="242091"/>
              <a:chOff x="2300350" y="2601250"/>
              <a:chExt cx="2275275" cy="623625"/>
            </a:xfrm>
          </p:grpSpPr>
          <p:sp>
            <p:nvSpPr>
              <p:cNvPr id="1707" name="Google Shape;1707;p2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3" name="Google Shape;1713;p21"/>
          <p:cNvGrpSpPr/>
          <p:nvPr/>
        </p:nvGrpSpPr>
        <p:grpSpPr>
          <a:xfrm rot="5400000">
            <a:off x="54450" y="1665375"/>
            <a:ext cx="98902" cy="553090"/>
            <a:chOff x="4898850" y="4820550"/>
            <a:chExt cx="98902" cy="553090"/>
          </a:xfrm>
        </p:grpSpPr>
        <p:sp>
          <p:nvSpPr>
            <p:cNvPr id="1714" name="Google Shape;1714;p2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9" name="Google Shape;1719;p21"/>
          <p:cNvSpPr/>
          <p:nvPr/>
        </p:nvSpPr>
        <p:spPr>
          <a:xfrm rot="-5400000">
            <a:off x="348814" y="40186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0" name="Google Shape;1720;p21"/>
          <p:cNvGrpSpPr/>
          <p:nvPr/>
        </p:nvGrpSpPr>
        <p:grpSpPr>
          <a:xfrm rot="-5400000" flipH="1">
            <a:off x="7907216" y="4455774"/>
            <a:ext cx="1823016" cy="296643"/>
            <a:chOff x="7857346" y="3902355"/>
            <a:chExt cx="1823016" cy="296643"/>
          </a:xfrm>
        </p:grpSpPr>
        <p:sp>
          <p:nvSpPr>
            <p:cNvPr id="1721" name="Google Shape;1721;p21"/>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1"/>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1"/>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1"/>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1"/>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1"/>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7" name="Google Shape;1727;p21"/>
          <p:cNvGrpSpPr/>
          <p:nvPr/>
        </p:nvGrpSpPr>
        <p:grpSpPr>
          <a:xfrm flipH="1">
            <a:off x="7120557" y="-107958"/>
            <a:ext cx="1520982" cy="302065"/>
            <a:chOff x="5642557" y="-150670"/>
            <a:chExt cx="1520982" cy="302065"/>
          </a:xfrm>
        </p:grpSpPr>
        <p:sp>
          <p:nvSpPr>
            <p:cNvPr id="1728" name="Google Shape;1728;p21"/>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1"/>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1"/>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1"/>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1"/>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3" name="Google Shape;1733;p21"/>
          <p:cNvGrpSpPr/>
          <p:nvPr/>
        </p:nvGrpSpPr>
        <p:grpSpPr>
          <a:xfrm>
            <a:off x="8455187" y="1287478"/>
            <a:ext cx="883262" cy="242091"/>
            <a:chOff x="2300350" y="2601250"/>
            <a:chExt cx="2275275" cy="623625"/>
          </a:xfrm>
        </p:grpSpPr>
        <p:sp>
          <p:nvSpPr>
            <p:cNvPr id="1734" name="Google Shape;1734;p2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BLANK_6">
    <p:spTree>
      <p:nvGrpSpPr>
        <p:cNvPr id="1" name="Shape 1740"/>
        <p:cNvGrpSpPr/>
        <p:nvPr/>
      </p:nvGrpSpPr>
      <p:grpSpPr>
        <a:xfrm>
          <a:off x="0" y="0"/>
          <a:ext cx="0" cy="0"/>
          <a:chOff x="0" y="0"/>
          <a:chExt cx="0" cy="0"/>
        </a:xfrm>
      </p:grpSpPr>
      <p:grpSp>
        <p:nvGrpSpPr>
          <p:cNvPr id="1741" name="Google Shape;1741;p22"/>
          <p:cNvGrpSpPr/>
          <p:nvPr/>
        </p:nvGrpSpPr>
        <p:grpSpPr>
          <a:xfrm>
            <a:off x="-24" y="-27"/>
            <a:ext cx="9143711" cy="5143338"/>
            <a:chOff x="597550" y="708125"/>
            <a:chExt cx="6449225" cy="4193850"/>
          </a:xfrm>
        </p:grpSpPr>
        <p:sp>
          <p:nvSpPr>
            <p:cNvPr id="1742" name="Google Shape;1742;p2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0" name="Google Shape;1780;p22"/>
          <p:cNvSpPr txBox="1">
            <a:spLocks noGrp="1"/>
          </p:cNvSpPr>
          <p:nvPr>
            <p:ph type="title"/>
          </p:nvPr>
        </p:nvSpPr>
        <p:spPr>
          <a:xfrm>
            <a:off x="2246574" y="1636039"/>
            <a:ext cx="20193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1" name="Google Shape;1781;p22"/>
          <p:cNvSpPr txBox="1">
            <a:spLocks noGrp="1"/>
          </p:cNvSpPr>
          <p:nvPr>
            <p:ph type="subTitle" idx="1"/>
          </p:nvPr>
        </p:nvSpPr>
        <p:spPr>
          <a:xfrm>
            <a:off x="2123424" y="2032039"/>
            <a:ext cx="2265600" cy="53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2" name="Google Shape;1782;p22"/>
          <p:cNvSpPr txBox="1">
            <a:spLocks noGrp="1"/>
          </p:cNvSpPr>
          <p:nvPr>
            <p:ph type="title" idx="2"/>
          </p:nvPr>
        </p:nvSpPr>
        <p:spPr>
          <a:xfrm>
            <a:off x="6172578" y="1636039"/>
            <a:ext cx="20193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3" name="Google Shape;1783;p22"/>
          <p:cNvSpPr txBox="1">
            <a:spLocks noGrp="1"/>
          </p:cNvSpPr>
          <p:nvPr>
            <p:ph type="subTitle" idx="3"/>
          </p:nvPr>
        </p:nvSpPr>
        <p:spPr>
          <a:xfrm>
            <a:off x="6049428" y="2032039"/>
            <a:ext cx="2265600" cy="53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4" name="Google Shape;1784;p22"/>
          <p:cNvSpPr txBox="1">
            <a:spLocks noGrp="1"/>
          </p:cNvSpPr>
          <p:nvPr>
            <p:ph type="title" idx="4"/>
          </p:nvPr>
        </p:nvSpPr>
        <p:spPr>
          <a:xfrm>
            <a:off x="2204274" y="3315400"/>
            <a:ext cx="2103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5" name="Google Shape;1785;p22"/>
          <p:cNvSpPr txBox="1">
            <a:spLocks noGrp="1"/>
          </p:cNvSpPr>
          <p:nvPr>
            <p:ph type="subTitle" idx="5"/>
          </p:nvPr>
        </p:nvSpPr>
        <p:spPr>
          <a:xfrm>
            <a:off x="2123424" y="3711400"/>
            <a:ext cx="2265600" cy="53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6" name="Google Shape;1786;p22"/>
          <p:cNvSpPr txBox="1">
            <a:spLocks noGrp="1"/>
          </p:cNvSpPr>
          <p:nvPr>
            <p:ph type="title" idx="6"/>
          </p:nvPr>
        </p:nvSpPr>
        <p:spPr>
          <a:xfrm>
            <a:off x="6172578" y="3315400"/>
            <a:ext cx="20193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7" name="Google Shape;1787;p22"/>
          <p:cNvSpPr txBox="1">
            <a:spLocks noGrp="1"/>
          </p:cNvSpPr>
          <p:nvPr>
            <p:ph type="subTitle" idx="7"/>
          </p:nvPr>
        </p:nvSpPr>
        <p:spPr>
          <a:xfrm>
            <a:off x="6049428" y="3711400"/>
            <a:ext cx="2265600" cy="53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8" name="Google Shape;1788;p22"/>
          <p:cNvSpPr/>
          <p:nvPr/>
        </p:nvSpPr>
        <p:spPr>
          <a:xfrm>
            <a:off x="7" y="-9920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9" name="Google Shape;1789;p22"/>
          <p:cNvGrpSpPr/>
          <p:nvPr/>
        </p:nvGrpSpPr>
        <p:grpSpPr>
          <a:xfrm>
            <a:off x="-500742" y="161244"/>
            <a:ext cx="1520982" cy="302065"/>
            <a:chOff x="5642557" y="-150670"/>
            <a:chExt cx="1520982" cy="302065"/>
          </a:xfrm>
        </p:grpSpPr>
        <p:sp>
          <p:nvSpPr>
            <p:cNvPr id="1790" name="Google Shape;1790;p2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5" name="Google Shape;1795;p22"/>
          <p:cNvGrpSpPr/>
          <p:nvPr/>
        </p:nvGrpSpPr>
        <p:grpSpPr>
          <a:xfrm rot="5400000">
            <a:off x="85100" y="2002025"/>
            <a:ext cx="98902" cy="553090"/>
            <a:chOff x="4898850" y="4820550"/>
            <a:chExt cx="98902" cy="553090"/>
          </a:xfrm>
        </p:grpSpPr>
        <p:sp>
          <p:nvSpPr>
            <p:cNvPr id="1796" name="Google Shape;1796;p2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2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1" name="Google Shape;1801;p22"/>
          <p:cNvGrpSpPr/>
          <p:nvPr/>
        </p:nvGrpSpPr>
        <p:grpSpPr>
          <a:xfrm flipH="1">
            <a:off x="5072421" y="4999731"/>
            <a:ext cx="1823016" cy="196994"/>
            <a:chOff x="7857346" y="4002005"/>
            <a:chExt cx="1823016" cy="196994"/>
          </a:xfrm>
        </p:grpSpPr>
        <p:sp>
          <p:nvSpPr>
            <p:cNvPr id="1802" name="Google Shape;1802;p2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5" name="Google Shape;1805;p22"/>
          <p:cNvSpPr/>
          <p:nvPr/>
        </p:nvSpPr>
        <p:spPr>
          <a:xfrm rot="-5400000">
            <a:off x="348812" y="41957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6" name="Google Shape;1806;p22"/>
          <p:cNvGrpSpPr/>
          <p:nvPr/>
        </p:nvGrpSpPr>
        <p:grpSpPr>
          <a:xfrm rot="5400000">
            <a:off x="9019112" y="1314150"/>
            <a:ext cx="98902" cy="553090"/>
            <a:chOff x="4898850" y="4820550"/>
            <a:chExt cx="98902" cy="553090"/>
          </a:xfrm>
        </p:grpSpPr>
        <p:sp>
          <p:nvSpPr>
            <p:cNvPr id="1807" name="Google Shape;1807;p2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2" name="Google Shape;1812;p2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3" name="Google Shape;1813;p22"/>
          <p:cNvGrpSpPr/>
          <p:nvPr/>
        </p:nvGrpSpPr>
        <p:grpSpPr>
          <a:xfrm>
            <a:off x="5072076" y="284994"/>
            <a:ext cx="1252897" cy="51000"/>
            <a:chOff x="2915381" y="4104819"/>
            <a:chExt cx="1252897" cy="51000"/>
          </a:xfrm>
        </p:grpSpPr>
        <p:sp>
          <p:nvSpPr>
            <p:cNvPr id="1814" name="Google Shape;1814;p22"/>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2"/>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2"/>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2"/>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2"/>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2"/>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2"/>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2"/>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2"/>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2"/>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2"/>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2"/>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2"/>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2"/>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8" name="Google Shape;1828;p22"/>
          <p:cNvGrpSpPr/>
          <p:nvPr/>
        </p:nvGrpSpPr>
        <p:grpSpPr>
          <a:xfrm>
            <a:off x="8557211" y="3859075"/>
            <a:ext cx="586800" cy="1523237"/>
            <a:chOff x="8557211" y="3859075"/>
            <a:chExt cx="586800" cy="1523237"/>
          </a:xfrm>
        </p:grpSpPr>
        <p:sp>
          <p:nvSpPr>
            <p:cNvPr id="1829" name="Google Shape;1829;p2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0" name="Google Shape;1830;p22"/>
            <p:cNvGrpSpPr/>
            <p:nvPr/>
          </p:nvGrpSpPr>
          <p:grpSpPr>
            <a:xfrm rot="5400000">
              <a:off x="8297605" y="4762340"/>
              <a:ext cx="1105976" cy="133969"/>
              <a:chOff x="8183182" y="663852"/>
              <a:chExt cx="1475028" cy="178673"/>
            </a:xfrm>
          </p:grpSpPr>
          <p:grpSp>
            <p:nvGrpSpPr>
              <p:cNvPr id="1831" name="Google Shape;1831;p22"/>
              <p:cNvGrpSpPr/>
              <p:nvPr/>
            </p:nvGrpSpPr>
            <p:grpSpPr>
              <a:xfrm>
                <a:off x="8183182" y="774425"/>
                <a:ext cx="1178025" cy="68100"/>
                <a:chOff x="2024450" y="204150"/>
                <a:chExt cx="1178025" cy="68100"/>
              </a:xfrm>
            </p:grpSpPr>
            <p:sp>
              <p:nvSpPr>
                <p:cNvPr id="1832" name="Google Shape;1832;p2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2" name="Google Shape;1842;p22"/>
              <p:cNvGrpSpPr/>
              <p:nvPr/>
            </p:nvGrpSpPr>
            <p:grpSpPr>
              <a:xfrm>
                <a:off x="8480185" y="663852"/>
                <a:ext cx="1178025" cy="68100"/>
                <a:chOff x="2024450" y="204150"/>
                <a:chExt cx="1178025" cy="68100"/>
              </a:xfrm>
            </p:grpSpPr>
            <p:sp>
              <p:nvSpPr>
                <p:cNvPr id="1843" name="Google Shape;1843;p2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853" name="Google Shape;1853;p22"/>
          <p:cNvSpPr txBox="1">
            <a:spLocks noGrp="1"/>
          </p:cNvSpPr>
          <p:nvPr>
            <p:ph type="title" idx="8"/>
          </p:nvPr>
        </p:nvSpPr>
        <p:spPr>
          <a:xfrm>
            <a:off x="713100" y="539400"/>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BLANK_7">
    <p:spTree>
      <p:nvGrpSpPr>
        <p:cNvPr id="1" name="Shape 1854"/>
        <p:cNvGrpSpPr/>
        <p:nvPr/>
      </p:nvGrpSpPr>
      <p:grpSpPr>
        <a:xfrm>
          <a:off x="0" y="0"/>
          <a:ext cx="0" cy="0"/>
          <a:chOff x="0" y="0"/>
          <a:chExt cx="0" cy="0"/>
        </a:xfrm>
      </p:grpSpPr>
      <p:grpSp>
        <p:nvGrpSpPr>
          <p:cNvPr id="1855" name="Google Shape;1855;p23"/>
          <p:cNvGrpSpPr/>
          <p:nvPr/>
        </p:nvGrpSpPr>
        <p:grpSpPr>
          <a:xfrm>
            <a:off x="-24" y="-27"/>
            <a:ext cx="9143711" cy="5143338"/>
            <a:chOff x="597550" y="708125"/>
            <a:chExt cx="6449225" cy="4193850"/>
          </a:xfrm>
        </p:grpSpPr>
        <p:sp>
          <p:nvSpPr>
            <p:cNvPr id="1856" name="Google Shape;1856;p2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2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4" name="Google Shape;1894;p23"/>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895" name="Google Shape;1895;p23"/>
          <p:cNvSpPr txBox="1">
            <a:spLocks noGrp="1"/>
          </p:cNvSpPr>
          <p:nvPr>
            <p:ph type="title" idx="2"/>
          </p:nvPr>
        </p:nvSpPr>
        <p:spPr>
          <a:xfrm>
            <a:off x="2152068" y="151281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96" name="Google Shape;1896;p23"/>
          <p:cNvSpPr txBox="1">
            <a:spLocks noGrp="1"/>
          </p:cNvSpPr>
          <p:nvPr>
            <p:ph type="subTitle" idx="1"/>
          </p:nvPr>
        </p:nvSpPr>
        <p:spPr>
          <a:xfrm>
            <a:off x="1992918" y="191137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7" name="Google Shape;1897;p23"/>
          <p:cNvSpPr txBox="1">
            <a:spLocks noGrp="1"/>
          </p:cNvSpPr>
          <p:nvPr>
            <p:ph type="title" idx="3"/>
          </p:nvPr>
        </p:nvSpPr>
        <p:spPr>
          <a:xfrm>
            <a:off x="2152068" y="2624681"/>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98" name="Google Shape;1898;p23"/>
          <p:cNvSpPr txBox="1">
            <a:spLocks noGrp="1"/>
          </p:cNvSpPr>
          <p:nvPr>
            <p:ph type="subTitle" idx="4"/>
          </p:nvPr>
        </p:nvSpPr>
        <p:spPr>
          <a:xfrm>
            <a:off x="1992918" y="301902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9" name="Google Shape;1899;p23"/>
          <p:cNvSpPr txBox="1">
            <a:spLocks noGrp="1"/>
          </p:cNvSpPr>
          <p:nvPr>
            <p:ph type="title" idx="5"/>
          </p:nvPr>
        </p:nvSpPr>
        <p:spPr>
          <a:xfrm>
            <a:off x="6055343" y="2624681"/>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0" name="Google Shape;1900;p23"/>
          <p:cNvSpPr txBox="1">
            <a:spLocks noGrp="1"/>
          </p:cNvSpPr>
          <p:nvPr>
            <p:ph type="subTitle" idx="6"/>
          </p:nvPr>
        </p:nvSpPr>
        <p:spPr>
          <a:xfrm>
            <a:off x="5896193" y="3019032"/>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1" name="Google Shape;1901;p23"/>
          <p:cNvSpPr txBox="1">
            <a:spLocks noGrp="1"/>
          </p:cNvSpPr>
          <p:nvPr>
            <p:ph type="title" idx="7"/>
          </p:nvPr>
        </p:nvSpPr>
        <p:spPr>
          <a:xfrm>
            <a:off x="6055343" y="151281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2" name="Google Shape;1902;p23"/>
          <p:cNvSpPr txBox="1">
            <a:spLocks noGrp="1"/>
          </p:cNvSpPr>
          <p:nvPr>
            <p:ph type="subTitle" idx="8"/>
          </p:nvPr>
        </p:nvSpPr>
        <p:spPr>
          <a:xfrm>
            <a:off x="5896193" y="191137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3" name="Google Shape;1903;p23"/>
          <p:cNvSpPr txBox="1">
            <a:spLocks noGrp="1"/>
          </p:cNvSpPr>
          <p:nvPr>
            <p:ph type="title" idx="9"/>
          </p:nvPr>
        </p:nvSpPr>
        <p:spPr>
          <a:xfrm>
            <a:off x="2152068" y="373318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4" name="Google Shape;1904;p23"/>
          <p:cNvSpPr txBox="1">
            <a:spLocks noGrp="1"/>
          </p:cNvSpPr>
          <p:nvPr>
            <p:ph type="subTitle" idx="13"/>
          </p:nvPr>
        </p:nvSpPr>
        <p:spPr>
          <a:xfrm>
            <a:off x="1992918" y="412667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5" name="Google Shape;1905;p23"/>
          <p:cNvSpPr txBox="1">
            <a:spLocks noGrp="1"/>
          </p:cNvSpPr>
          <p:nvPr>
            <p:ph type="title" idx="14"/>
          </p:nvPr>
        </p:nvSpPr>
        <p:spPr>
          <a:xfrm>
            <a:off x="6055343" y="373318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6" name="Google Shape;1906;p23"/>
          <p:cNvSpPr txBox="1">
            <a:spLocks noGrp="1"/>
          </p:cNvSpPr>
          <p:nvPr>
            <p:ph type="subTitle" idx="15"/>
          </p:nvPr>
        </p:nvSpPr>
        <p:spPr>
          <a:xfrm>
            <a:off x="5896193" y="4126677"/>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7" name="Google Shape;1907;p23"/>
          <p:cNvSpPr/>
          <p:nvPr/>
        </p:nvSpPr>
        <p:spPr>
          <a:xfrm>
            <a:off x="1455" y="-8885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8" name="Google Shape;1908;p23"/>
          <p:cNvGrpSpPr/>
          <p:nvPr/>
        </p:nvGrpSpPr>
        <p:grpSpPr>
          <a:xfrm rot="-5400000">
            <a:off x="-146785" y="231721"/>
            <a:ext cx="883262" cy="242091"/>
            <a:chOff x="2300350" y="2601250"/>
            <a:chExt cx="2275275" cy="623625"/>
          </a:xfrm>
        </p:grpSpPr>
        <p:sp>
          <p:nvSpPr>
            <p:cNvPr id="1909" name="Google Shape;1909;p2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5" name="Google Shape;1915;p23"/>
          <p:cNvGrpSpPr/>
          <p:nvPr/>
        </p:nvGrpSpPr>
        <p:grpSpPr>
          <a:xfrm>
            <a:off x="1685767" y="463191"/>
            <a:ext cx="1105976" cy="133969"/>
            <a:chOff x="8183182" y="663852"/>
            <a:chExt cx="1475028" cy="178673"/>
          </a:xfrm>
        </p:grpSpPr>
        <p:grpSp>
          <p:nvGrpSpPr>
            <p:cNvPr id="1916" name="Google Shape;1916;p23"/>
            <p:cNvGrpSpPr/>
            <p:nvPr/>
          </p:nvGrpSpPr>
          <p:grpSpPr>
            <a:xfrm>
              <a:off x="8183182" y="774425"/>
              <a:ext cx="1178025" cy="68100"/>
              <a:chOff x="2024450" y="204150"/>
              <a:chExt cx="1178025" cy="68100"/>
            </a:xfrm>
          </p:grpSpPr>
          <p:sp>
            <p:nvSpPr>
              <p:cNvPr id="1917" name="Google Shape;1917;p2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7" name="Google Shape;1927;p23"/>
            <p:cNvGrpSpPr/>
            <p:nvPr/>
          </p:nvGrpSpPr>
          <p:grpSpPr>
            <a:xfrm>
              <a:off x="8480185" y="663852"/>
              <a:ext cx="1178025" cy="68100"/>
              <a:chOff x="2024450" y="204150"/>
              <a:chExt cx="1178025" cy="68100"/>
            </a:xfrm>
          </p:grpSpPr>
          <p:sp>
            <p:nvSpPr>
              <p:cNvPr id="1928" name="Google Shape;1928;p2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38" name="Google Shape;1938;p23"/>
          <p:cNvSpPr/>
          <p:nvPr/>
        </p:nvSpPr>
        <p:spPr>
          <a:xfrm flipH="1">
            <a:off x="8167370" y="7562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3"/>
          <p:cNvSpPr/>
          <p:nvPr/>
        </p:nvSpPr>
        <p:spPr>
          <a:xfrm flipH="1">
            <a:off x="7864270" y="4769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0" name="Google Shape;1940;p23"/>
          <p:cNvGrpSpPr/>
          <p:nvPr/>
        </p:nvGrpSpPr>
        <p:grpSpPr>
          <a:xfrm rot="5400000">
            <a:off x="6864300" y="-51175"/>
            <a:ext cx="98902" cy="553090"/>
            <a:chOff x="4898850" y="4820550"/>
            <a:chExt cx="98902" cy="553090"/>
          </a:xfrm>
        </p:grpSpPr>
        <p:sp>
          <p:nvSpPr>
            <p:cNvPr id="1941" name="Google Shape;1941;p2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6" name="Google Shape;1946;p23"/>
          <p:cNvGrpSpPr/>
          <p:nvPr/>
        </p:nvGrpSpPr>
        <p:grpSpPr>
          <a:xfrm rot="5400000">
            <a:off x="975" y="4180500"/>
            <a:ext cx="98902" cy="553090"/>
            <a:chOff x="4898850" y="4820550"/>
            <a:chExt cx="98902" cy="553090"/>
          </a:xfrm>
        </p:grpSpPr>
        <p:sp>
          <p:nvSpPr>
            <p:cNvPr id="1947" name="Google Shape;1947;p2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2" name="Google Shape;1952;p23"/>
          <p:cNvGrpSpPr/>
          <p:nvPr/>
        </p:nvGrpSpPr>
        <p:grpSpPr>
          <a:xfrm flipH="1">
            <a:off x="-799254" y="4748605"/>
            <a:ext cx="1823016" cy="196994"/>
            <a:chOff x="7857346" y="4002005"/>
            <a:chExt cx="1823016" cy="196994"/>
          </a:xfrm>
        </p:grpSpPr>
        <p:sp>
          <p:nvSpPr>
            <p:cNvPr id="1953" name="Google Shape;1953;p2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6" name="Google Shape;1956;p23"/>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23"/>
          <p:cNvGrpSpPr/>
          <p:nvPr/>
        </p:nvGrpSpPr>
        <p:grpSpPr>
          <a:xfrm rot="5400000">
            <a:off x="8520259" y="4079074"/>
            <a:ext cx="302065" cy="1520982"/>
            <a:chOff x="-108754" y="2690919"/>
            <a:chExt cx="302065" cy="1520982"/>
          </a:xfrm>
        </p:grpSpPr>
        <p:sp>
          <p:nvSpPr>
            <p:cNvPr id="1958" name="Google Shape;1958;p23"/>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3"/>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3"/>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3"/>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23"/>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23"/>
          <p:cNvGrpSpPr/>
          <p:nvPr/>
        </p:nvGrpSpPr>
        <p:grpSpPr>
          <a:xfrm>
            <a:off x="3945551" y="4775319"/>
            <a:ext cx="1252897" cy="51000"/>
            <a:chOff x="2915381" y="4104819"/>
            <a:chExt cx="1252897" cy="51000"/>
          </a:xfrm>
        </p:grpSpPr>
        <p:sp>
          <p:nvSpPr>
            <p:cNvPr id="1964" name="Google Shape;1964;p2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2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1">
  <p:cSld name="BLANK_15">
    <p:spTree>
      <p:nvGrpSpPr>
        <p:cNvPr id="1" name="Shape 1978"/>
        <p:cNvGrpSpPr/>
        <p:nvPr/>
      </p:nvGrpSpPr>
      <p:grpSpPr>
        <a:xfrm>
          <a:off x="0" y="0"/>
          <a:ext cx="0" cy="0"/>
          <a:chOff x="0" y="0"/>
          <a:chExt cx="0" cy="0"/>
        </a:xfrm>
      </p:grpSpPr>
      <p:grpSp>
        <p:nvGrpSpPr>
          <p:cNvPr id="1979" name="Google Shape;1979;p24"/>
          <p:cNvGrpSpPr/>
          <p:nvPr/>
        </p:nvGrpSpPr>
        <p:grpSpPr>
          <a:xfrm>
            <a:off x="-24" y="-27"/>
            <a:ext cx="9143711" cy="5143338"/>
            <a:chOff x="597550" y="708125"/>
            <a:chExt cx="6449225" cy="4193850"/>
          </a:xfrm>
        </p:grpSpPr>
        <p:sp>
          <p:nvSpPr>
            <p:cNvPr id="1980" name="Google Shape;1980;p2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2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2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2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2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2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8" name="Google Shape;2018;p24"/>
          <p:cNvGrpSpPr/>
          <p:nvPr/>
        </p:nvGrpSpPr>
        <p:grpSpPr>
          <a:xfrm>
            <a:off x="4674957" y="4956042"/>
            <a:ext cx="1520982" cy="302065"/>
            <a:chOff x="5642557" y="-150670"/>
            <a:chExt cx="1520982" cy="302065"/>
          </a:xfrm>
        </p:grpSpPr>
        <p:sp>
          <p:nvSpPr>
            <p:cNvPr id="2019" name="Google Shape;2019;p24"/>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24"/>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24"/>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4"/>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4"/>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4" name="Google Shape;2024;p24"/>
          <p:cNvGrpSpPr/>
          <p:nvPr/>
        </p:nvGrpSpPr>
        <p:grpSpPr>
          <a:xfrm rot="5400000">
            <a:off x="85100" y="2306825"/>
            <a:ext cx="98902" cy="553090"/>
            <a:chOff x="4898850" y="4820550"/>
            <a:chExt cx="98902" cy="553090"/>
          </a:xfrm>
        </p:grpSpPr>
        <p:sp>
          <p:nvSpPr>
            <p:cNvPr id="2025" name="Google Shape;2025;p2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0" name="Google Shape;2030;p24"/>
          <p:cNvGrpSpPr/>
          <p:nvPr/>
        </p:nvGrpSpPr>
        <p:grpSpPr>
          <a:xfrm>
            <a:off x="-1744592" y="3592129"/>
            <a:ext cx="2297800" cy="347400"/>
            <a:chOff x="-1439792" y="3592129"/>
            <a:chExt cx="2297800" cy="347400"/>
          </a:xfrm>
        </p:grpSpPr>
        <p:sp>
          <p:nvSpPr>
            <p:cNvPr id="2031" name="Google Shape;2031;p24"/>
            <p:cNvSpPr/>
            <p:nvPr/>
          </p:nvSpPr>
          <p:spPr>
            <a:xfrm>
              <a:off x="-1439792" y="38714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4"/>
            <p:cNvSpPr/>
            <p:nvPr/>
          </p:nvSpPr>
          <p:spPr>
            <a:xfrm>
              <a:off x="-1136692" y="35921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3" name="Google Shape;2033;p24"/>
          <p:cNvSpPr/>
          <p:nvPr/>
        </p:nvSpPr>
        <p:spPr>
          <a:xfrm rot="10800000">
            <a:off x="414162" y="44656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4" name="Google Shape;2034;p24"/>
          <p:cNvGrpSpPr/>
          <p:nvPr/>
        </p:nvGrpSpPr>
        <p:grpSpPr>
          <a:xfrm>
            <a:off x="-222733" y="225814"/>
            <a:ext cx="1507157" cy="586800"/>
            <a:chOff x="-222733" y="225814"/>
            <a:chExt cx="1507157" cy="586800"/>
          </a:xfrm>
        </p:grpSpPr>
        <p:sp>
          <p:nvSpPr>
            <p:cNvPr id="2035" name="Google Shape;2035;p24"/>
            <p:cNvSpPr/>
            <p:nvPr/>
          </p:nvSpPr>
          <p:spPr>
            <a:xfrm rot="-5400000">
              <a:off x="348812" y="-12299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6" name="Google Shape;2036;p24"/>
            <p:cNvGrpSpPr/>
            <p:nvPr/>
          </p:nvGrpSpPr>
          <p:grpSpPr>
            <a:xfrm>
              <a:off x="-222733" y="452241"/>
              <a:ext cx="1105976" cy="133969"/>
              <a:chOff x="8183182" y="663852"/>
              <a:chExt cx="1475028" cy="178673"/>
            </a:xfrm>
          </p:grpSpPr>
          <p:grpSp>
            <p:nvGrpSpPr>
              <p:cNvPr id="2037" name="Google Shape;2037;p24"/>
              <p:cNvGrpSpPr/>
              <p:nvPr/>
            </p:nvGrpSpPr>
            <p:grpSpPr>
              <a:xfrm>
                <a:off x="8183182" y="774425"/>
                <a:ext cx="1178025" cy="68100"/>
                <a:chOff x="2024450" y="204150"/>
                <a:chExt cx="1178025" cy="68100"/>
              </a:xfrm>
            </p:grpSpPr>
            <p:sp>
              <p:nvSpPr>
                <p:cNvPr id="2038" name="Google Shape;2038;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8" name="Google Shape;2048;p24"/>
              <p:cNvGrpSpPr/>
              <p:nvPr/>
            </p:nvGrpSpPr>
            <p:grpSpPr>
              <a:xfrm>
                <a:off x="8480185" y="663852"/>
                <a:ext cx="1178025" cy="68100"/>
                <a:chOff x="2024450" y="204150"/>
                <a:chExt cx="1178025" cy="68100"/>
              </a:xfrm>
            </p:grpSpPr>
            <p:sp>
              <p:nvSpPr>
                <p:cNvPr id="2049" name="Google Shape;2049;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059" name="Google Shape;2059;p24"/>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0" name="Google Shape;2060;p24"/>
          <p:cNvGrpSpPr/>
          <p:nvPr/>
        </p:nvGrpSpPr>
        <p:grpSpPr>
          <a:xfrm>
            <a:off x="8041407" y="183762"/>
            <a:ext cx="1520982" cy="302065"/>
            <a:chOff x="5642557" y="-150670"/>
            <a:chExt cx="1520982" cy="302065"/>
          </a:xfrm>
        </p:grpSpPr>
        <p:sp>
          <p:nvSpPr>
            <p:cNvPr id="2061" name="Google Shape;2061;p24"/>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24"/>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24"/>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24"/>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4"/>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6" name="Google Shape;2066;p24"/>
          <p:cNvGrpSpPr/>
          <p:nvPr/>
        </p:nvGrpSpPr>
        <p:grpSpPr>
          <a:xfrm rot="5400000">
            <a:off x="8360264" y="2845229"/>
            <a:ext cx="883262" cy="242091"/>
            <a:chOff x="2300350" y="2601250"/>
            <a:chExt cx="2275275" cy="623625"/>
          </a:xfrm>
        </p:grpSpPr>
        <p:sp>
          <p:nvSpPr>
            <p:cNvPr id="2067" name="Google Shape;2067;p2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2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2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3" name="Google Shape;2073;p24"/>
          <p:cNvGrpSpPr/>
          <p:nvPr/>
        </p:nvGrpSpPr>
        <p:grpSpPr>
          <a:xfrm>
            <a:off x="8267392" y="4678866"/>
            <a:ext cx="1105976" cy="133969"/>
            <a:chOff x="8183182" y="663852"/>
            <a:chExt cx="1475028" cy="178673"/>
          </a:xfrm>
        </p:grpSpPr>
        <p:grpSp>
          <p:nvGrpSpPr>
            <p:cNvPr id="2074" name="Google Shape;2074;p24"/>
            <p:cNvGrpSpPr/>
            <p:nvPr/>
          </p:nvGrpSpPr>
          <p:grpSpPr>
            <a:xfrm>
              <a:off x="8183182" y="774425"/>
              <a:ext cx="1178025" cy="68100"/>
              <a:chOff x="2024450" y="204150"/>
              <a:chExt cx="1178025" cy="68100"/>
            </a:xfrm>
          </p:grpSpPr>
          <p:sp>
            <p:nvSpPr>
              <p:cNvPr id="2075" name="Google Shape;2075;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5" name="Google Shape;2085;p24"/>
            <p:cNvGrpSpPr/>
            <p:nvPr/>
          </p:nvGrpSpPr>
          <p:grpSpPr>
            <a:xfrm>
              <a:off x="8480185" y="663852"/>
              <a:ext cx="1178025" cy="68100"/>
              <a:chOff x="2024450" y="204150"/>
              <a:chExt cx="1178025" cy="68100"/>
            </a:xfrm>
          </p:grpSpPr>
          <p:sp>
            <p:nvSpPr>
              <p:cNvPr id="2086" name="Google Shape;2086;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96" name="Google Shape;2096;p24"/>
          <p:cNvGrpSpPr/>
          <p:nvPr/>
        </p:nvGrpSpPr>
        <p:grpSpPr>
          <a:xfrm>
            <a:off x="5023301" y="238994"/>
            <a:ext cx="1252897" cy="51000"/>
            <a:chOff x="2915381" y="4104819"/>
            <a:chExt cx="1252897" cy="51000"/>
          </a:xfrm>
        </p:grpSpPr>
        <p:sp>
          <p:nvSpPr>
            <p:cNvPr id="2097" name="Google Shape;2097;p24"/>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24"/>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4"/>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4"/>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4"/>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4"/>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4"/>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4"/>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4"/>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4"/>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4"/>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4"/>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4"/>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4"/>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1" name="Google Shape;2111;p24"/>
          <p:cNvSpPr txBox="1">
            <a:spLocks noGrp="1"/>
          </p:cNvSpPr>
          <p:nvPr>
            <p:ph type="title"/>
          </p:nvPr>
        </p:nvSpPr>
        <p:spPr>
          <a:xfrm>
            <a:off x="713100" y="539400"/>
            <a:ext cx="7717800" cy="572700"/>
          </a:xfrm>
          <a:prstGeom prst="rect">
            <a:avLst/>
          </a:prstGeom>
          <a:effectLst>
            <a:outerShdw blurRad="8572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2">
  <p:cSld name="BLANK_14">
    <p:spTree>
      <p:nvGrpSpPr>
        <p:cNvPr id="1" name="Shape 2112"/>
        <p:cNvGrpSpPr/>
        <p:nvPr/>
      </p:nvGrpSpPr>
      <p:grpSpPr>
        <a:xfrm>
          <a:off x="0" y="0"/>
          <a:ext cx="0" cy="0"/>
          <a:chOff x="0" y="0"/>
          <a:chExt cx="0" cy="0"/>
        </a:xfrm>
      </p:grpSpPr>
      <p:grpSp>
        <p:nvGrpSpPr>
          <p:cNvPr id="2113" name="Google Shape;2113;p25"/>
          <p:cNvGrpSpPr/>
          <p:nvPr/>
        </p:nvGrpSpPr>
        <p:grpSpPr>
          <a:xfrm>
            <a:off x="-24" y="-27"/>
            <a:ext cx="9143711" cy="5143338"/>
            <a:chOff x="597550" y="708125"/>
            <a:chExt cx="6449225" cy="4193850"/>
          </a:xfrm>
        </p:grpSpPr>
        <p:sp>
          <p:nvSpPr>
            <p:cNvPr id="2114" name="Google Shape;2114;p2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2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2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2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2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2" name="Google Shape;2152;p25"/>
          <p:cNvSpPr/>
          <p:nvPr/>
        </p:nvSpPr>
        <p:spPr>
          <a:xfrm rot="-5400000">
            <a:off x="120212" y="7293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3" name="Google Shape;2153;p25"/>
          <p:cNvGrpSpPr/>
          <p:nvPr/>
        </p:nvGrpSpPr>
        <p:grpSpPr>
          <a:xfrm rot="5400000">
            <a:off x="85100" y="3657925"/>
            <a:ext cx="98902" cy="553090"/>
            <a:chOff x="4898850" y="4820550"/>
            <a:chExt cx="98902" cy="553090"/>
          </a:xfrm>
        </p:grpSpPr>
        <p:sp>
          <p:nvSpPr>
            <p:cNvPr id="2154" name="Google Shape;2154;p2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2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2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9" name="Google Shape;2159;p25"/>
          <p:cNvGrpSpPr/>
          <p:nvPr/>
        </p:nvGrpSpPr>
        <p:grpSpPr>
          <a:xfrm flipH="1">
            <a:off x="-538592" y="566830"/>
            <a:ext cx="1823016" cy="296643"/>
            <a:chOff x="7857346" y="3902355"/>
            <a:chExt cx="1823016" cy="296643"/>
          </a:xfrm>
        </p:grpSpPr>
        <p:sp>
          <p:nvSpPr>
            <p:cNvPr id="2160" name="Google Shape;2160;p25"/>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5"/>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5"/>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25"/>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25"/>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25"/>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6" name="Google Shape;2166;p25"/>
          <p:cNvGrpSpPr/>
          <p:nvPr/>
        </p:nvGrpSpPr>
        <p:grpSpPr>
          <a:xfrm rot="5400000">
            <a:off x="4799100" y="4593800"/>
            <a:ext cx="98902" cy="553090"/>
            <a:chOff x="4898850" y="4820550"/>
            <a:chExt cx="98902" cy="553090"/>
          </a:xfrm>
        </p:grpSpPr>
        <p:sp>
          <p:nvSpPr>
            <p:cNvPr id="2167" name="Google Shape;2167;p2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2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2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2" name="Google Shape;2172;p25"/>
          <p:cNvGrpSpPr/>
          <p:nvPr/>
        </p:nvGrpSpPr>
        <p:grpSpPr>
          <a:xfrm>
            <a:off x="432919" y="4756119"/>
            <a:ext cx="1105976" cy="133969"/>
            <a:chOff x="8183182" y="663852"/>
            <a:chExt cx="1475028" cy="178673"/>
          </a:xfrm>
        </p:grpSpPr>
        <p:grpSp>
          <p:nvGrpSpPr>
            <p:cNvPr id="2173" name="Google Shape;2173;p25"/>
            <p:cNvGrpSpPr/>
            <p:nvPr/>
          </p:nvGrpSpPr>
          <p:grpSpPr>
            <a:xfrm>
              <a:off x="8183182" y="774425"/>
              <a:ext cx="1178025" cy="68100"/>
              <a:chOff x="2024450" y="204150"/>
              <a:chExt cx="1178025" cy="68100"/>
            </a:xfrm>
          </p:grpSpPr>
          <p:sp>
            <p:nvSpPr>
              <p:cNvPr id="2174" name="Google Shape;2174;p25"/>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25"/>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25"/>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25"/>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25"/>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5"/>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25"/>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25"/>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5"/>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25"/>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4" name="Google Shape;2184;p25"/>
            <p:cNvGrpSpPr/>
            <p:nvPr/>
          </p:nvGrpSpPr>
          <p:grpSpPr>
            <a:xfrm>
              <a:off x="8480185" y="663852"/>
              <a:ext cx="1178025" cy="68100"/>
              <a:chOff x="2024450" y="204150"/>
              <a:chExt cx="1178025" cy="68100"/>
            </a:xfrm>
          </p:grpSpPr>
          <p:sp>
            <p:nvSpPr>
              <p:cNvPr id="2185" name="Google Shape;2185;p25"/>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25"/>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5"/>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5"/>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5"/>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5"/>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5"/>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5"/>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5"/>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5"/>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95" name="Google Shape;2195;p25"/>
          <p:cNvSpPr/>
          <p:nvPr/>
        </p:nvSpPr>
        <p:spPr>
          <a:xfrm rot="5400000">
            <a:off x="8279899" y="422812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25"/>
          <p:cNvSpPr/>
          <p:nvPr/>
        </p:nvSpPr>
        <p:spPr>
          <a:xfrm>
            <a:off x="8161612" y="-34880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7" name="Google Shape;2197;p25"/>
          <p:cNvGrpSpPr/>
          <p:nvPr/>
        </p:nvGrpSpPr>
        <p:grpSpPr>
          <a:xfrm>
            <a:off x="8395576" y="4749303"/>
            <a:ext cx="883262" cy="242091"/>
            <a:chOff x="2300350" y="2601250"/>
            <a:chExt cx="2275275" cy="623625"/>
          </a:xfrm>
        </p:grpSpPr>
        <p:sp>
          <p:nvSpPr>
            <p:cNvPr id="2198" name="Google Shape;2198;p2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2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2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2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4" name="Google Shape;2204;p25"/>
          <p:cNvGrpSpPr/>
          <p:nvPr/>
        </p:nvGrpSpPr>
        <p:grpSpPr>
          <a:xfrm>
            <a:off x="5989113" y="235761"/>
            <a:ext cx="1252897" cy="51000"/>
            <a:chOff x="2915381" y="4104819"/>
            <a:chExt cx="1252897" cy="51000"/>
          </a:xfrm>
        </p:grpSpPr>
        <p:sp>
          <p:nvSpPr>
            <p:cNvPr id="2205" name="Google Shape;2205;p25"/>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25"/>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25"/>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25"/>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25"/>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25"/>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25"/>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25"/>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25"/>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25"/>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25"/>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25"/>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25"/>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25"/>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9" name="Google Shape;2219;p25"/>
          <p:cNvSpPr txBox="1">
            <a:spLocks noGrp="1"/>
          </p:cNvSpPr>
          <p:nvPr>
            <p:ph type="title"/>
          </p:nvPr>
        </p:nvSpPr>
        <p:spPr>
          <a:xfrm>
            <a:off x="713100" y="539400"/>
            <a:ext cx="7717800" cy="572700"/>
          </a:xfrm>
          <a:prstGeom prst="rect">
            <a:avLst/>
          </a:prstGeom>
          <a:effectLst>
            <a:outerShdw blurRad="85725" algn="bl" rotWithShape="0">
              <a:schemeClr val="accent2">
                <a:alpha val="41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cSld name="BLANK_11">
    <p:spTree>
      <p:nvGrpSpPr>
        <p:cNvPr id="1" name="Shape 2220"/>
        <p:cNvGrpSpPr/>
        <p:nvPr/>
      </p:nvGrpSpPr>
      <p:grpSpPr>
        <a:xfrm>
          <a:off x="0" y="0"/>
          <a:ext cx="0" cy="0"/>
          <a:chOff x="0" y="0"/>
          <a:chExt cx="0" cy="0"/>
        </a:xfrm>
      </p:grpSpPr>
      <p:grpSp>
        <p:nvGrpSpPr>
          <p:cNvPr id="2221" name="Google Shape;2221;p26"/>
          <p:cNvGrpSpPr/>
          <p:nvPr/>
        </p:nvGrpSpPr>
        <p:grpSpPr>
          <a:xfrm>
            <a:off x="-24" y="-27"/>
            <a:ext cx="9143711" cy="5143338"/>
            <a:chOff x="597550" y="708125"/>
            <a:chExt cx="6449225" cy="4193850"/>
          </a:xfrm>
        </p:grpSpPr>
        <p:sp>
          <p:nvSpPr>
            <p:cNvPr id="2222" name="Google Shape;2222;p26"/>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26"/>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26"/>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26"/>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26"/>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26"/>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26"/>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26"/>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26"/>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26"/>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26"/>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26"/>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26"/>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26"/>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26"/>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26"/>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26"/>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26"/>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26"/>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26"/>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26"/>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6"/>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6"/>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6"/>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26"/>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26"/>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6"/>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6"/>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6"/>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6"/>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26"/>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6"/>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6"/>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26"/>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26"/>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26"/>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26"/>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6"/>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0" name="Google Shape;2260;p26"/>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261" name="Google Shape;2261;p26"/>
          <p:cNvSpPr txBox="1">
            <a:spLocks noGrp="1"/>
          </p:cNvSpPr>
          <p:nvPr>
            <p:ph type="title" idx="2"/>
          </p:nvPr>
        </p:nvSpPr>
        <p:spPr>
          <a:xfrm>
            <a:off x="841275" y="2611096"/>
            <a:ext cx="20406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262" name="Google Shape;2262;p26"/>
          <p:cNvSpPr txBox="1">
            <a:spLocks noGrp="1"/>
          </p:cNvSpPr>
          <p:nvPr>
            <p:ph type="subTitle" idx="1"/>
          </p:nvPr>
        </p:nvSpPr>
        <p:spPr>
          <a:xfrm>
            <a:off x="841275" y="3019695"/>
            <a:ext cx="2040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3" name="Google Shape;2263;p26"/>
          <p:cNvSpPr txBox="1">
            <a:spLocks noGrp="1"/>
          </p:cNvSpPr>
          <p:nvPr>
            <p:ph type="title" idx="3" hasCustomPrompt="1"/>
          </p:nvPr>
        </p:nvSpPr>
        <p:spPr>
          <a:xfrm>
            <a:off x="744825" y="1668255"/>
            <a:ext cx="2233500" cy="788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5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264" name="Google Shape;2264;p26"/>
          <p:cNvSpPr txBox="1">
            <a:spLocks noGrp="1"/>
          </p:cNvSpPr>
          <p:nvPr>
            <p:ph type="title" idx="4"/>
          </p:nvPr>
        </p:nvSpPr>
        <p:spPr>
          <a:xfrm>
            <a:off x="3551593" y="2972975"/>
            <a:ext cx="20406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265" name="Google Shape;2265;p26"/>
          <p:cNvSpPr txBox="1">
            <a:spLocks noGrp="1"/>
          </p:cNvSpPr>
          <p:nvPr>
            <p:ph type="subTitle" idx="5"/>
          </p:nvPr>
        </p:nvSpPr>
        <p:spPr>
          <a:xfrm>
            <a:off x="3551593" y="3381574"/>
            <a:ext cx="2040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6" name="Google Shape;2266;p26"/>
          <p:cNvSpPr txBox="1">
            <a:spLocks noGrp="1"/>
          </p:cNvSpPr>
          <p:nvPr>
            <p:ph type="title" idx="6" hasCustomPrompt="1"/>
          </p:nvPr>
        </p:nvSpPr>
        <p:spPr>
          <a:xfrm>
            <a:off x="3455143" y="2030134"/>
            <a:ext cx="2233500" cy="788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5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267" name="Google Shape;2267;p26"/>
          <p:cNvSpPr txBox="1">
            <a:spLocks noGrp="1"/>
          </p:cNvSpPr>
          <p:nvPr>
            <p:ph type="title" idx="7"/>
          </p:nvPr>
        </p:nvSpPr>
        <p:spPr>
          <a:xfrm>
            <a:off x="6261925" y="2611096"/>
            <a:ext cx="20406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268" name="Google Shape;2268;p26"/>
          <p:cNvSpPr txBox="1">
            <a:spLocks noGrp="1"/>
          </p:cNvSpPr>
          <p:nvPr>
            <p:ph type="subTitle" idx="8"/>
          </p:nvPr>
        </p:nvSpPr>
        <p:spPr>
          <a:xfrm>
            <a:off x="6261925" y="3019695"/>
            <a:ext cx="2040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9" name="Google Shape;2269;p26"/>
          <p:cNvSpPr txBox="1">
            <a:spLocks noGrp="1"/>
          </p:cNvSpPr>
          <p:nvPr>
            <p:ph type="title" idx="9" hasCustomPrompt="1"/>
          </p:nvPr>
        </p:nvSpPr>
        <p:spPr>
          <a:xfrm>
            <a:off x="6165475" y="1668255"/>
            <a:ext cx="2233500" cy="788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5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2270" name="Google Shape;2270;p26"/>
          <p:cNvGrpSpPr/>
          <p:nvPr/>
        </p:nvGrpSpPr>
        <p:grpSpPr>
          <a:xfrm>
            <a:off x="-11" y="4335989"/>
            <a:ext cx="1284435" cy="586800"/>
            <a:chOff x="-11" y="4335989"/>
            <a:chExt cx="1284435" cy="586800"/>
          </a:xfrm>
        </p:grpSpPr>
        <p:sp>
          <p:nvSpPr>
            <p:cNvPr id="2271" name="Google Shape;2271;p26"/>
            <p:cNvSpPr/>
            <p:nvPr/>
          </p:nvSpPr>
          <p:spPr>
            <a:xfrm rot="-5400000">
              <a:off x="348812" y="39871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2" name="Google Shape;2272;p26"/>
            <p:cNvGrpSpPr/>
            <p:nvPr/>
          </p:nvGrpSpPr>
          <p:grpSpPr>
            <a:xfrm rot="10800000">
              <a:off x="-11" y="4508353"/>
              <a:ext cx="883262" cy="242091"/>
              <a:chOff x="2300350" y="2601250"/>
              <a:chExt cx="2275275" cy="623625"/>
            </a:xfrm>
          </p:grpSpPr>
          <p:sp>
            <p:nvSpPr>
              <p:cNvPr id="2273" name="Google Shape;2273;p2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2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2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2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2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79" name="Google Shape;2279;p26"/>
          <p:cNvGrpSpPr/>
          <p:nvPr/>
        </p:nvGrpSpPr>
        <p:grpSpPr>
          <a:xfrm>
            <a:off x="1398057" y="-114308"/>
            <a:ext cx="1520982" cy="302065"/>
            <a:chOff x="5642557" y="-150670"/>
            <a:chExt cx="1520982" cy="302065"/>
          </a:xfrm>
        </p:grpSpPr>
        <p:sp>
          <p:nvSpPr>
            <p:cNvPr id="2280" name="Google Shape;2280;p2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2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2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5" name="Google Shape;2285;p26"/>
          <p:cNvGrpSpPr/>
          <p:nvPr/>
        </p:nvGrpSpPr>
        <p:grpSpPr>
          <a:xfrm rot="5400000">
            <a:off x="85100" y="1523550"/>
            <a:ext cx="98902" cy="553090"/>
            <a:chOff x="4898850" y="4820550"/>
            <a:chExt cx="98902" cy="553090"/>
          </a:xfrm>
        </p:grpSpPr>
        <p:sp>
          <p:nvSpPr>
            <p:cNvPr id="2286" name="Google Shape;2286;p2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2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2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1" name="Google Shape;2291;p26"/>
          <p:cNvSpPr/>
          <p:nvPr/>
        </p:nvSpPr>
        <p:spPr>
          <a:xfrm>
            <a:off x="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6"/>
          <p:cNvSpPr/>
          <p:nvPr/>
        </p:nvSpPr>
        <p:spPr>
          <a:xfrm>
            <a:off x="-1281605" y="3790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26"/>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2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5" name="Google Shape;2295;p26"/>
          <p:cNvGrpSpPr/>
          <p:nvPr/>
        </p:nvGrpSpPr>
        <p:grpSpPr>
          <a:xfrm>
            <a:off x="7812807" y="883512"/>
            <a:ext cx="1520982" cy="302065"/>
            <a:chOff x="5642557" y="-150670"/>
            <a:chExt cx="1520982" cy="302065"/>
          </a:xfrm>
        </p:grpSpPr>
        <p:sp>
          <p:nvSpPr>
            <p:cNvPr id="2296" name="Google Shape;2296;p2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2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2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1" name="Google Shape;2301;p26"/>
          <p:cNvGrpSpPr/>
          <p:nvPr/>
        </p:nvGrpSpPr>
        <p:grpSpPr>
          <a:xfrm rot="5400000">
            <a:off x="8520259" y="3926674"/>
            <a:ext cx="302065" cy="1520982"/>
            <a:chOff x="-108754" y="2690919"/>
            <a:chExt cx="302065" cy="1520982"/>
          </a:xfrm>
        </p:grpSpPr>
        <p:sp>
          <p:nvSpPr>
            <p:cNvPr id="2302" name="Google Shape;2302;p26"/>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6"/>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6"/>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26"/>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26"/>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BLANK_2">
    <p:spTree>
      <p:nvGrpSpPr>
        <p:cNvPr id="1" name="Shape 2307"/>
        <p:cNvGrpSpPr/>
        <p:nvPr/>
      </p:nvGrpSpPr>
      <p:grpSpPr>
        <a:xfrm>
          <a:off x="0" y="0"/>
          <a:ext cx="0" cy="0"/>
          <a:chOff x="0" y="0"/>
          <a:chExt cx="0" cy="0"/>
        </a:xfrm>
      </p:grpSpPr>
      <p:grpSp>
        <p:nvGrpSpPr>
          <p:cNvPr id="2308" name="Google Shape;2308;p27"/>
          <p:cNvGrpSpPr/>
          <p:nvPr/>
        </p:nvGrpSpPr>
        <p:grpSpPr>
          <a:xfrm>
            <a:off x="-24" y="-27"/>
            <a:ext cx="9143711" cy="5143338"/>
            <a:chOff x="597550" y="708125"/>
            <a:chExt cx="6449225" cy="4193850"/>
          </a:xfrm>
        </p:grpSpPr>
        <p:sp>
          <p:nvSpPr>
            <p:cNvPr id="2309" name="Google Shape;2309;p27"/>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27"/>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27"/>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27"/>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27"/>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27"/>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27"/>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27"/>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27"/>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27"/>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27"/>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27"/>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27"/>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27"/>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27"/>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27"/>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27"/>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27"/>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27"/>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7"/>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27"/>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27"/>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27"/>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27"/>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27"/>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27"/>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27"/>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27"/>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27"/>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27"/>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27"/>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27"/>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27"/>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27"/>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27"/>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27"/>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27"/>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27"/>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7" name="Google Shape;2347;p27"/>
          <p:cNvSpPr txBox="1">
            <a:spLocks noGrp="1"/>
          </p:cNvSpPr>
          <p:nvPr>
            <p:ph type="title"/>
          </p:nvPr>
        </p:nvSpPr>
        <p:spPr>
          <a:xfrm>
            <a:off x="2335650" y="758125"/>
            <a:ext cx="4472700" cy="9555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sz="7000">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348" name="Google Shape;2348;p27"/>
          <p:cNvSpPr txBox="1">
            <a:spLocks noGrp="1"/>
          </p:cNvSpPr>
          <p:nvPr>
            <p:ph type="subTitle" idx="1"/>
          </p:nvPr>
        </p:nvSpPr>
        <p:spPr>
          <a:xfrm>
            <a:off x="2335650" y="1775000"/>
            <a:ext cx="4472700" cy="101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49" name="Google Shape;2349;p27"/>
          <p:cNvSpPr txBox="1"/>
          <p:nvPr/>
        </p:nvSpPr>
        <p:spPr>
          <a:xfrm>
            <a:off x="2532450" y="3327757"/>
            <a:ext cx="4079100" cy="64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chemeClr val="accent2"/>
                </a:solidFill>
                <a:latin typeface="PT Sans"/>
                <a:ea typeface="PT Sans"/>
                <a:cs typeface="PT Sans"/>
                <a:sym typeface="PT Sans"/>
              </a:rPr>
              <a:t>Credits:</a:t>
            </a:r>
            <a:r>
              <a:rPr lang="en" sz="1200">
                <a:solidFill>
                  <a:schemeClr val="accent2"/>
                </a:solidFill>
                <a:latin typeface="PT Sans"/>
                <a:ea typeface="PT Sans"/>
                <a:cs typeface="PT Sans"/>
                <a:sym typeface="PT Sans"/>
              </a:rPr>
              <a:t> </a:t>
            </a:r>
            <a:r>
              <a:rPr lang="en" sz="1200">
                <a:solidFill>
                  <a:schemeClr val="lt1"/>
                </a:solidFill>
                <a:latin typeface="PT Sans"/>
                <a:ea typeface="PT Sans"/>
                <a:cs typeface="PT Sans"/>
                <a:sym typeface="PT Sans"/>
              </a:rPr>
              <a:t>This presentation template was created by </a:t>
            </a:r>
            <a:r>
              <a:rPr lang="en" sz="1200" b="1">
                <a:solidFill>
                  <a:schemeClr val="accent2"/>
                </a:solidFill>
                <a:uFill>
                  <a:noFill/>
                </a:uFill>
                <a:latin typeface="PT Sans"/>
                <a:ea typeface="PT Sans"/>
                <a:cs typeface="PT Sans"/>
                <a:sym typeface="PT Sans"/>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200">
                <a:solidFill>
                  <a:schemeClr val="lt1"/>
                </a:solidFill>
                <a:latin typeface="PT Sans"/>
                <a:ea typeface="PT Sans"/>
                <a:cs typeface="PT Sans"/>
                <a:sym typeface="PT Sans"/>
              </a:rPr>
              <a:t>, including icons by </a:t>
            </a:r>
            <a:r>
              <a:rPr lang="en" sz="1200" b="1">
                <a:solidFill>
                  <a:schemeClr val="accent2"/>
                </a:solidFill>
                <a:uFill>
                  <a:noFill/>
                </a:uFill>
                <a:latin typeface="PT Sans"/>
                <a:ea typeface="PT Sans"/>
                <a:cs typeface="PT Sans"/>
                <a:sym typeface="PT Sans"/>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200">
                <a:solidFill>
                  <a:schemeClr val="lt1"/>
                </a:solidFill>
                <a:latin typeface="PT Sans"/>
                <a:ea typeface="PT Sans"/>
                <a:cs typeface="PT Sans"/>
                <a:sym typeface="PT Sans"/>
              </a:rPr>
              <a:t>, infographics &amp; images by </a:t>
            </a:r>
            <a:r>
              <a:rPr lang="en" sz="1200" b="1">
                <a:solidFill>
                  <a:schemeClr val="accent2"/>
                </a:solidFill>
                <a:uFill>
                  <a:noFill/>
                </a:uFill>
                <a:latin typeface="PT Sans"/>
                <a:ea typeface="PT Sans"/>
                <a:cs typeface="PT Sans"/>
                <a:sym typeface="PT Sans"/>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200">
              <a:solidFill>
                <a:schemeClr val="lt1"/>
              </a:solidFill>
              <a:latin typeface="PT Sans"/>
              <a:ea typeface="PT Sans"/>
              <a:cs typeface="PT Sans"/>
              <a:sym typeface="PT Sans"/>
            </a:endParaRPr>
          </a:p>
        </p:txBody>
      </p:sp>
      <p:sp>
        <p:nvSpPr>
          <p:cNvPr id="2350" name="Google Shape;2350;p27"/>
          <p:cNvSpPr/>
          <p:nvPr/>
        </p:nvSpPr>
        <p:spPr>
          <a:xfrm rot="10800000">
            <a:off x="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1" name="Google Shape;2351;p27"/>
          <p:cNvGrpSpPr/>
          <p:nvPr/>
        </p:nvGrpSpPr>
        <p:grpSpPr>
          <a:xfrm>
            <a:off x="-11" y="606814"/>
            <a:ext cx="1284435" cy="586800"/>
            <a:chOff x="-11" y="606814"/>
            <a:chExt cx="1284435" cy="586800"/>
          </a:xfrm>
        </p:grpSpPr>
        <p:sp>
          <p:nvSpPr>
            <p:cNvPr id="2352" name="Google Shape;2352;p27"/>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3" name="Google Shape;2353;p27"/>
            <p:cNvGrpSpPr/>
            <p:nvPr/>
          </p:nvGrpSpPr>
          <p:grpSpPr>
            <a:xfrm rot="10800000">
              <a:off x="-11" y="779178"/>
              <a:ext cx="883262" cy="242091"/>
              <a:chOff x="2300350" y="2601250"/>
              <a:chExt cx="2275275" cy="623625"/>
            </a:xfrm>
          </p:grpSpPr>
          <p:sp>
            <p:nvSpPr>
              <p:cNvPr id="2354" name="Google Shape;2354;p2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2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2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2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2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2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60" name="Google Shape;2360;p27"/>
          <p:cNvGrpSpPr/>
          <p:nvPr/>
        </p:nvGrpSpPr>
        <p:grpSpPr>
          <a:xfrm>
            <a:off x="2618882" y="4981392"/>
            <a:ext cx="1520982" cy="302065"/>
            <a:chOff x="5642557" y="-150670"/>
            <a:chExt cx="1520982" cy="302065"/>
          </a:xfrm>
        </p:grpSpPr>
        <p:sp>
          <p:nvSpPr>
            <p:cNvPr id="2361" name="Google Shape;2361;p2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2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2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2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2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6" name="Google Shape;2366;p27"/>
          <p:cNvGrpSpPr/>
          <p:nvPr/>
        </p:nvGrpSpPr>
        <p:grpSpPr>
          <a:xfrm rot="5400000">
            <a:off x="85100" y="1849625"/>
            <a:ext cx="98902" cy="553090"/>
            <a:chOff x="4898850" y="4820550"/>
            <a:chExt cx="98902" cy="553090"/>
          </a:xfrm>
        </p:grpSpPr>
        <p:sp>
          <p:nvSpPr>
            <p:cNvPr id="2367" name="Google Shape;2367;p2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2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2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2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2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2" name="Google Shape;2372;p27"/>
          <p:cNvGrpSpPr/>
          <p:nvPr/>
        </p:nvGrpSpPr>
        <p:grpSpPr>
          <a:xfrm>
            <a:off x="-1414555" y="2830129"/>
            <a:ext cx="2297800" cy="347400"/>
            <a:chOff x="-1414555" y="2830129"/>
            <a:chExt cx="2297800" cy="347400"/>
          </a:xfrm>
        </p:grpSpPr>
        <p:sp>
          <p:nvSpPr>
            <p:cNvPr id="2373" name="Google Shape;2373;p27"/>
            <p:cNvSpPr/>
            <p:nvPr/>
          </p:nvSpPr>
          <p:spPr>
            <a:xfrm>
              <a:off x="-1414555" y="31094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27"/>
            <p:cNvSpPr/>
            <p:nvPr/>
          </p:nvSpPr>
          <p:spPr>
            <a:xfrm>
              <a:off x="-1111455" y="28301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5" name="Google Shape;2375;p27"/>
          <p:cNvGrpSpPr/>
          <p:nvPr/>
        </p:nvGrpSpPr>
        <p:grpSpPr>
          <a:xfrm flipH="1">
            <a:off x="-529079" y="4313280"/>
            <a:ext cx="1823016" cy="196994"/>
            <a:chOff x="7857346" y="4002005"/>
            <a:chExt cx="1823016" cy="196994"/>
          </a:xfrm>
        </p:grpSpPr>
        <p:sp>
          <p:nvSpPr>
            <p:cNvPr id="2376" name="Google Shape;2376;p27"/>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27"/>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27"/>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9" name="Google Shape;2379;p27"/>
          <p:cNvSpPr/>
          <p:nvPr/>
        </p:nvSpPr>
        <p:spPr>
          <a:xfrm rot="5400000">
            <a:off x="8208384" y="38856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0" name="Google Shape;2380;p27"/>
          <p:cNvGrpSpPr/>
          <p:nvPr/>
        </p:nvGrpSpPr>
        <p:grpSpPr>
          <a:xfrm>
            <a:off x="5202992" y="4687341"/>
            <a:ext cx="1105976" cy="133969"/>
            <a:chOff x="8183182" y="663852"/>
            <a:chExt cx="1475028" cy="178673"/>
          </a:xfrm>
        </p:grpSpPr>
        <p:grpSp>
          <p:nvGrpSpPr>
            <p:cNvPr id="2381" name="Google Shape;2381;p27"/>
            <p:cNvGrpSpPr/>
            <p:nvPr/>
          </p:nvGrpSpPr>
          <p:grpSpPr>
            <a:xfrm>
              <a:off x="8183182" y="774425"/>
              <a:ext cx="1178025" cy="68100"/>
              <a:chOff x="2024450" y="204150"/>
              <a:chExt cx="1178025" cy="68100"/>
            </a:xfrm>
          </p:grpSpPr>
          <p:sp>
            <p:nvSpPr>
              <p:cNvPr id="2382" name="Google Shape;2382;p2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2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2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2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2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2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2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2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2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2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2" name="Google Shape;2392;p27"/>
            <p:cNvGrpSpPr/>
            <p:nvPr/>
          </p:nvGrpSpPr>
          <p:grpSpPr>
            <a:xfrm>
              <a:off x="8480185" y="663852"/>
              <a:ext cx="1178025" cy="68100"/>
              <a:chOff x="2024450" y="204150"/>
              <a:chExt cx="1178025" cy="68100"/>
            </a:xfrm>
          </p:grpSpPr>
          <p:sp>
            <p:nvSpPr>
              <p:cNvPr id="2393" name="Google Shape;2393;p2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2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2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2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2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2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2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2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2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2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03" name="Google Shape;2403;p27"/>
          <p:cNvSpPr/>
          <p:nvPr/>
        </p:nvSpPr>
        <p:spPr>
          <a:xfrm rot="10800000">
            <a:off x="8027645" y="21741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4" name="Google Shape;2404;p27"/>
          <p:cNvGrpSpPr/>
          <p:nvPr/>
        </p:nvGrpSpPr>
        <p:grpSpPr>
          <a:xfrm rot="-5400000">
            <a:off x="7172708" y="384980"/>
            <a:ext cx="1823016" cy="296643"/>
            <a:chOff x="7857346" y="3902355"/>
            <a:chExt cx="1823016" cy="296643"/>
          </a:xfrm>
        </p:grpSpPr>
        <p:sp>
          <p:nvSpPr>
            <p:cNvPr id="2405" name="Google Shape;2405;p27"/>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27"/>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27"/>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27"/>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27"/>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27"/>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1" name="Google Shape;2411;p27"/>
          <p:cNvGrpSpPr/>
          <p:nvPr/>
        </p:nvGrpSpPr>
        <p:grpSpPr>
          <a:xfrm>
            <a:off x="8267392" y="2926266"/>
            <a:ext cx="1105976" cy="133969"/>
            <a:chOff x="8183182" y="663852"/>
            <a:chExt cx="1475028" cy="178673"/>
          </a:xfrm>
        </p:grpSpPr>
        <p:grpSp>
          <p:nvGrpSpPr>
            <p:cNvPr id="2412" name="Google Shape;2412;p27"/>
            <p:cNvGrpSpPr/>
            <p:nvPr/>
          </p:nvGrpSpPr>
          <p:grpSpPr>
            <a:xfrm>
              <a:off x="8183182" y="774425"/>
              <a:ext cx="1178025" cy="68100"/>
              <a:chOff x="2024450" y="204150"/>
              <a:chExt cx="1178025" cy="68100"/>
            </a:xfrm>
          </p:grpSpPr>
          <p:sp>
            <p:nvSpPr>
              <p:cNvPr id="2413" name="Google Shape;2413;p2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2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2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2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2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2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2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2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2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2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3" name="Google Shape;2423;p27"/>
            <p:cNvGrpSpPr/>
            <p:nvPr/>
          </p:nvGrpSpPr>
          <p:grpSpPr>
            <a:xfrm>
              <a:off x="8480185" y="663852"/>
              <a:ext cx="1178025" cy="68100"/>
              <a:chOff x="2024450" y="204150"/>
              <a:chExt cx="1178025" cy="68100"/>
            </a:xfrm>
          </p:grpSpPr>
          <p:sp>
            <p:nvSpPr>
              <p:cNvPr id="2424" name="Google Shape;2424;p2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2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2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2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2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2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2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2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2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2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4" name="Google Shape;2434;p27"/>
          <p:cNvGrpSpPr/>
          <p:nvPr/>
        </p:nvGrpSpPr>
        <p:grpSpPr>
          <a:xfrm>
            <a:off x="2360001" y="376081"/>
            <a:ext cx="1252897" cy="51000"/>
            <a:chOff x="2915381" y="4104819"/>
            <a:chExt cx="1252897" cy="51000"/>
          </a:xfrm>
        </p:grpSpPr>
        <p:sp>
          <p:nvSpPr>
            <p:cNvPr id="2435" name="Google Shape;2435;p2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2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2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2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2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2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2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2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2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2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2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2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2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2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BLANK_13">
    <p:spTree>
      <p:nvGrpSpPr>
        <p:cNvPr id="1" name="Shape 2449"/>
        <p:cNvGrpSpPr/>
        <p:nvPr/>
      </p:nvGrpSpPr>
      <p:grpSpPr>
        <a:xfrm>
          <a:off x="0" y="0"/>
          <a:ext cx="0" cy="0"/>
          <a:chOff x="0" y="0"/>
          <a:chExt cx="0" cy="0"/>
        </a:xfrm>
      </p:grpSpPr>
      <p:grpSp>
        <p:nvGrpSpPr>
          <p:cNvPr id="2450" name="Google Shape;2450;p28"/>
          <p:cNvGrpSpPr/>
          <p:nvPr/>
        </p:nvGrpSpPr>
        <p:grpSpPr>
          <a:xfrm>
            <a:off x="-24" y="-27"/>
            <a:ext cx="9143711" cy="5143338"/>
            <a:chOff x="597550" y="708125"/>
            <a:chExt cx="6449225" cy="4193850"/>
          </a:xfrm>
        </p:grpSpPr>
        <p:sp>
          <p:nvSpPr>
            <p:cNvPr id="2451" name="Google Shape;2451;p2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9" name="Google Shape;2489;p28"/>
          <p:cNvGrpSpPr/>
          <p:nvPr/>
        </p:nvGrpSpPr>
        <p:grpSpPr>
          <a:xfrm rot="5400000">
            <a:off x="85100" y="1849625"/>
            <a:ext cx="98902" cy="553090"/>
            <a:chOff x="4898850" y="4820550"/>
            <a:chExt cx="98902" cy="553090"/>
          </a:xfrm>
        </p:grpSpPr>
        <p:sp>
          <p:nvSpPr>
            <p:cNvPr id="2490" name="Google Shape;2490;p2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5" name="Google Shape;2495;p28"/>
          <p:cNvGrpSpPr/>
          <p:nvPr/>
        </p:nvGrpSpPr>
        <p:grpSpPr>
          <a:xfrm flipH="1">
            <a:off x="-839729" y="2843530"/>
            <a:ext cx="1823016" cy="196994"/>
            <a:chOff x="7857346" y="4002005"/>
            <a:chExt cx="1823016" cy="196994"/>
          </a:xfrm>
        </p:grpSpPr>
        <p:sp>
          <p:nvSpPr>
            <p:cNvPr id="2496" name="Google Shape;2496;p2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28"/>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8"/>
          <p:cNvSpPr/>
          <p:nvPr/>
        </p:nvSpPr>
        <p:spPr>
          <a:xfrm>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1" name="Google Shape;2501;p28"/>
          <p:cNvGrpSpPr/>
          <p:nvPr/>
        </p:nvGrpSpPr>
        <p:grpSpPr>
          <a:xfrm>
            <a:off x="8267392" y="3231066"/>
            <a:ext cx="1105976" cy="133969"/>
            <a:chOff x="8183182" y="663852"/>
            <a:chExt cx="1475028" cy="178673"/>
          </a:xfrm>
        </p:grpSpPr>
        <p:grpSp>
          <p:nvGrpSpPr>
            <p:cNvPr id="2502" name="Google Shape;2502;p28"/>
            <p:cNvGrpSpPr/>
            <p:nvPr/>
          </p:nvGrpSpPr>
          <p:grpSpPr>
            <a:xfrm>
              <a:off x="8183182" y="774425"/>
              <a:ext cx="1178025" cy="68100"/>
              <a:chOff x="2024450" y="204150"/>
              <a:chExt cx="1178025" cy="68100"/>
            </a:xfrm>
          </p:grpSpPr>
          <p:sp>
            <p:nvSpPr>
              <p:cNvPr id="2503" name="Google Shape;2503;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3" name="Google Shape;2513;p28"/>
            <p:cNvGrpSpPr/>
            <p:nvPr/>
          </p:nvGrpSpPr>
          <p:grpSpPr>
            <a:xfrm>
              <a:off x="8480185" y="663852"/>
              <a:ext cx="1178025" cy="68100"/>
              <a:chOff x="2024450" y="204150"/>
              <a:chExt cx="1178025" cy="68100"/>
            </a:xfrm>
          </p:grpSpPr>
          <p:sp>
            <p:nvSpPr>
              <p:cNvPr id="2514" name="Google Shape;2514;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4" name="Google Shape;2524;p28"/>
          <p:cNvGrpSpPr/>
          <p:nvPr/>
        </p:nvGrpSpPr>
        <p:grpSpPr>
          <a:xfrm flipH="1">
            <a:off x="4834557" y="-107958"/>
            <a:ext cx="1520982" cy="302065"/>
            <a:chOff x="5642557" y="-150670"/>
            <a:chExt cx="1520982" cy="302065"/>
          </a:xfrm>
        </p:grpSpPr>
        <p:sp>
          <p:nvSpPr>
            <p:cNvPr id="2525" name="Google Shape;2525;p2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0" name="Google Shape;2530;p28"/>
          <p:cNvGrpSpPr/>
          <p:nvPr/>
        </p:nvGrpSpPr>
        <p:grpSpPr>
          <a:xfrm>
            <a:off x="635870" y="-1455296"/>
            <a:ext cx="347400" cy="2297800"/>
            <a:chOff x="6420895" y="-1455296"/>
            <a:chExt cx="347400" cy="2297800"/>
          </a:xfrm>
        </p:grpSpPr>
        <p:sp>
          <p:nvSpPr>
            <p:cNvPr id="2531" name="Google Shape;2531;p28"/>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8"/>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3" name="Google Shape;2533;p28"/>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4" name="Google Shape;2534;p28"/>
          <p:cNvGrpSpPr/>
          <p:nvPr/>
        </p:nvGrpSpPr>
        <p:grpSpPr>
          <a:xfrm>
            <a:off x="333809" y="4164674"/>
            <a:ext cx="302065" cy="1520982"/>
            <a:chOff x="-108754" y="2690919"/>
            <a:chExt cx="302065" cy="1520982"/>
          </a:xfrm>
        </p:grpSpPr>
        <p:sp>
          <p:nvSpPr>
            <p:cNvPr id="2535" name="Google Shape;2535;p2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28"/>
          <p:cNvGrpSpPr/>
          <p:nvPr/>
        </p:nvGrpSpPr>
        <p:grpSpPr>
          <a:xfrm>
            <a:off x="8490114" y="2144503"/>
            <a:ext cx="883262" cy="242091"/>
            <a:chOff x="2300350" y="2601250"/>
            <a:chExt cx="2275275" cy="623625"/>
          </a:xfrm>
        </p:grpSpPr>
        <p:sp>
          <p:nvSpPr>
            <p:cNvPr id="2541" name="Google Shape;2541;p2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BLANK_12">
    <p:spTree>
      <p:nvGrpSpPr>
        <p:cNvPr id="1" name="Shape 2547"/>
        <p:cNvGrpSpPr/>
        <p:nvPr/>
      </p:nvGrpSpPr>
      <p:grpSpPr>
        <a:xfrm>
          <a:off x="0" y="0"/>
          <a:ext cx="0" cy="0"/>
          <a:chOff x="0" y="0"/>
          <a:chExt cx="0" cy="0"/>
        </a:xfrm>
      </p:grpSpPr>
      <p:grpSp>
        <p:nvGrpSpPr>
          <p:cNvPr id="2548" name="Google Shape;2548;p29"/>
          <p:cNvGrpSpPr/>
          <p:nvPr/>
        </p:nvGrpSpPr>
        <p:grpSpPr>
          <a:xfrm>
            <a:off x="-24" y="-27"/>
            <a:ext cx="9143711" cy="5143338"/>
            <a:chOff x="597550" y="708125"/>
            <a:chExt cx="6449225" cy="4193850"/>
          </a:xfrm>
        </p:grpSpPr>
        <p:sp>
          <p:nvSpPr>
            <p:cNvPr id="2549" name="Google Shape;2549;p2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7" name="Google Shape;2587;p29"/>
          <p:cNvGrpSpPr/>
          <p:nvPr/>
        </p:nvGrpSpPr>
        <p:grpSpPr>
          <a:xfrm rot="5400000">
            <a:off x="85100" y="782825"/>
            <a:ext cx="98902" cy="553090"/>
            <a:chOff x="4898850" y="4820550"/>
            <a:chExt cx="98902" cy="553090"/>
          </a:xfrm>
        </p:grpSpPr>
        <p:sp>
          <p:nvSpPr>
            <p:cNvPr id="2588" name="Google Shape;2588;p2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3" name="Google Shape;2593;p29"/>
          <p:cNvGrpSpPr/>
          <p:nvPr/>
        </p:nvGrpSpPr>
        <p:grpSpPr>
          <a:xfrm>
            <a:off x="-1414555" y="1991929"/>
            <a:ext cx="2297800" cy="347400"/>
            <a:chOff x="-1414555" y="3058729"/>
            <a:chExt cx="2297800" cy="347400"/>
          </a:xfrm>
        </p:grpSpPr>
        <p:sp>
          <p:nvSpPr>
            <p:cNvPr id="2594" name="Google Shape;2594;p29"/>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9"/>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6" name="Google Shape;2596;p29"/>
          <p:cNvGrpSpPr/>
          <p:nvPr/>
        </p:nvGrpSpPr>
        <p:grpSpPr>
          <a:xfrm flipH="1">
            <a:off x="-799254" y="3300805"/>
            <a:ext cx="1823016" cy="196994"/>
            <a:chOff x="7857346" y="4002005"/>
            <a:chExt cx="1823016" cy="196994"/>
          </a:xfrm>
        </p:grpSpPr>
        <p:sp>
          <p:nvSpPr>
            <p:cNvPr id="2597" name="Google Shape;2597;p2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0" name="Google Shape;2600;p29"/>
          <p:cNvSpPr/>
          <p:nvPr/>
        </p:nvSpPr>
        <p:spPr>
          <a:xfrm rot="5400000">
            <a:off x="8204801" y="-34943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9"/>
          <p:cNvSpPr/>
          <p:nvPr/>
        </p:nvSpPr>
        <p:spPr>
          <a:xfrm rot="10800000">
            <a:off x="7736612" y="439283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2" name="Google Shape;2602;p29"/>
          <p:cNvGrpSpPr/>
          <p:nvPr/>
        </p:nvGrpSpPr>
        <p:grpSpPr>
          <a:xfrm rot="5400000">
            <a:off x="8288664" y="2674962"/>
            <a:ext cx="883262" cy="242091"/>
            <a:chOff x="2300350" y="2601250"/>
            <a:chExt cx="2275275" cy="623625"/>
          </a:xfrm>
        </p:grpSpPr>
        <p:sp>
          <p:nvSpPr>
            <p:cNvPr id="2603" name="Google Shape;2603;p2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9" name="Google Shape;2609;p29"/>
          <p:cNvGrpSpPr/>
          <p:nvPr/>
        </p:nvGrpSpPr>
        <p:grpSpPr>
          <a:xfrm>
            <a:off x="8533046" y="-288388"/>
            <a:ext cx="302065" cy="1520982"/>
            <a:chOff x="-108754" y="2690919"/>
            <a:chExt cx="302065" cy="1520982"/>
          </a:xfrm>
        </p:grpSpPr>
        <p:sp>
          <p:nvSpPr>
            <p:cNvPr id="2610" name="Google Shape;2610;p2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5" name="Google Shape;2615;p29"/>
          <p:cNvGrpSpPr/>
          <p:nvPr/>
        </p:nvGrpSpPr>
        <p:grpSpPr>
          <a:xfrm>
            <a:off x="1176957" y="-107958"/>
            <a:ext cx="1520982" cy="302065"/>
            <a:chOff x="5642557" y="-150670"/>
            <a:chExt cx="1520982" cy="302065"/>
          </a:xfrm>
        </p:grpSpPr>
        <p:sp>
          <p:nvSpPr>
            <p:cNvPr id="2616" name="Google Shape;2616;p2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29"/>
          <p:cNvGrpSpPr/>
          <p:nvPr/>
        </p:nvGrpSpPr>
        <p:grpSpPr>
          <a:xfrm>
            <a:off x="6420895" y="-1455296"/>
            <a:ext cx="347400" cy="2297800"/>
            <a:chOff x="6420895" y="-1455296"/>
            <a:chExt cx="347400" cy="2297800"/>
          </a:xfrm>
        </p:grpSpPr>
        <p:sp>
          <p:nvSpPr>
            <p:cNvPr id="2622" name="Google Shape;2622;p29"/>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9"/>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4" name="Google Shape;2624;p29"/>
          <p:cNvGrpSpPr/>
          <p:nvPr/>
        </p:nvGrpSpPr>
        <p:grpSpPr>
          <a:xfrm>
            <a:off x="-222733" y="4310689"/>
            <a:ext cx="1507157" cy="586800"/>
            <a:chOff x="-222733" y="4310689"/>
            <a:chExt cx="1507157" cy="586800"/>
          </a:xfrm>
        </p:grpSpPr>
        <p:sp>
          <p:nvSpPr>
            <p:cNvPr id="2625" name="Google Shape;2625;p29"/>
            <p:cNvSpPr/>
            <p:nvPr/>
          </p:nvSpPr>
          <p:spPr>
            <a:xfrm rot="-5400000">
              <a:off x="348812" y="39618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6" name="Google Shape;2626;p29"/>
            <p:cNvGrpSpPr/>
            <p:nvPr/>
          </p:nvGrpSpPr>
          <p:grpSpPr>
            <a:xfrm>
              <a:off x="-222733" y="4537116"/>
              <a:ext cx="1105976" cy="133969"/>
              <a:chOff x="8183182" y="663852"/>
              <a:chExt cx="1475028" cy="178673"/>
            </a:xfrm>
          </p:grpSpPr>
          <p:grpSp>
            <p:nvGrpSpPr>
              <p:cNvPr id="2627" name="Google Shape;2627;p29"/>
              <p:cNvGrpSpPr/>
              <p:nvPr/>
            </p:nvGrpSpPr>
            <p:grpSpPr>
              <a:xfrm>
                <a:off x="8183182" y="774425"/>
                <a:ext cx="1178025" cy="68100"/>
                <a:chOff x="2024450" y="204150"/>
                <a:chExt cx="1178025" cy="68100"/>
              </a:xfrm>
            </p:grpSpPr>
            <p:sp>
              <p:nvSpPr>
                <p:cNvPr id="2628" name="Google Shape;2628;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8" name="Google Shape;2638;p29"/>
              <p:cNvGrpSpPr/>
              <p:nvPr/>
            </p:nvGrpSpPr>
            <p:grpSpPr>
              <a:xfrm>
                <a:off x="8480185" y="663852"/>
                <a:ext cx="1178025" cy="68100"/>
                <a:chOff x="2024450" y="204150"/>
                <a:chExt cx="1178025" cy="68100"/>
              </a:xfrm>
            </p:grpSpPr>
            <p:sp>
              <p:nvSpPr>
                <p:cNvPr id="2639" name="Google Shape;2639;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9"/>
        <p:cNvGrpSpPr/>
        <p:nvPr/>
      </p:nvGrpSpPr>
      <p:grpSpPr>
        <a:xfrm>
          <a:off x="0" y="0"/>
          <a:ext cx="0" cy="0"/>
          <a:chOff x="0" y="0"/>
          <a:chExt cx="0" cy="0"/>
        </a:xfrm>
      </p:grpSpPr>
      <p:grpSp>
        <p:nvGrpSpPr>
          <p:cNvPr id="230" name="Google Shape;230;p4"/>
          <p:cNvGrpSpPr/>
          <p:nvPr/>
        </p:nvGrpSpPr>
        <p:grpSpPr>
          <a:xfrm>
            <a:off x="-24" y="-27"/>
            <a:ext cx="9143711" cy="5143338"/>
            <a:chOff x="597550" y="708125"/>
            <a:chExt cx="6449225" cy="4193850"/>
          </a:xfrm>
        </p:grpSpPr>
        <p:sp>
          <p:nvSpPr>
            <p:cNvPr id="231" name="Google Shape;231;p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4"/>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0" name="Google Shape;270;p4"/>
          <p:cNvSpPr txBox="1">
            <a:spLocks noGrp="1"/>
          </p:cNvSpPr>
          <p:nvPr>
            <p:ph type="body" idx="1"/>
          </p:nvPr>
        </p:nvSpPr>
        <p:spPr>
          <a:xfrm>
            <a:off x="713100" y="1187700"/>
            <a:ext cx="7717800" cy="3416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grpSp>
        <p:nvGrpSpPr>
          <p:cNvPr id="271" name="Google Shape;271;p4"/>
          <p:cNvGrpSpPr/>
          <p:nvPr/>
        </p:nvGrpSpPr>
        <p:grpSpPr>
          <a:xfrm rot="5400000" flipH="1">
            <a:off x="7845446" y="144030"/>
            <a:ext cx="1823016" cy="296643"/>
            <a:chOff x="7857346" y="3902355"/>
            <a:chExt cx="1823016" cy="296643"/>
          </a:xfrm>
        </p:grpSpPr>
        <p:sp>
          <p:nvSpPr>
            <p:cNvPr id="272" name="Google Shape;272;p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4"/>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4"/>
          <p:cNvGrpSpPr/>
          <p:nvPr/>
        </p:nvGrpSpPr>
        <p:grpSpPr>
          <a:xfrm>
            <a:off x="8085946" y="4723543"/>
            <a:ext cx="1823016" cy="196994"/>
            <a:chOff x="8085946" y="4723543"/>
            <a:chExt cx="1823016" cy="196994"/>
          </a:xfrm>
        </p:grpSpPr>
        <p:sp>
          <p:nvSpPr>
            <p:cNvPr id="280" name="Google Shape;280;p4"/>
            <p:cNvSpPr/>
            <p:nvPr/>
          </p:nvSpPr>
          <p:spPr>
            <a:xfrm rot="10800000" flipH="1">
              <a:off x="8184816" y="4723543"/>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rot="10800000" flipH="1">
              <a:off x="8085946" y="4828583"/>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rot="10800000" flipH="1">
              <a:off x="8110687" y="4853293"/>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4"/>
          <p:cNvGrpSpPr/>
          <p:nvPr/>
        </p:nvGrpSpPr>
        <p:grpSpPr>
          <a:xfrm>
            <a:off x="-243064" y="160512"/>
            <a:ext cx="1105976" cy="133969"/>
            <a:chOff x="8183182" y="663852"/>
            <a:chExt cx="1475028" cy="178673"/>
          </a:xfrm>
        </p:grpSpPr>
        <p:grpSp>
          <p:nvGrpSpPr>
            <p:cNvPr id="284" name="Google Shape;284;p4"/>
            <p:cNvGrpSpPr/>
            <p:nvPr/>
          </p:nvGrpSpPr>
          <p:grpSpPr>
            <a:xfrm>
              <a:off x="8183182" y="774425"/>
              <a:ext cx="1178025" cy="68100"/>
              <a:chOff x="2024450" y="204150"/>
              <a:chExt cx="1178025" cy="68100"/>
            </a:xfrm>
          </p:grpSpPr>
          <p:sp>
            <p:nvSpPr>
              <p:cNvPr id="285" name="Google Shape;285;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4"/>
            <p:cNvGrpSpPr/>
            <p:nvPr/>
          </p:nvGrpSpPr>
          <p:grpSpPr>
            <a:xfrm>
              <a:off x="8480185" y="663852"/>
              <a:ext cx="1178025" cy="68100"/>
              <a:chOff x="2024450" y="204150"/>
              <a:chExt cx="1178025" cy="68100"/>
            </a:xfrm>
          </p:grpSpPr>
          <p:sp>
            <p:nvSpPr>
              <p:cNvPr id="296" name="Google Shape;296;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6" name="Google Shape;306;p4"/>
          <p:cNvSpPr/>
          <p:nvPr/>
        </p:nvSpPr>
        <p:spPr>
          <a:xfrm>
            <a:off x="-1568655" y="3363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rot="10800000">
            <a:off x="12" y="38590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8"/>
        <p:cNvGrpSpPr/>
        <p:nvPr/>
      </p:nvGrpSpPr>
      <p:grpSpPr>
        <a:xfrm>
          <a:off x="0" y="0"/>
          <a:ext cx="0" cy="0"/>
          <a:chOff x="0" y="0"/>
          <a:chExt cx="0" cy="0"/>
        </a:xfrm>
      </p:grpSpPr>
      <p:grpSp>
        <p:nvGrpSpPr>
          <p:cNvPr id="309" name="Google Shape;309;p5"/>
          <p:cNvGrpSpPr/>
          <p:nvPr/>
        </p:nvGrpSpPr>
        <p:grpSpPr>
          <a:xfrm>
            <a:off x="-24" y="-27"/>
            <a:ext cx="9143711" cy="5143338"/>
            <a:chOff x="597550" y="708125"/>
            <a:chExt cx="6449225" cy="4193850"/>
          </a:xfrm>
        </p:grpSpPr>
        <p:sp>
          <p:nvSpPr>
            <p:cNvPr id="310" name="Google Shape;310;p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5"/>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49" name="Google Shape;349;p5"/>
          <p:cNvSpPr txBox="1">
            <a:spLocks noGrp="1"/>
          </p:cNvSpPr>
          <p:nvPr>
            <p:ph type="title" idx="2"/>
          </p:nvPr>
        </p:nvSpPr>
        <p:spPr>
          <a:xfrm>
            <a:off x="1540500" y="2903250"/>
            <a:ext cx="26220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50" name="Google Shape;350;p5"/>
          <p:cNvSpPr txBox="1">
            <a:spLocks noGrp="1"/>
          </p:cNvSpPr>
          <p:nvPr>
            <p:ph type="subTitle" idx="1"/>
          </p:nvPr>
        </p:nvSpPr>
        <p:spPr>
          <a:xfrm>
            <a:off x="1540500" y="3299259"/>
            <a:ext cx="26220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1" name="Google Shape;351;p5"/>
          <p:cNvSpPr txBox="1">
            <a:spLocks noGrp="1"/>
          </p:cNvSpPr>
          <p:nvPr>
            <p:ph type="title" idx="3"/>
          </p:nvPr>
        </p:nvSpPr>
        <p:spPr>
          <a:xfrm>
            <a:off x="4987075" y="2903250"/>
            <a:ext cx="26220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52" name="Google Shape;352;p5"/>
          <p:cNvSpPr txBox="1">
            <a:spLocks noGrp="1"/>
          </p:cNvSpPr>
          <p:nvPr>
            <p:ph type="subTitle" idx="4"/>
          </p:nvPr>
        </p:nvSpPr>
        <p:spPr>
          <a:xfrm>
            <a:off x="4987075" y="3299258"/>
            <a:ext cx="26220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53" name="Google Shape;353;p5"/>
          <p:cNvGrpSpPr/>
          <p:nvPr/>
        </p:nvGrpSpPr>
        <p:grpSpPr>
          <a:xfrm>
            <a:off x="1062892" y="4807516"/>
            <a:ext cx="1548000" cy="68100"/>
            <a:chOff x="3980838" y="4076181"/>
            <a:chExt cx="1548000" cy="68100"/>
          </a:xfrm>
        </p:grpSpPr>
        <p:sp>
          <p:nvSpPr>
            <p:cNvPr id="354" name="Google Shape;354;p5"/>
            <p:cNvSpPr/>
            <p:nvPr/>
          </p:nvSpPr>
          <p:spPr>
            <a:xfrm>
              <a:off x="39808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41041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42274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
            <p:cNvSpPr/>
            <p:nvPr/>
          </p:nvSpPr>
          <p:spPr>
            <a:xfrm>
              <a:off x="43508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a:off x="44741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45974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47207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48441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49674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50907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52140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53374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54607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 name="Google Shape;367;p5"/>
          <p:cNvGrpSpPr/>
          <p:nvPr/>
        </p:nvGrpSpPr>
        <p:grpSpPr>
          <a:xfrm rot="5400000" flipH="1">
            <a:off x="-531622" y="163274"/>
            <a:ext cx="1823016" cy="296643"/>
            <a:chOff x="7857346" y="3902355"/>
            <a:chExt cx="1823016" cy="296643"/>
          </a:xfrm>
        </p:grpSpPr>
        <p:sp>
          <p:nvSpPr>
            <p:cNvPr id="368" name="Google Shape;368;p5"/>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5"/>
          <p:cNvGrpSpPr/>
          <p:nvPr/>
        </p:nvGrpSpPr>
        <p:grpSpPr>
          <a:xfrm>
            <a:off x="4664363" y="4961113"/>
            <a:ext cx="1520982" cy="302065"/>
            <a:chOff x="5642557" y="-150670"/>
            <a:chExt cx="1520982" cy="302065"/>
          </a:xfrm>
        </p:grpSpPr>
        <p:sp>
          <p:nvSpPr>
            <p:cNvPr id="375" name="Google Shape;375;p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5"/>
          <p:cNvGrpSpPr/>
          <p:nvPr/>
        </p:nvGrpSpPr>
        <p:grpSpPr>
          <a:xfrm>
            <a:off x="1557957" y="-107958"/>
            <a:ext cx="1520982" cy="302065"/>
            <a:chOff x="5642557" y="-150670"/>
            <a:chExt cx="1520982" cy="302065"/>
          </a:xfrm>
        </p:grpSpPr>
        <p:sp>
          <p:nvSpPr>
            <p:cNvPr id="381" name="Google Shape;381;p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5"/>
          <p:cNvGrpSpPr/>
          <p:nvPr/>
        </p:nvGrpSpPr>
        <p:grpSpPr>
          <a:xfrm>
            <a:off x="7855739" y="297302"/>
            <a:ext cx="883262" cy="242091"/>
            <a:chOff x="2300350" y="2601250"/>
            <a:chExt cx="2275275" cy="623625"/>
          </a:xfrm>
        </p:grpSpPr>
        <p:sp>
          <p:nvSpPr>
            <p:cNvPr id="387" name="Google Shape;387;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5"/>
          <p:cNvGrpSpPr/>
          <p:nvPr/>
        </p:nvGrpSpPr>
        <p:grpSpPr>
          <a:xfrm rot="10800000">
            <a:off x="-214148" y="2709227"/>
            <a:ext cx="883262" cy="242091"/>
            <a:chOff x="2300350" y="2601250"/>
            <a:chExt cx="2275275" cy="623625"/>
          </a:xfrm>
        </p:grpSpPr>
        <p:sp>
          <p:nvSpPr>
            <p:cNvPr id="394" name="Google Shape;394;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5"/>
          <p:cNvSpPr/>
          <p:nvPr/>
        </p:nvSpPr>
        <p:spPr>
          <a:xfrm rot="5400000" flipH="1">
            <a:off x="8198089" y="410275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1" name="Google Shape;401;p5"/>
          <p:cNvGrpSpPr/>
          <p:nvPr/>
        </p:nvGrpSpPr>
        <p:grpSpPr>
          <a:xfrm rot="10800000" flipH="1">
            <a:off x="8250449" y="4623928"/>
            <a:ext cx="883262" cy="242091"/>
            <a:chOff x="2300350" y="2601250"/>
            <a:chExt cx="2275275" cy="623625"/>
          </a:xfrm>
        </p:grpSpPr>
        <p:sp>
          <p:nvSpPr>
            <p:cNvPr id="402" name="Google Shape;402;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8"/>
        <p:cNvGrpSpPr/>
        <p:nvPr/>
      </p:nvGrpSpPr>
      <p:grpSpPr>
        <a:xfrm>
          <a:off x="0" y="0"/>
          <a:ext cx="0" cy="0"/>
          <a:chOff x="0" y="0"/>
          <a:chExt cx="0" cy="0"/>
        </a:xfrm>
      </p:grpSpPr>
      <p:grpSp>
        <p:nvGrpSpPr>
          <p:cNvPr id="409" name="Google Shape;409;p6"/>
          <p:cNvGrpSpPr/>
          <p:nvPr/>
        </p:nvGrpSpPr>
        <p:grpSpPr>
          <a:xfrm>
            <a:off x="-24" y="-27"/>
            <a:ext cx="9143711" cy="5143338"/>
            <a:chOff x="597550" y="708125"/>
            <a:chExt cx="6449225" cy="4193850"/>
          </a:xfrm>
        </p:grpSpPr>
        <p:sp>
          <p:nvSpPr>
            <p:cNvPr id="410" name="Google Shape;410;p6"/>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6"/>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6"/>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6"/>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49" name="Google Shape;449;p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450;p6"/>
          <p:cNvGrpSpPr/>
          <p:nvPr/>
        </p:nvGrpSpPr>
        <p:grpSpPr>
          <a:xfrm>
            <a:off x="494301" y="4792125"/>
            <a:ext cx="1252897" cy="51000"/>
            <a:chOff x="2915381" y="4104819"/>
            <a:chExt cx="1252897" cy="51000"/>
          </a:xfrm>
        </p:grpSpPr>
        <p:sp>
          <p:nvSpPr>
            <p:cNvPr id="451" name="Google Shape;451;p6"/>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5" name="Google Shape;465;p6"/>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6" name="Google Shape;466;p6"/>
          <p:cNvGrpSpPr/>
          <p:nvPr/>
        </p:nvGrpSpPr>
        <p:grpSpPr>
          <a:xfrm rot="5400000">
            <a:off x="8520259" y="4079074"/>
            <a:ext cx="302065" cy="1520982"/>
            <a:chOff x="-108754" y="2690919"/>
            <a:chExt cx="302065" cy="1520982"/>
          </a:xfrm>
        </p:grpSpPr>
        <p:sp>
          <p:nvSpPr>
            <p:cNvPr id="467" name="Google Shape;467;p6"/>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6"/>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6"/>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6"/>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6"/>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6"/>
          <p:cNvGrpSpPr/>
          <p:nvPr/>
        </p:nvGrpSpPr>
        <p:grpSpPr>
          <a:xfrm rot="5400000">
            <a:off x="85100" y="1849625"/>
            <a:ext cx="98902" cy="553090"/>
            <a:chOff x="4898850" y="4820550"/>
            <a:chExt cx="98902" cy="553090"/>
          </a:xfrm>
        </p:grpSpPr>
        <p:sp>
          <p:nvSpPr>
            <p:cNvPr id="473" name="Google Shape;473;p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8" name="Google Shape;478;p6"/>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9" name="Google Shape;479;p6"/>
          <p:cNvGrpSpPr/>
          <p:nvPr/>
        </p:nvGrpSpPr>
        <p:grpSpPr>
          <a:xfrm rot="-5400000">
            <a:off x="-148234" y="322631"/>
            <a:ext cx="883262" cy="242091"/>
            <a:chOff x="2300350" y="2601250"/>
            <a:chExt cx="2275275" cy="623625"/>
          </a:xfrm>
        </p:grpSpPr>
        <p:sp>
          <p:nvSpPr>
            <p:cNvPr id="480" name="Google Shape;480;p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6"/>
          <p:cNvGrpSpPr/>
          <p:nvPr/>
        </p:nvGrpSpPr>
        <p:grpSpPr>
          <a:xfrm>
            <a:off x="1710357" y="-107958"/>
            <a:ext cx="1520982" cy="302065"/>
            <a:chOff x="5642557" y="-150670"/>
            <a:chExt cx="1520982" cy="302065"/>
          </a:xfrm>
        </p:grpSpPr>
        <p:sp>
          <p:nvSpPr>
            <p:cNvPr id="487" name="Google Shape;487;p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2"/>
        <p:cNvGrpSpPr/>
        <p:nvPr/>
      </p:nvGrpSpPr>
      <p:grpSpPr>
        <a:xfrm>
          <a:off x="0" y="0"/>
          <a:ext cx="0" cy="0"/>
          <a:chOff x="0" y="0"/>
          <a:chExt cx="0" cy="0"/>
        </a:xfrm>
      </p:grpSpPr>
      <p:grpSp>
        <p:nvGrpSpPr>
          <p:cNvPr id="493" name="Google Shape;493;p7"/>
          <p:cNvGrpSpPr/>
          <p:nvPr/>
        </p:nvGrpSpPr>
        <p:grpSpPr>
          <a:xfrm>
            <a:off x="-24" y="-27"/>
            <a:ext cx="9143711" cy="5143338"/>
            <a:chOff x="597550" y="708125"/>
            <a:chExt cx="6449225" cy="4193850"/>
          </a:xfrm>
        </p:grpSpPr>
        <p:sp>
          <p:nvSpPr>
            <p:cNvPr id="494" name="Google Shape;494;p7"/>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7"/>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7"/>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7"/>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7"/>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2" name="Google Shape;532;p7"/>
          <p:cNvSpPr txBox="1">
            <a:spLocks noGrp="1"/>
          </p:cNvSpPr>
          <p:nvPr>
            <p:ph type="title"/>
          </p:nvPr>
        </p:nvSpPr>
        <p:spPr>
          <a:xfrm>
            <a:off x="4433200" y="1945637"/>
            <a:ext cx="399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33" name="Google Shape;533;p7"/>
          <p:cNvSpPr txBox="1">
            <a:spLocks noGrp="1"/>
          </p:cNvSpPr>
          <p:nvPr>
            <p:ph type="subTitle" idx="1"/>
          </p:nvPr>
        </p:nvSpPr>
        <p:spPr>
          <a:xfrm>
            <a:off x="4433200" y="2519285"/>
            <a:ext cx="3997800" cy="73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4" name="Google Shape;534;p7"/>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7"/>
          <p:cNvSpPr/>
          <p:nvPr/>
        </p:nvSpPr>
        <p:spPr>
          <a:xfrm rot="-5400000">
            <a:off x="348812" y="-552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6" name="Google Shape;536;p7"/>
          <p:cNvGrpSpPr/>
          <p:nvPr/>
        </p:nvGrpSpPr>
        <p:grpSpPr>
          <a:xfrm rot="10800000">
            <a:off x="-11" y="465966"/>
            <a:ext cx="883262" cy="242091"/>
            <a:chOff x="2300350" y="2601250"/>
            <a:chExt cx="2275275" cy="623625"/>
          </a:xfrm>
        </p:grpSpPr>
        <p:sp>
          <p:nvSpPr>
            <p:cNvPr id="537" name="Google Shape;537;p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3" name="Google Shape;543;p7"/>
          <p:cNvGrpSpPr/>
          <p:nvPr/>
        </p:nvGrpSpPr>
        <p:grpSpPr>
          <a:xfrm>
            <a:off x="1710357" y="-107958"/>
            <a:ext cx="1520982" cy="302065"/>
            <a:chOff x="5642557" y="-150670"/>
            <a:chExt cx="1520982" cy="302065"/>
          </a:xfrm>
        </p:grpSpPr>
        <p:sp>
          <p:nvSpPr>
            <p:cNvPr id="544" name="Google Shape;544;p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9" name="Google Shape;549;p7"/>
          <p:cNvSpPr/>
          <p:nvPr/>
        </p:nvSpPr>
        <p:spPr>
          <a:xfrm rot="5400000">
            <a:off x="5514970" y="-39002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7"/>
          <p:cNvSpPr/>
          <p:nvPr/>
        </p:nvSpPr>
        <p:spPr>
          <a:xfrm rot="5400000">
            <a:off x="5794270" y="-8692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1" name="Google Shape;551;p7"/>
          <p:cNvGrpSpPr/>
          <p:nvPr/>
        </p:nvGrpSpPr>
        <p:grpSpPr>
          <a:xfrm>
            <a:off x="3502226" y="841481"/>
            <a:ext cx="1252897" cy="51000"/>
            <a:chOff x="2915381" y="4104819"/>
            <a:chExt cx="1252897" cy="51000"/>
          </a:xfrm>
        </p:grpSpPr>
        <p:sp>
          <p:nvSpPr>
            <p:cNvPr id="552" name="Google Shape;552;p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6" name="Google Shape;566;p7"/>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7"/>
          <p:cNvGrpSpPr/>
          <p:nvPr/>
        </p:nvGrpSpPr>
        <p:grpSpPr>
          <a:xfrm>
            <a:off x="8085946" y="4723543"/>
            <a:ext cx="1823016" cy="196994"/>
            <a:chOff x="8085946" y="4723543"/>
            <a:chExt cx="1823016" cy="196994"/>
          </a:xfrm>
        </p:grpSpPr>
        <p:sp>
          <p:nvSpPr>
            <p:cNvPr id="568" name="Google Shape;568;p7"/>
            <p:cNvSpPr/>
            <p:nvPr/>
          </p:nvSpPr>
          <p:spPr>
            <a:xfrm rot="10800000" flipH="1">
              <a:off x="8184816" y="4723543"/>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7"/>
            <p:cNvSpPr/>
            <p:nvPr/>
          </p:nvSpPr>
          <p:spPr>
            <a:xfrm rot="10800000" flipH="1">
              <a:off x="8085946" y="4828583"/>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7"/>
            <p:cNvSpPr/>
            <p:nvPr/>
          </p:nvSpPr>
          <p:spPr>
            <a:xfrm rot="10800000" flipH="1">
              <a:off x="8110687" y="4853293"/>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1" name="Google Shape;571;p7"/>
          <p:cNvSpPr/>
          <p:nvPr/>
        </p:nvSpPr>
        <p:spPr>
          <a:xfrm rot="10800000">
            <a:off x="419712" y="40640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2" name="Google Shape;572;p7"/>
          <p:cNvGrpSpPr/>
          <p:nvPr/>
        </p:nvGrpSpPr>
        <p:grpSpPr>
          <a:xfrm rot="5400000">
            <a:off x="29239" y="3087771"/>
            <a:ext cx="98902" cy="553090"/>
            <a:chOff x="4898850" y="4820550"/>
            <a:chExt cx="98902" cy="553090"/>
          </a:xfrm>
        </p:grpSpPr>
        <p:sp>
          <p:nvSpPr>
            <p:cNvPr id="573" name="Google Shape;573;p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7"/>
          <p:cNvGrpSpPr/>
          <p:nvPr/>
        </p:nvGrpSpPr>
        <p:grpSpPr>
          <a:xfrm>
            <a:off x="4954518" y="4958766"/>
            <a:ext cx="1520982" cy="302065"/>
            <a:chOff x="5642557" y="-150670"/>
            <a:chExt cx="1520982" cy="302065"/>
          </a:xfrm>
        </p:grpSpPr>
        <p:sp>
          <p:nvSpPr>
            <p:cNvPr id="579" name="Google Shape;579;p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84"/>
        <p:cNvGrpSpPr/>
        <p:nvPr/>
      </p:nvGrpSpPr>
      <p:grpSpPr>
        <a:xfrm>
          <a:off x="0" y="0"/>
          <a:ext cx="0" cy="0"/>
          <a:chOff x="0" y="0"/>
          <a:chExt cx="0" cy="0"/>
        </a:xfrm>
      </p:grpSpPr>
      <p:grpSp>
        <p:nvGrpSpPr>
          <p:cNvPr id="585" name="Google Shape;585;p8"/>
          <p:cNvGrpSpPr/>
          <p:nvPr/>
        </p:nvGrpSpPr>
        <p:grpSpPr>
          <a:xfrm>
            <a:off x="-24" y="-27"/>
            <a:ext cx="9143711" cy="5143338"/>
            <a:chOff x="597550" y="708125"/>
            <a:chExt cx="6449225" cy="4193850"/>
          </a:xfrm>
        </p:grpSpPr>
        <p:sp>
          <p:nvSpPr>
            <p:cNvPr id="586" name="Google Shape;586;p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4" name="Google Shape;624;p8"/>
          <p:cNvSpPr txBox="1">
            <a:spLocks noGrp="1"/>
          </p:cNvSpPr>
          <p:nvPr>
            <p:ph type="title"/>
          </p:nvPr>
        </p:nvSpPr>
        <p:spPr>
          <a:xfrm>
            <a:off x="1182000" y="1320700"/>
            <a:ext cx="6780000" cy="25236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25" name="Google Shape;625;p8"/>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6" name="Google Shape;626;p8"/>
          <p:cNvGrpSpPr/>
          <p:nvPr/>
        </p:nvGrpSpPr>
        <p:grpSpPr>
          <a:xfrm>
            <a:off x="-1414555" y="2830129"/>
            <a:ext cx="2297800" cy="347400"/>
            <a:chOff x="-1414555" y="2830129"/>
            <a:chExt cx="2297800" cy="347400"/>
          </a:xfrm>
        </p:grpSpPr>
        <p:sp>
          <p:nvSpPr>
            <p:cNvPr id="627" name="Google Shape;627;p8"/>
            <p:cNvSpPr/>
            <p:nvPr/>
          </p:nvSpPr>
          <p:spPr>
            <a:xfrm>
              <a:off x="-1414555" y="31094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8"/>
            <p:cNvSpPr/>
            <p:nvPr/>
          </p:nvSpPr>
          <p:spPr>
            <a:xfrm>
              <a:off x="-1111455" y="28301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8"/>
          <p:cNvGrpSpPr/>
          <p:nvPr/>
        </p:nvGrpSpPr>
        <p:grpSpPr>
          <a:xfrm>
            <a:off x="8059521" y="3662080"/>
            <a:ext cx="1823016" cy="196994"/>
            <a:chOff x="7857346" y="4002005"/>
            <a:chExt cx="1823016" cy="196994"/>
          </a:xfrm>
        </p:grpSpPr>
        <p:sp>
          <p:nvSpPr>
            <p:cNvPr id="630" name="Google Shape;630;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3" name="Google Shape;633;p8"/>
          <p:cNvSpPr/>
          <p:nvPr/>
        </p:nvSpPr>
        <p:spPr>
          <a:xfrm rot="10800000">
            <a:off x="7375212" y="40449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4" name="Google Shape;634;p8"/>
          <p:cNvGrpSpPr/>
          <p:nvPr/>
        </p:nvGrpSpPr>
        <p:grpSpPr>
          <a:xfrm rot="-5400000" flipH="1">
            <a:off x="3660496" y="4907217"/>
            <a:ext cx="1823016" cy="296643"/>
            <a:chOff x="7857346" y="3902355"/>
            <a:chExt cx="1823016" cy="296643"/>
          </a:xfrm>
        </p:grpSpPr>
        <p:sp>
          <p:nvSpPr>
            <p:cNvPr id="635" name="Google Shape;635;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1" name="Google Shape;641;p8"/>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8"/>
          <p:cNvSpPr/>
          <p:nvPr/>
        </p:nvSpPr>
        <p:spPr>
          <a:xfrm rot="10800000">
            <a:off x="4395"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8"/>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4" name="Google Shape;644;p8"/>
          <p:cNvGrpSpPr/>
          <p:nvPr/>
        </p:nvGrpSpPr>
        <p:grpSpPr>
          <a:xfrm>
            <a:off x="7812807" y="1533337"/>
            <a:ext cx="1520982" cy="302065"/>
            <a:chOff x="5642557" y="-150670"/>
            <a:chExt cx="1520982" cy="302065"/>
          </a:xfrm>
        </p:grpSpPr>
        <p:sp>
          <p:nvSpPr>
            <p:cNvPr id="645" name="Google Shape;645;p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8"/>
          <p:cNvGrpSpPr/>
          <p:nvPr/>
        </p:nvGrpSpPr>
        <p:grpSpPr>
          <a:xfrm rot="5400000">
            <a:off x="424642" y="3926674"/>
            <a:ext cx="302065" cy="1520982"/>
            <a:chOff x="-108754" y="2690919"/>
            <a:chExt cx="302065" cy="1520982"/>
          </a:xfrm>
        </p:grpSpPr>
        <p:sp>
          <p:nvSpPr>
            <p:cNvPr id="651" name="Google Shape;651;p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6" name="Google Shape;656;p8"/>
          <p:cNvSpPr/>
          <p:nvPr/>
        </p:nvSpPr>
        <p:spPr>
          <a:xfrm rot="-5400000" flipH="1">
            <a:off x="1059557"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8"/>
          <p:cNvGrpSpPr/>
          <p:nvPr/>
        </p:nvGrpSpPr>
        <p:grpSpPr>
          <a:xfrm>
            <a:off x="8327763" y="172353"/>
            <a:ext cx="883262" cy="242091"/>
            <a:chOff x="2300350" y="2601250"/>
            <a:chExt cx="2275275" cy="623625"/>
          </a:xfrm>
        </p:grpSpPr>
        <p:sp>
          <p:nvSpPr>
            <p:cNvPr id="658" name="Google Shape;658;p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8"/>
          <p:cNvGrpSpPr/>
          <p:nvPr/>
        </p:nvGrpSpPr>
        <p:grpSpPr>
          <a:xfrm flipH="1">
            <a:off x="-248008" y="1713528"/>
            <a:ext cx="883262" cy="242091"/>
            <a:chOff x="2300350" y="2601250"/>
            <a:chExt cx="2275275" cy="623625"/>
          </a:xfrm>
        </p:grpSpPr>
        <p:sp>
          <p:nvSpPr>
            <p:cNvPr id="665" name="Google Shape;665;p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 name="Google Shape;671;p8"/>
          <p:cNvGrpSpPr/>
          <p:nvPr/>
        </p:nvGrpSpPr>
        <p:grpSpPr>
          <a:xfrm rot="-5400000">
            <a:off x="3666586" y="-57798"/>
            <a:ext cx="1823016" cy="296643"/>
            <a:chOff x="7857346" y="3902355"/>
            <a:chExt cx="1823016" cy="296643"/>
          </a:xfrm>
        </p:grpSpPr>
        <p:sp>
          <p:nvSpPr>
            <p:cNvPr id="672" name="Google Shape;672;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8"/>
        <p:cNvGrpSpPr/>
        <p:nvPr/>
      </p:nvGrpSpPr>
      <p:grpSpPr>
        <a:xfrm>
          <a:off x="0" y="0"/>
          <a:ext cx="0" cy="0"/>
          <a:chOff x="0" y="0"/>
          <a:chExt cx="0" cy="0"/>
        </a:xfrm>
      </p:grpSpPr>
      <p:grpSp>
        <p:nvGrpSpPr>
          <p:cNvPr id="679" name="Google Shape;679;p9"/>
          <p:cNvGrpSpPr/>
          <p:nvPr/>
        </p:nvGrpSpPr>
        <p:grpSpPr>
          <a:xfrm>
            <a:off x="-24" y="-27"/>
            <a:ext cx="9143711" cy="5143338"/>
            <a:chOff x="597550" y="708125"/>
            <a:chExt cx="6449225" cy="4193850"/>
          </a:xfrm>
        </p:grpSpPr>
        <p:sp>
          <p:nvSpPr>
            <p:cNvPr id="680" name="Google Shape;680;p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Google Shape;718;p9"/>
          <p:cNvSpPr txBox="1">
            <a:spLocks noGrp="1"/>
          </p:cNvSpPr>
          <p:nvPr>
            <p:ph type="subTitle" idx="1"/>
          </p:nvPr>
        </p:nvSpPr>
        <p:spPr>
          <a:xfrm>
            <a:off x="2399850" y="2366051"/>
            <a:ext cx="4344300" cy="1066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19" name="Google Shape;719;p9"/>
          <p:cNvSpPr txBox="1">
            <a:spLocks noGrp="1"/>
          </p:cNvSpPr>
          <p:nvPr>
            <p:ph type="title"/>
          </p:nvPr>
        </p:nvSpPr>
        <p:spPr>
          <a:xfrm>
            <a:off x="2399850" y="1723050"/>
            <a:ext cx="43443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20" name="Google Shape;720;p9"/>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1" name="Google Shape;721;p9"/>
          <p:cNvGrpSpPr/>
          <p:nvPr/>
        </p:nvGrpSpPr>
        <p:grpSpPr>
          <a:xfrm rot="10800000">
            <a:off x="-11" y="779178"/>
            <a:ext cx="883262" cy="242091"/>
            <a:chOff x="2300350" y="2601250"/>
            <a:chExt cx="2275275" cy="623625"/>
          </a:xfrm>
        </p:grpSpPr>
        <p:sp>
          <p:nvSpPr>
            <p:cNvPr id="722" name="Google Shape;722;p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8" name="Google Shape;728;p9"/>
          <p:cNvSpPr/>
          <p:nvPr/>
        </p:nvSpPr>
        <p:spPr>
          <a:xfrm rot="5400000">
            <a:off x="1495470"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9"/>
          <p:cNvSpPr/>
          <p:nvPr/>
        </p:nvSpPr>
        <p:spPr>
          <a:xfrm rot="5400000">
            <a:off x="1774770"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9"/>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1" name="Google Shape;731;p9"/>
          <p:cNvGrpSpPr/>
          <p:nvPr/>
        </p:nvGrpSpPr>
        <p:grpSpPr>
          <a:xfrm>
            <a:off x="-1414555" y="3287329"/>
            <a:ext cx="2297800" cy="347400"/>
            <a:chOff x="-1414555" y="3439729"/>
            <a:chExt cx="2297800" cy="347400"/>
          </a:xfrm>
        </p:grpSpPr>
        <p:sp>
          <p:nvSpPr>
            <p:cNvPr id="732" name="Google Shape;732;p9"/>
            <p:cNvSpPr/>
            <p:nvPr/>
          </p:nvSpPr>
          <p:spPr>
            <a:xfrm>
              <a:off x="-1414555" y="3719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9"/>
            <p:cNvSpPr/>
            <p:nvPr/>
          </p:nvSpPr>
          <p:spPr>
            <a:xfrm>
              <a:off x="-1111455" y="3439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9"/>
          <p:cNvGrpSpPr/>
          <p:nvPr/>
        </p:nvGrpSpPr>
        <p:grpSpPr>
          <a:xfrm>
            <a:off x="5512632" y="-116346"/>
            <a:ext cx="1520982" cy="302065"/>
            <a:chOff x="5642557" y="-150670"/>
            <a:chExt cx="1520982" cy="302065"/>
          </a:xfrm>
        </p:grpSpPr>
        <p:sp>
          <p:nvSpPr>
            <p:cNvPr id="735" name="Google Shape;735;p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9"/>
          <p:cNvGrpSpPr/>
          <p:nvPr/>
        </p:nvGrpSpPr>
        <p:grpSpPr>
          <a:xfrm rot="10800000" flipH="1">
            <a:off x="7918521" y="1923880"/>
            <a:ext cx="1823016" cy="296643"/>
            <a:chOff x="7857346" y="3902355"/>
            <a:chExt cx="1823016" cy="296643"/>
          </a:xfrm>
        </p:grpSpPr>
        <p:sp>
          <p:nvSpPr>
            <p:cNvPr id="741" name="Google Shape;741;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9"/>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9"/>
          <p:cNvGrpSpPr/>
          <p:nvPr/>
        </p:nvGrpSpPr>
        <p:grpSpPr>
          <a:xfrm flipH="1">
            <a:off x="-799254" y="2157805"/>
            <a:ext cx="1823016" cy="196994"/>
            <a:chOff x="7857346" y="4002005"/>
            <a:chExt cx="1823016" cy="196994"/>
          </a:xfrm>
        </p:grpSpPr>
        <p:sp>
          <p:nvSpPr>
            <p:cNvPr id="748" name="Google Shape;748;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9"/>
          <p:cNvGrpSpPr/>
          <p:nvPr/>
        </p:nvGrpSpPr>
        <p:grpSpPr>
          <a:xfrm>
            <a:off x="8331253" y="3180067"/>
            <a:ext cx="1105976" cy="133969"/>
            <a:chOff x="8183182" y="663852"/>
            <a:chExt cx="1475028" cy="178673"/>
          </a:xfrm>
        </p:grpSpPr>
        <p:grpSp>
          <p:nvGrpSpPr>
            <p:cNvPr id="752" name="Google Shape;752;p9"/>
            <p:cNvGrpSpPr/>
            <p:nvPr/>
          </p:nvGrpSpPr>
          <p:grpSpPr>
            <a:xfrm>
              <a:off x="8183182" y="774425"/>
              <a:ext cx="1178025" cy="68100"/>
              <a:chOff x="2024450" y="204150"/>
              <a:chExt cx="1178025" cy="68100"/>
            </a:xfrm>
          </p:grpSpPr>
          <p:sp>
            <p:nvSpPr>
              <p:cNvPr id="753" name="Google Shape;753;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9"/>
            <p:cNvGrpSpPr/>
            <p:nvPr/>
          </p:nvGrpSpPr>
          <p:grpSpPr>
            <a:xfrm>
              <a:off x="8480185" y="663852"/>
              <a:ext cx="1178025" cy="68100"/>
              <a:chOff x="2024450" y="204150"/>
              <a:chExt cx="1178025" cy="68100"/>
            </a:xfrm>
          </p:grpSpPr>
          <p:sp>
            <p:nvSpPr>
              <p:cNvPr id="764" name="Google Shape;764;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74" name="Google Shape;774;p9"/>
          <p:cNvGrpSpPr/>
          <p:nvPr/>
        </p:nvGrpSpPr>
        <p:grpSpPr>
          <a:xfrm rot="5400000">
            <a:off x="85100" y="4288025"/>
            <a:ext cx="98902" cy="553090"/>
            <a:chOff x="4898850" y="4820550"/>
            <a:chExt cx="98902" cy="553090"/>
          </a:xfrm>
        </p:grpSpPr>
        <p:sp>
          <p:nvSpPr>
            <p:cNvPr id="775" name="Google Shape;775;p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80"/>
        <p:cNvGrpSpPr/>
        <p:nvPr/>
      </p:nvGrpSpPr>
      <p:grpSpPr>
        <a:xfrm>
          <a:off x="0" y="0"/>
          <a:ext cx="0" cy="0"/>
          <a:chOff x="0" y="0"/>
          <a:chExt cx="0" cy="0"/>
        </a:xfrm>
      </p:grpSpPr>
      <p:sp>
        <p:nvSpPr>
          <p:cNvPr id="781" name="Google Shape;781;p10"/>
          <p:cNvSpPr txBox="1">
            <a:spLocks noGrp="1"/>
          </p:cNvSpPr>
          <p:nvPr>
            <p:ph type="body" idx="1"/>
          </p:nvPr>
        </p:nvSpPr>
        <p:spPr>
          <a:xfrm>
            <a:off x="1109550" y="4079027"/>
            <a:ext cx="6924900" cy="4497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2400" b="1">
                <a:latin typeface="Exo"/>
                <a:ea typeface="Exo"/>
                <a:cs typeface="Exo"/>
                <a:sym typeface="Exo"/>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4"/>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3200"/>
              <a:buFont typeface="Exo"/>
              <a:buNone/>
              <a:defRPr sz="3200" b="1">
                <a:solidFill>
                  <a:schemeClr val="lt1"/>
                </a:solidFill>
                <a:latin typeface="Exo"/>
                <a:ea typeface="Exo"/>
                <a:cs typeface="Exo"/>
                <a:sym typeface="Exo"/>
              </a:defRPr>
            </a:lvl1pPr>
            <a:lvl2pPr lvl="1">
              <a:spcBef>
                <a:spcPts val="0"/>
              </a:spcBef>
              <a:spcAft>
                <a:spcPts val="0"/>
              </a:spcAft>
              <a:buClr>
                <a:schemeClr val="lt1"/>
              </a:buClr>
              <a:buSzPts val="3200"/>
              <a:buFont typeface="Exo"/>
              <a:buNone/>
              <a:defRPr sz="3200">
                <a:solidFill>
                  <a:schemeClr val="lt1"/>
                </a:solidFill>
                <a:latin typeface="Exo"/>
                <a:ea typeface="Exo"/>
                <a:cs typeface="Exo"/>
                <a:sym typeface="Exo"/>
              </a:defRPr>
            </a:lvl2pPr>
            <a:lvl3pPr lvl="2">
              <a:spcBef>
                <a:spcPts val="0"/>
              </a:spcBef>
              <a:spcAft>
                <a:spcPts val="0"/>
              </a:spcAft>
              <a:buClr>
                <a:schemeClr val="lt1"/>
              </a:buClr>
              <a:buSzPts val="3200"/>
              <a:buFont typeface="Exo"/>
              <a:buNone/>
              <a:defRPr sz="3200">
                <a:solidFill>
                  <a:schemeClr val="lt1"/>
                </a:solidFill>
                <a:latin typeface="Exo"/>
                <a:ea typeface="Exo"/>
                <a:cs typeface="Exo"/>
                <a:sym typeface="Exo"/>
              </a:defRPr>
            </a:lvl3pPr>
            <a:lvl4pPr lvl="3">
              <a:spcBef>
                <a:spcPts val="0"/>
              </a:spcBef>
              <a:spcAft>
                <a:spcPts val="0"/>
              </a:spcAft>
              <a:buClr>
                <a:schemeClr val="lt1"/>
              </a:buClr>
              <a:buSzPts val="3200"/>
              <a:buFont typeface="Exo"/>
              <a:buNone/>
              <a:defRPr sz="3200">
                <a:solidFill>
                  <a:schemeClr val="lt1"/>
                </a:solidFill>
                <a:latin typeface="Exo"/>
                <a:ea typeface="Exo"/>
                <a:cs typeface="Exo"/>
                <a:sym typeface="Exo"/>
              </a:defRPr>
            </a:lvl4pPr>
            <a:lvl5pPr lvl="4">
              <a:spcBef>
                <a:spcPts val="0"/>
              </a:spcBef>
              <a:spcAft>
                <a:spcPts val="0"/>
              </a:spcAft>
              <a:buClr>
                <a:schemeClr val="lt1"/>
              </a:buClr>
              <a:buSzPts val="3200"/>
              <a:buFont typeface="Exo"/>
              <a:buNone/>
              <a:defRPr sz="3200">
                <a:solidFill>
                  <a:schemeClr val="lt1"/>
                </a:solidFill>
                <a:latin typeface="Exo"/>
                <a:ea typeface="Exo"/>
                <a:cs typeface="Exo"/>
                <a:sym typeface="Exo"/>
              </a:defRPr>
            </a:lvl5pPr>
            <a:lvl6pPr lvl="5">
              <a:spcBef>
                <a:spcPts val="0"/>
              </a:spcBef>
              <a:spcAft>
                <a:spcPts val="0"/>
              </a:spcAft>
              <a:buClr>
                <a:schemeClr val="lt1"/>
              </a:buClr>
              <a:buSzPts val="3200"/>
              <a:buFont typeface="Exo"/>
              <a:buNone/>
              <a:defRPr sz="3200">
                <a:solidFill>
                  <a:schemeClr val="lt1"/>
                </a:solidFill>
                <a:latin typeface="Exo"/>
                <a:ea typeface="Exo"/>
                <a:cs typeface="Exo"/>
                <a:sym typeface="Exo"/>
              </a:defRPr>
            </a:lvl6pPr>
            <a:lvl7pPr lvl="6">
              <a:spcBef>
                <a:spcPts val="0"/>
              </a:spcBef>
              <a:spcAft>
                <a:spcPts val="0"/>
              </a:spcAft>
              <a:buClr>
                <a:schemeClr val="lt1"/>
              </a:buClr>
              <a:buSzPts val="3200"/>
              <a:buFont typeface="Exo"/>
              <a:buNone/>
              <a:defRPr sz="3200">
                <a:solidFill>
                  <a:schemeClr val="lt1"/>
                </a:solidFill>
                <a:latin typeface="Exo"/>
                <a:ea typeface="Exo"/>
                <a:cs typeface="Exo"/>
                <a:sym typeface="Exo"/>
              </a:defRPr>
            </a:lvl7pPr>
            <a:lvl8pPr lvl="7">
              <a:spcBef>
                <a:spcPts val="0"/>
              </a:spcBef>
              <a:spcAft>
                <a:spcPts val="0"/>
              </a:spcAft>
              <a:buClr>
                <a:schemeClr val="lt1"/>
              </a:buClr>
              <a:buSzPts val="3200"/>
              <a:buFont typeface="Exo"/>
              <a:buNone/>
              <a:defRPr sz="3200">
                <a:solidFill>
                  <a:schemeClr val="lt1"/>
                </a:solidFill>
                <a:latin typeface="Exo"/>
                <a:ea typeface="Exo"/>
                <a:cs typeface="Exo"/>
                <a:sym typeface="Exo"/>
              </a:defRPr>
            </a:lvl8pPr>
            <a:lvl9pPr lvl="8">
              <a:spcBef>
                <a:spcPts val="0"/>
              </a:spcBef>
              <a:spcAft>
                <a:spcPts val="0"/>
              </a:spcAft>
              <a:buClr>
                <a:schemeClr val="lt1"/>
              </a:buClr>
              <a:buSzPts val="3200"/>
              <a:buFont typeface="Exo"/>
              <a:buNone/>
              <a:defRPr sz="3200">
                <a:solidFill>
                  <a:schemeClr val="lt1"/>
                </a:solidFill>
                <a:latin typeface="Exo"/>
                <a:ea typeface="Exo"/>
                <a:cs typeface="Exo"/>
                <a:sym typeface="Exo"/>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1pPr>
            <a:lvl2pPr marL="914400" lvl="1"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2pPr>
            <a:lvl3pPr marL="1371600" lvl="2"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3pPr>
            <a:lvl4pPr marL="1828800" lvl="3"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4pPr>
            <a:lvl5pPr marL="2286000" lvl="4"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5pPr>
            <a:lvl6pPr marL="2743200" lvl="5"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6pPr>
            <a:lvl7pPr marL="3200400" lvl="6"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7pPr>
            <a:lvl8pPr marL="3657600" lvl="7"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8pPr>
            <a:lvl9pPr marL="4114800" lvl="8"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20.jpg"/></Relationships>
</file>

<file path=ppt/slides/_rels/slide3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22.jp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2"/>
        <p:cNvGrpSpPr/>
        <p:nvPr/>
      </p:nvGrpSpPr>
      <p:grpSpPr>
        <a:xfrm>
          <a:off x="0" y="0"/>
          <a:ext cx="0" cy="0"/>
          <a:chOff x="0" y="0"/>
          <a:chExt cx="0" cy="0"/>
        </a:xfrm>
      </p:grpSpPr>
      <p:pic>
        <p:nvPicPr>
          <p:cNvPr id="2653" name="Google Shape;2653;p30"/>
          <p:cNvPicPr preferRelativeResize="0"/>
          <p:nvPr/>
        </p:nvPicPr>
        <p:blipFill>
          <a:blip r:embed="rId3">
            <a:alphaModFix/>
          </a:blip>
          <a:stretch>
            <a:fillRect/>
          </a:stretch>
        </p:blipFill>
        <p:spPr>
          <a:xfrm>
            <a:off x="609600" y="381000"/>
            <a:ext cx="2626875" cy="1248975"/>
          </a:xfrm>
          <a:prstGeom prst="rect">
            <a:avLst/>
          </a:prstGeom>
          <a:noFill/>
          <a:ln>
            <a:noFill/>
          </a:ln>
        </p:spPr>
      </p:pic>
      <p:sp>
        <p:nvSpPr>
          <p:cNvPr id="2654" name="Google Shape;2654;p30"/>
          <p:cNvSpPr txBox="1">
            <a:spLocks noGrp="1"/>
          </p:cNvSpPr>
          <p:nvPr>
            <p:ph type="title"/>
          </p:nvPr>
        </p:nvSpPr>
        <p:spPr>
          <a:xfrm>
            <a:off x="3192900" y="313125"/>
            <a:ext cx="4970100" cy="77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100">
                <a:solidFill>
                  <a:schemeClr val="accent2"/>
                </a:solidFill>
              </a:rPr>
              <a:t>UNIVERSITY MOHAMED V </a:t>
            </a:r>
            <a:endParaRPr sz="3100">
              <a:solidFill>
                <a:schemeClr val="accent2"/>
              </a:solidFill>
            </a:endParaRPr>
          </a:p>
        </p:txBody>
      </p:sp>
      <p:sp>
        <p:nvSpPr>
          <p:cNvPr id="2655" name="Google Shape;2655;p30"/>
          <p:cNvSpPr txBox="1">
            <a:spLocks noGrp="1"/>
          </p:cNvSpPr>
          <p:nvPr>
            <p:ph type="title"/>
          </p:nvPr>
        </p:nvSpPr>
        <p:spPr>
          <a:xfrm>
            <a:off x="3258625" y="857325"/>
            <a:ext cx="4639500" cy="146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faculty of sciences Rabat</a:t>
            </a:r>
            <a:endParaRPr sz="2400" dirty="0"/>
          </a:p>
          <a:p>
            <a:pPr marL="0" lvl="0" indent="0" algn="ctr" rtl="0">
              <a:spcBef>
                <a:spcPts val="0"/>
              </a:spcBef>
              <a:spcAft>
                <a:spcPts val="0"/>
              </a:spcAft>
              <a:buNone/>
            </a:pPr>
            <a:r>
              <a:rPr lang="en" sz="2400" dirty="0" smtClean="0"/>
              <a:t>INFO </a:t>
            </a:r>
            <a:r>
              <a:rPr lang="en" sz="2400" dirty="0"/>
              <a:t>department</a:t>
            </a:r>
            <a:endParaRPr sz="2400" dirty="0"/>
          </a:p>
          <a:p>
            <a:pPr marL="0" lvl="0" indent="0" algn="ctr" rtl="0">
              <a:spcBef>
                <a:spcPts val="0"/>
              </a:spcBef>
              <a:spcAft>
                <a:spcPts val="0"/>
              </a:spcAft>
              <a:buNone/>
            </a:pPr>
            <a:r>
              <a:rPr lang="en" sz="2400" dirty="0" smtClean="0"/>
              <a:t>1st</a:t>
            </a:r>
            <a:r>
              <a:rPr lang="en" sz="2400" dirty="0" smtClean="0"/>
              <a:t> </a:t>
            </a:r>
            <a:r>
              <a:rPr lang="en" sz="2400" dirty="0"/>
              <a:t>Year Master </a:t>
            </a:r>
            <a:r>
              <a:rPr lang="en" sz="2400" dirty="0" smtClean="0"/>
              <a:t>SID</a:t>
            </a:r>
            <a:endParaRPr sz="2400" dirty="0">
              <a:solidFill>
                <a:schemeClr val="accent2"/>
              </a:solidFill>
            </a:endParaRPr>
          </a:p>
        </p:txBody>
      </p:sp>
      <p:sp>
        <p:nvSpPr>
          <p:cNvPr id="2656" name="Google Shape;2656;p30"/>
          <p:cNvSpPr txBox="1">
            <a:spLocks noGrp="1"/>
          </p:cNvSpPr>
          <p:nvPr>
            <p:ph type="ctrTitle" idx="4294967295"/>
          </p:nvPr>
        </p:nvSpPr>
        <p:spPr>
          <a:xfrm>
            <a:off x="1262400" y="2707125"/>
            <a:ext cx="6411300" cy="772800"/>
          </a:xfrm>
          <a:prstGeom prst="rect">
            <a:avLst/>
          </a:prstGeom>
          <a:ln w="38100" cap="flat" cmpd="sng">
            <a:solidFill>
              <a:schemeClr val="accent2"/>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a:t>Biomedical Field :</a:t>
            </a:r>
            <a:r>
              <a:rPr lang="en" sz="2400">
                <a:solidFill>
                  <a:schemeClr val="accent2"/>
                </a:solidFill>
              </a:rPr>
              <a:t> Breast Cancer Prediction</a:t>
            </a:r>
            <a:endParaRPr sz="2400"/>
          </a:p>
        </p:txBody>
      </p:sp>
      <p:sp>
        <p:nvSpPr>
          <p:cNvPr id="2657" name="Google Shape;2657;p30"/>
          <p:cNvSpPr txBox="1">
            <a:spLocks noGrp="1"/>
          </p:cNvSpPr>
          <p:nvPr>
            <p:ph type="subTitle" idx="4294967295"/>
          </p:nvPr>
        </p:nvSpPr>
        <p:spPr>
          <a:xfrm>
            <a:off x="212214" y="4025165"/>
            <a:ext cx="3421646" cy="66507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700" b="1" dirty="0">
                <a:solidFill>
                  <a:schemeClr val="accent2"/>
                </a:solidFill>
              </a:rPr>
              <a:t>By</a:t>
            </a:r>
            <a:r>
              <a:rPr lang="en" sz="1700" b="1" dirty="0"/>
              <a:t> : </a:t>
            </a:r>
            <a:r>
              <a:rPr lang="en" sz="1700" b="1" dirty="0" smtClean="0"/>
              <a:t>      </a:t>
            </a:r>
            <a:r>
              <a:rPr lang="en" sz="1700" b="1" dirty="0" smtClean="0"/>
              <a:t>SIDI ELY Mohamed saleh              	RABANY Brahim</a:t>
            </a:r>
          </a:p>
          <a:p>
            <a:pPr marL="0" lvl="0" indent="0" algn="l" rtl="0">
              <a:spcBef>
                <a:spcPts val="0"/>
              </a:spcBef>
              <a:spcAft>
                <a:spcPts val="1200"/>
              </a:spcAft>
              <a:buNone/>
            </a:pPr>
            <a:endParaRPr sz="1700" b="1" dirty="0"/>
          </a:p>
        </p:txBody>
      </p:sp>
      <p:sp>
        <p:nvSpPr>
          <p:cNvPr id="2658" name="Google Shape;2658;p30"/>
          <p:cNvSpPr txBox="1">
            <a:spLocks noGrp="1"/>
          </p:cNvSpPr>
          <p:nvPr>
            <p:ph type="subTitle" idx="4294967295"/>
          </p:nvPr>
        </p:nvSpPr>
        <p:spPr>
          <a:xfrm>
            <a:off x="4479425" y="4184000"/>
            <a:ext cx="3873300" cy="347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700" b="1" dirty="0">
                <a:solidFill>
                  <a:schemeClr val="accent2"/>
                </a:solidFill>
              </a:rPr>
              <a:t>Supervisor</a:t>
            </a:r>
            <a:r>
              <a:rPr lang="en" sz="1700" b="1" dirty="0"/>
              <a:t> : </a:t>
            </a:r>
            <a:r>
              <a:rPr lang="en" sz="1700" b="1" dirty="0" smtClean="0"/>
              <a:t>Imane LASRI</a:t>
            </a:r>
            <a:endParaRPr sz="17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03"/>
        <p:cNvGrpSpPr/>
        <p:nvPr/>
      </p:nvGrpSpPr>
      <p:grpSpPr>
        <a:xfrm>
          <a:off x="0" y="0"/>
          <a:ext cx="0" cy="0"/>
          <a:chOff x="0" y="0"/>
          <a:chExt cx="0" cy="0"/>
        </a:xfrm>
      </p:grpSpPr>
      <p:sp>
        <p:nvSpPr>
          <p:cNvPr id="3104" name="Google Shape;3104;p39"/>
          <p:cNvSpPr txBox="1">
            <a:spLocks noGrp="1"/>
          </p:cNvSpPr>
          <p:nvPr>
            <p:ph type="title"/>
          </p:nvPr>
        </p:nvSpPr>
        <p:spPr>
          <a:xfrm>
            <a:off x="713100" y="1723050"/>
            <a:ext cx="4401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900"/>
              <a:t>Clinical Decision-Making </a:t>
            </a:r>
            <a:r>
              <a:rPr lang="en" sz="1900">
                <a:solidFill>
                  <a:schemeClr val="accent2"/>
                </a:solidFill>
              </a:rPr>
              <a:t>Is Improved</a:t>
            </a:r>
            <a:endParaRPr sz="1900">
              <a:solidFill>
                <a:schemeClr val="accent2"/>
              </a:solidFill>
            </a:endParaRPr>
          </a:p>
        </p:txBody>
      </p:sp>
      <p:sp>
        <p:nvSpPr>
          <p:cNvPr id="3105" name="Google Shape;3105;p39"/>
          <p:cNvSpPr txBox="1">
            <a:spLocks noGrp="1"/>
          </p:cNvSpPr>
          <p:nvPr>
            <p:ph type="subTitle" idx="1"/>
          </p:nvPr>
        </p:nvSpPr>
        <p:spPr>
          <a:xfrm>
            <a:off x="713100" y="2366050"/>
            <a:ext cx="4401600" cy="13686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a:t>The use of CDSS is becoming more frequent in hospitals (clinical decision support systems). These systems either make decisions based on a knowledge base and rules or employ machine learning to generate conclusions based on data analysis.</a:t>
            </a:r>
            <a:endParaRPr/>
          </a:p>
        </p:txBody>
      </p:sp>
      <p:pic>
        <p:nvPicPr>
          <p:cNvPr id="3106" name="Google Shape;3106;p39"/>
          <p:cNvPicPr preferRelativeResize="0"/>
          <p:nvPr/>
        </p:nvPicPr>
        <p:blipFill rotWithShape="1">
          <a:blip r:embed="rId3">
            <a:alphaModFix/>
          </a:blip>
          <a:srcRect l="15592" r="15598"/>
          <a:stretch/>
        </p:blipFill>
        <p:spPr>
          <a:xfrm>
            <a:off x="5474725" y="1307063"/>
            <a:ext cx="2727600" cy="2730300"/>
          </a:xfrm>
          <a:prstGeom prst="ellipse">
            <a:avLst/>
          </a:prstGeom>
          <a:noFill/>
          <a:ln>
            <a:noFill/>
          </a:ln>
          <a:effectLst>
            <a:outerShdw blurRad="657225" algn="bl" rotWithShape="0">
              <a:schemeClr val="accent2">
                <a:alpha val="40000"/>
              </a:schemeClr>
            </a:outerShdw>
          </a:effectLst>
        </p:spPr>
      </p:pic>
      <p:sp>
        <p:nvSpPr>
          <p:cNvPr id="3107" name="Google Shape;3107;p39"/>
          <p:cNvSpPr/>
          <p:nvPr/>
        </p:nvSpPr>
        <p:spPr>
          <a:xfrm>
            <a:off x="-1414555" y="42014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9"/>
          <p:cNvSpPr/>
          <p:nvPr/>
        </p:nvSpPr>
        <p:spPr>
          <a:xfrm>
            <a:off x="-1111455" y="39221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9" name="Google Shape;3109;p39"/>
          <p:cNvGrpSpPr/>
          <p:nvPr/>
        </p:nvGrpSpPr>
        <p:grpSpPr>
          <a:xfrm rot="10800000">
            <a:off x="7471439" y="3616978"/>
            <a:ext cx="883262" cy="242091"/>
            <a:chOff x="2300350" y="2601250"/>
            <a:chExt cx="2275275" cy="623625"/>
          </a:xfrm>
        </p:grpSpPr>
        <p:sp>
          <p:nvSpPr>
            <p:cNvPr id="3110" name="Google Shape;3110;p3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3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3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3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3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6" name="Google Shape;3116;p39"/>
          <p:cNvGrpSpPr/>
          <p:nvPr/>
        </p:nvGrpSpPr>
        <p:grpSpPr>
          <a:xfrm rot="5400000">
            <a:off x="2345200" y="704475"/>
            <a:ext cx="98902" cy="553090"/>
            <a:chOff x="4898850" y="4820550"/>
            <a:chExt cx="98902" cy="553090"/>
          </a:xfrm>
        </p:grpSpPr>
        <p:sp>
          <p:nvSpPr>
            <p:cNvPr id="3117" name="Google Shape;3117;p3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3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3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3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2" name="Google Shape;3122;p39"/>
          <p:cNvGrpSpPr/>
          <p:nvPr/>
        </p:nvGrpSpPr>
        <p:grpSpPr>
          <a:xfrm>
            <a:off x="2596239" y="3820728"/>
            <a:ext cx="883262" cy="242091"/>
            <a:chOff x="2300350" y="2601250"/>
            <a:chExt cx="2275275" cy="623625"/>
          </a:xfrm>
        </p:grpSpPr>
        <p:sp>
          <p:nvSpPr>
            <p:cNvPr id="3123" name="Google Shape;3123;p3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3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3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3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9" name="Google Shape;3129;p39"/>
          <p:cNvGrpSpPr/>
          <p:nvPr/>
        </p:nvGrpSpPr>
        <p:grpSpPr>
          <a:xfrm>
            <a:off x="4762192" y="4297866"/>
            <a:ext cx="1105976" cy="133969"/>
            <a:chOff x="8183182" y="663852"/>
            <a:chExt cx="1475028" cy="178673"/>
          </a:xfrm>
        </p:grpSpPr>
        <p:grpSp>
          <p:nvGrpSpPr>
            <p:cNvPr id="3130" name="Google Shape;3130;p39"/>
            <p:cNvGrpSpPr/>
            <p:nvPr/>
          </p:nvGrpSpPr>
          <p:grpSpPr>
            <a:xfrm>
              <a:off x="8183182" y="774425"/>
              <a:ext cx="1178025" cy="68100"/>
              <a:chOff x="2024450" y="204150"/>
              <a:chExt cx="1178025" cy="68100"/>
            </a:xfrm>
          </p:grpSpPr>
          <p:sp>
            <p:nvSpPr>
              <p:cNvPr id="3131" name="Google Shape;3131;p3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3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3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3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1" name="Google Shape;3141;p39"/>
            <p:cNvGrpSpPr/>
            <p:nvPr/>
          </p:nvGrpSpPr>
          <p:grpSpPr>
            <a:xfrm>
              <a:off x="8480185" y="663852"/>
              <a:ext cx="1178025" cy="68100"/>
              <a:chOff x="2024450" y="204150"/>
              <a:chExt cx="1178025" cy="68100"/>
            </a:xfrm>
          </p:grpSpPr>
          <p:sp>
            <p:nvSpPr>
              <p:cNvPr id="3142" name="Google Shape;3142;p3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3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3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3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3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5"/>
        <p:cNvGrpSpPr/>
        <p:nvPr/>
      </p:nvGrpSpPr>
      <p:grpSpPr>
        <a:xfrm>
          <a:off x="0" y="0"/>
          <a:ext cx="0" cy="0"/>
          <a:chOff x="0" y="0"/>
          <a:chExt cx="0" cy="0"/>
        </a:xfrm>
      </p:grpSpPr>
      <p:sp>
        <p:nvSpPr>
          <p:cNvPr id="3156" name="Google Shape;3156;p40"/>
          <p:cNvSpPr txBox="1">
            <a:spLocks noGrp="1"/>
          </p:cNvSpPr>
          <p:nvPr>
            <p:ph type="title"/>
          </p:nvPr>
        </p:nvSpPr>
        <p:spPr>
          <a:xfrm>
            <a:off x="713100" y="1723050"/>
            <a:ext cx="45633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900"/>
              <a:t>Measuring The </a:t>
            </a:r>
            <a:r>
              <a:rPr lang="en" sz="1900">
                <a:solidFill>
                  <a:schemeClr val="accent2"/>
                </a:solidFill>
              </a:rPr>
              <a:t>Efficacy Of Treatment</a:t>
            </a:r>
            <a:endParaRPr sz="1900">
              <a:solidFill>
                <a:schemeClr val="accent2"/>
              </a:solidFill>
            </a:endParaRPr>
          </a:p>
        </p:txBody>
      </p:sp>
      <p:sp>
        <p:nvSpPr>
          <p:cNvPr id="3157" name="Google Shape;3157;p40"/>
          <p:cNvSpPr txBox="1">
            <a:spLocks noGrp="1"/>
          </p:cNvSpPr>
          <p:nvPr>
            <p:ph type="subTitle" idx="1"/>
          </p:nvPr>
        </p:nvSpPr>
        <p:spPr>
          <a:xfrm>
            <a:off x="713100" y="2366050"/>
            <a:ext cx="4401600" cy="13686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a:t>Data mining may compare and contrast symptoms in a clear and transparent manner, while also explaining the core reason and arranging the most successful treatment approaches.</a:t>
            </a:r>
            <a:endParaRPr/>
          </a:p>
        </p:txBody>
      </p:sp>
      <p:pic>
        <p:nvPicPr>
          <p:cNvPr id="3158" name="Google Shape;3158;p40"/>
          <p:cNvPicPr preferRelativeResize="0"/>
          <p:nvPr/>
        </p:nvPicPr>
        <p:blipFill rotWithShape="1">
          <a:blip r:embed="rId3">
            <a:alphaModFix/>
          </a:blip>
          <a:srcRect l="15592" r="15598"/>
          <a:stretch/>
        </p:blipFill>
        <p:spPr>
          <a:xfrm>
            <a:off x="5474725" y="1307063"/>
            <a:ext cx="2727600" cy="2730300"/>
          </a:xfrm>
          <a:prstGeom prst="ellipse">
            <a:avLst/>
          </a:prstGeom>
          <a:noFill/>
          <a:ln>
            <a:noFill/>
          </a:ln>
          <a:effectLst>
            <a:outerShdw blurRad="657225" algn="bl" rotWithShape="0">
              <a:schemeClr val="accent2">
                <a:alpha val="40000"/>
              </a:schemeClr>
            </a:outerShdw>
          </a:effectLst>
        </p:spPr>
      </p:pic>
      <p:sp>
        <p:nvSpPr>
          <p:cNvPr id="3159" name="Google Shape;3159;p40"/>
          <p:cNvSpPr/>
          <p:nvPr/>
        </p:nvSpPr>
        <p:spPr>
          <a:xfrm>
            <a:off x="-1414555" y="42014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40"/>
          <p:cNvSpPr/>
          <p:nvPr/>
        </p:nvSpPr>
        <p:spPr>
          <a:xfrm>
            <a:off x="-1111455" y="39221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1" name="Google Shape;3161;p40"/>
          <p:cNvGrpSpPr/>
          <p:nvPr/>
        </p:nvGrpSpPr>
        <p:grpSpPr>
          <a:xfrm rot="10800000">
            <a:off x="7471439" y="3616978"/>
            <a:ext cx="883262" cy="242091"/>
            <a:chOff x="2300350" y="2601250"/>
            <a:chExt cx="2275275" cy="623625"/>
          </a:xfrm>
        </p:grpSpPr>
        <p:sp>
          <p:nvSpPr>
            <p:cNvPr id="3162" name="Google Shape;3162;p40"/>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40"/>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40"/>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40"/>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40"/>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40"/>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8" name="Google Shape;3168;p40"/>
          <p:cNvGrpSpPr/>
          <p:nvPr/>
        </p:nvGrpSpPr>
        <p:grpSpPr>
          <a:xfrm rot="5400000">
            <a:off x="2345200" y="704475"/>
            <a:ext cx="98902" cy="553090"/>
            <a:chOff x="4898850" y="4820550"/>
            <a:chExt cx="98902" cy="553090"/>
          </a:xfrm>
        </p:grpSpPr>
        <p:sp>
          <p:nvSpPr>
            <p:cNvPr id="3169" name="Google Shape;3169;p40"/>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40"/>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40"/>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40"/>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40"/>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4" name="Google Shape;3174;p40"/>
          <p:cNvGrpSpPr/>
          <p:nvPr/>
        </p:nvGrpSpPr>
        <p:grpSpPr>
          <a:xfrm>
            <a:off x="2596239" y="3820728"/>
            <a:ext cx="883262" cy="242091"/>
            <a:chOff x="2300350" y="2601250"/>
            <a:chExt cx="2275275" cy="623625"/>
          </a:xfrm>
        </p:grpSpPr>
        <p:sp>
          <p:nvSpPr>
            <p:cNvPr id="3175" name="Google Shape;3175;p40"/>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40"/>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40"/>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40"/>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40"/>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40"/>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1" name="Google Shape;3181;p40"/>
          <p:cNvGrpSpPr/>
          <p:nvPr/>
        </p:nvGrpSpPr>
        <p:grpSpPr>
          <a:xfrm>
            <a:off x="4762192" y="4297866"/>
            <a:ext cx="1105976" cy="133969"/>
            <a:chOff x="8183182" y="663852"/>
            <a:chExt cx="1475028" cy="178673"/>
          </a:xfrm>
        </p:grpSpPr>
        <p:grpSp>
          <p:nvGrpSpPr>
            <p:cNvPr id="3182" name="Google Shape;3182;p40"/>
            <p:cNvGrpSpPr/>
            <p:nvPr/>
          </p:nvGrpSpPr>
          <p:grpSpPr>
            <a:xfrm>
              <a:off x="8183182" y="774425"/>
              <a:ext cx="1178025" cy="68100"/>
              <a:chOff x="2024450" y="204150"/>
              <a:chExt cx="1178025" cy="68100"/>
            </a:xfrm>
          </p:grpSpPr>
          <p:sp>
            <p:nvSpPr>
              <p:cNvPr id="3183" name="Google Shape;3183;p40"/>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40"/>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40"/>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40"/>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40"/>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40"/>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40"/>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40"/>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40"/>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40"/>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3" name="Google Shape;3193;p40"/>
            <p:cNvGrpSpPr/>
            <p:nvPr/>
          </p:nvGrpSpPr>
          <p:grpSpPr>
            <a:xfrm>
              <a:off x="8480185" y="663852"/>
              <a:ext cx="1178025" cy="68100"/>
              <a:chOff x="2024450" y="204150"/>
              <a:chExt cx="1178025" cy="68100"/>
            </a:xfrm>
          </p:grpSpPr>
          <p:sp>
            <p:nvSpPr>
              <p:cNvPr id="3194" name="Google Shape;3194;p40"/>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40"/>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40"/>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40"/>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40"/>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40"/>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40"/>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40"/>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40"/>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40"/>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07"/>
        <p:cNvGrpSpPr/>
        <p:nvPr/>
      </p:nvGrpSpPr>
      <p:grpSpPr>
        <a:xfrm>
          <a:off x="0" y="0"/>
          <a:ext cx="0" cy="0"/>
          <a:chOff x="0" y="0"/>
          <a:chExt cx="0" cy="0"/>
        </a:xfrm>
      </p:grpSpPr>
      <p:sp>
        <p:nvSpPr>
          <p:cNvPr id="3208" name="Google Shape;3208;p41"/>
          <p:cNvSpPr txBox="1">
            <a:spLocks noGrp="1"/>
          </p:cNvSpPr>
          <p:nvPr>
            <p:ph type="title"/>
          </p:nvPr>
        </p:nvSpPr>
        <p:spPr>
          <a:xfrm>
            <a:off x="713100" y="1723050"/>
            <a:ext cx="45633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900"/>
              <a:t>Reduces The Risk</a:t>
            </a:r>
            <a:r>
              <a:rPr lang="en" sz="1900">
                <a:solidFill>
                  <a:schemeClr val="accent2"/>
                </a:solidFill>
              </a:rPr>
              <a:t> Of Drug Interactions</a:t>
            </a:r>
            <a:endParaRPr sz="1900">
              <a:solidFill>
                <a:schemeClr val="accent2"/>
              </a:solidFill>
            </a:endParaRPr>
          </a:p>
        </p:txBody>
      </p:sp>
      <p:sp>
        <p:nvSpPr>
          <p:cNvPr id="3209" name="Google Shape;3209;p41"/>
          <p:cNvSpPr txBox="1">
            <a:spLocks noGrp="1"/>
          </p:cNvSpPr>
          <p:nvPr>
            <p:ph type="subTitle" idx="1"/>
          </p:nvPr>
        </p:nvSpPr>
        <p:spPr>
          <a:xfrm>
            <a:off x="713100" y="2295750"/>
            <a:ext cx="4401600" cy="14388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a:t>Mining tools are used by medical organizations to assist doctors in deciding when to give medication. Because of the potential for lethal interactions, a patient may need to cease taking another prescription in order to take some pharmaceuticals. Analysts can utilize healthcare data to prevent these interactions from happening in the first place.</a:t>
            </a:r>
            <a:endParaRPr/>
          </a:p>
        </p:txBody>
      </p:sp>
      <p:pic>
        <p:nvPicPr>
          <p:cNvPr id="3210" name="Google Shape;3210;p41"/>
          <p:cNvPicPr preferRelativeResize="0"/>
          <p:nvPr/>
        </p:nvPicPr>
        <p:blipFill rotWithShape="1">
          <a:blip r:embed="rId3">
            <a:alphaModFix/>
          </a:blip>
          <a:srcRect l="15592" r="15598"/>
          <a:stretch/>
        </p:blipFill>
        <p:spPr>
          <a:xfrm>
            <a:off x="5474725" y="1307063"/>
            <a:ext cx="2727600" cy="2730300"/>
          </a:xfrm>
          <a:prstGeom prst="ellipse">
            <a:avLst/>
          </a:prstGeom>
          <a:noFill/>
          <a:ln>
            <a:noFill/>
          </a:ln>
          <a:effectLst>
            <a:outerShdw blurRad="657225" algn="bl" rotWithShape="0">
              <a:schemeClr val="accent2">
                <a:alpha val="40000"/>
              </a:schemeClr>
            </a:outerShdw>
          </a:effectLst>
        </p:spPr>
      </p:pic>
      <p:sp>
        <p:nvSpPr>
          <p:cNvPr id="3211" name="Google Shape;3211;p41"/>
          <p:cNvSpPr/>
          <p:nvPr/>
        </p:nvSpPr>
        <p:spPr>
          <a:xfrm>
            <a:off x="-1414555" y="42014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41"/>
          <p:cNvSpPr/>
          <p:nvPr/>
        </p:nvSpPr>
        <p:spPr>
          <a:xfrm>
            <a:off x="-1111455" y="39221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3" name="Google Shape;3213;p41"/>
          <p:cNvGrpSpPr/>
          <p:nvPr/>
        </p:nvGrpSpPr>
        <p:grpSpPr>
          <a:xfrm rot="10800000">
            <a:off x="7471439" y="3616978"/>
            <a:ext cx="883262" cy="242091"/>
            <a:chOff x="2300350" y="2601250"/>
            <a:chExt cx="2275275" cy="623625"/>
          </a:xfrm>
        </p:grpSpPr>
        <p:sp>
          <p:nvSpPr>
            <p:cNvPr id="3214" name="Google Shape;3214;p4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4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4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4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4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4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0" name="Google Shape;3220;p41"/>
          <p:cNvGrpSpPr/>
          <p:nvPr/>
        </p:nvGrpSpPr>
        <p:grpSpPr>
          <a:xfrm rot="5400000">
            <a:off x="2345200" y="704475"/>
            <a:ext cx="98902" cy="553090"/>
            <a:chOff x="4898850" y="4820550"/>
            <a:chExt cx="98902" cy="553090"/>
          </a:xfrm>
        </p:grpSpPr>
        <p:sp>
          <p:nvSpPr>
            <p:cNvPr id="3221" name="Google Shape;3221;p4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4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4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4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4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6" name="Google Shape;3226;p41"/>
          <p:cNvGrpSpPr/>
          <p:nvPr/>
        </p:nvGrpSpPr>
        <p:grpSpPr>
          <a:xfrm>
            <a:off x="2596239" y="3820728"/>
            <a:ext cx="883262" cy="242091"/>
            <a:chOff x="2300350" y="2601250"/>
            <a:chExt cx="2275275" cy="623625"/>
          </a:xfrm>
        </p:grpSpPr>
        <p:sp>
          <p:nvSpPr>
            <p:cNvPr id="3227" name="Google Shape;3227;p4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4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4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4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4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4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3" name="Google Shape;3233;p41"/>
          <p:cNvGrpSpPr/>
          <p:nvPr/>
        </p:nvGrpSpPr>
        <p:grpSpPr>
          <a:xfrm>
            <a:off x="4762192" y="4297866"/>
            <a:ext cx="1105976" cy="133969"/>
            <a:chOff x="8183182" y="663852"/>
            <a:chExt cx="1475028" cy="178673"/>
          </a:xfrm>
        </p:grpSpPr>
        <p:grpSp>
          <p:nvGrpSpPr>
            <p:cNvPr id="3234" name="Google Shape;3234;p41"/>
            <p:cNvGrpSpPr/>
            <p:nvPr/>
          </p:nvGrpSpPr>
          <p:grpSpPr>
            <a:xfrm>
              <a:off x="8183182" y="774425"/>
              <a:ext cx="1178025" cy="68100"/>
              <a:chOff x="2024450" y="204150"/>
              <a:chExt cx="1178025" cy="68100"/>
            </a:xfrm>
          </p:grpSpPr>
          <p:sp>
            <p:nvSpPr>
              <p:cNvPr id="3235" name="Google Shape;3235;p4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4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4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4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4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4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4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4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4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4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5" name="Google Shape;3245;p41"/>
            <p:cNvGrpSpPr/>
            <p:nvPr/>
          </p:nvGrpSpPr>
          <p:grpSpPr>
            <a:xfrm>
              <a:off x="8480185" y="663852"/>
              <a:ext cx="1178025" cy="68100"/>
              <a:chOff x="2024450" y="204150"/>
              <a:chExt cx="1178025" cy="68100"/>
            </a:xfrm>
          </p:grpSpPr>
          <p:sp>
            <p:nvSpPr>
              <p:cNvPr id="3246" name="Google Shape;3246;p4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4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4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4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4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4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4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4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4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4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59"/>
        <p:cNvGrpSpPr/>
        <p:nvPr/>
      </p:nvGrpSpPr>
      <p:grpSpPr>
        <a:xfrm>
          <a:off x="0" y="0"/>
          <a:ext cx="0" cy="0"/>
          <a:chOff x="0" y="0"/>
          <a:chExt cx="0" cy="0"/>
        </a:xfrm>
      </p:grpSpPr>
      <p:sp>
        <p:nvSpPr>
          <p:cNvPr id="3260" name="Google Shape;3260;p42"/>
          <p:cNvSpPr txBox="1">
            <a:spLocks noGrp="1"/>
          </p:cNvSpPr>
          <p:nvPr>
            <p:ph type="title"/>
          </p:nvPr>
        </p:nvSpPr>
        <p:spPr>
          <a:xfrm>
            <a:off x="713100" y="1723050"/>
            <a:ext cx="45633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300"/>
              <a:t>Increased Diagnostic</a:t>
            </a:r>
            <a:r>
              <a:rPr lang="en" sz="2300">
                <a:solidFill>
                  <a:schemeClr val="accent2"/>
                </a:solidFill>
              </a:rPr>
              <a:t> Precision</a:t>
            </a:r>
            <a:endParaRPr sz="2300">
              <a:solidFill>
                <a:schemeClr val="accent2"/>
              </a:solidFill>
            </a:endParaRPr>
          </a:p>
        </p:txBody>
      </p:sp>
      <p:sp>
        <p:nvSpPr>
          <p:cNvPr id="3261" name="Google Shape;3261;p42"/>
          <p:cNvSpPr txBox="1">
            <a:spLocks noGrp="1"/>
          </p:cNvSpPr>
          <p:nvPr>
            <p:ph type="subTitle" idx="1"/>
          </p:nvPr>
        </p:nvSpPr>
        <p:spPr>
          <a:xfrm>
            <a:off x="713100" y="2295750"/>
            <a:ext cx="4401600" cy="14388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a:t>In medical, data mining enables clinicians to make more conclusive, evidence-based diagnoses in less time. While a skilled clinician must still make the final choice, AI-enabled software can evaluate large amounts of data in seconds.</a:t>
            </a:r>
            <a:endParaRPr/>
          </a:p>
        </p:txBody>
      </p:sp>
      <p:pic>
        <p:nvPicPr>
          <p:cNvPr id="3262" name="Google Shape;3262;p42"/>
          <p:cNvPicPr preferRelativeResize="0"/>
          <p:nvPr/>
        </p:nvPicPr>
        <p:blipFill rotWithShape="1">
          <a:blip r:embed="rId3">
            <a:alphaModFix/>
          </a:blip>
          <a:srcRect l="15592" r="15598"/>
          <a:stretch/>
        </p:blipFill>
        <p:spPr>
          <a:xfrm>
            <a:off x="5474725" y="1307063"/>
            <a:ext cx="2727600" cy="2730300"/>
          </a:xfrm>
          <a:prstGeom prst="ellipse">
            <a:avLst/>
          </a:prstGeom>
          <a:noFill/>
          <a:ln>
            <a:noFill/>
          </a:ln>
          <a:effectLst>
            <a:outerShdw blurRad="657225" algn="bl" rotWithShape="0">
              <a:schemeClr val="accent2">
                <a:alpha val="40000"/>
              </a:schemeClr>
            </a:outerShdw>
          </a:effectLst>
        </p:spPr>
      </p:pic>
      <p:sp>
        <p:nvSpPr>
          <p:cNvPr id="3263" name="Google Shape;3263;p42"/>
          <p:cNvSpPr/>
          <p:nvPr/>
        </p:nvSpPr>
        <p:spPr>
          <a:xfrm>
            <a:off x="-1414555" y="42014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42"/>
          <p:cNvSpPr/>
          <p:nvPr/>
        </p:nvSpPr>
        <p:spPr>
          <a:xfrm>
            <a:off x="-1111455" y="39221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5" name="Google Shape;3265;p42"/>
          <p:cNvGrpSpPr/>
          <p:nvPr/>
        </p:nvGrpSpPr>
        <p:grpSpPr>
          <a:xfrm rot="10800000">
            <a:off x="7471439" y="3616978"/>
            <a:ext cx="883262" cy="242091"/>
            <a:chOff x="2300350" y="2601250"/>
            <a:chExt cx="2275275" cy="623625"/>
          </a:xfrm>
        </p:grpSpPr>
        <p:sp>
          <p:nvSpPr>
            <p:cNvPr id="3266" name="Google Shape;3266;p4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4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4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4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4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4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2" name="Google Shape;3272;p42"/>
          <p:cNvGrpSpPr/>
          <p:nvPr/>
        </p:nvGrpSpPr>
        <p:grpSpPr>
          <a:xfrm rot="5400000">
            <a:off x="2345200" y="704475"/>
            <a:ext cx="98902" cy="553090"/>
            <a:chOff x="4898850" y="4820550"/>
            <a:chExt cx="98902" cy="553090"/>
          </a:xfrm>
        </p:grpSpPr>
        <p:sp>
          <p:nvSpPr>
            <p:cNvPr id="3273" name="Google Shape;3273;p4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4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4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4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4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8" name="Google Shape;3278;p42"/>
          <p:cNvGrpSpPr/>
          <p:nvPr/>
        </p:nvGrpSpPr>
        <p:grpSpPr>
          <a:xfrm>
            <a:off x="2596239" y="3820728"/>
            <a:ext cx="883262" cy="242091"/>
            <a:chOff x="2300350" y="2601250"/>
            <a:chExt cx="2275275" cy="623625"/>
          </a:xfrm>
        </p:grpSpPr>
        <p:sp>
          <p:nvSpPr>
            <p:cNvPr id="3279" name="Google Shape;3279;p4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4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4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4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4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4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5" name="Google Shape;3285;p42"/>
          <p:cNvGrpSpPr/>
          <p:nvPr/>
        </p:nvGrpSpPr>
        <p:grpSpPr>
          <a:xfrm>
            <a:off x="4762192" y="4297866"/>
            <a:ext cx="1105976" cy="133969"/>
            <a:chOff x="8183182" y="663852"/>
            <a:chExt cx="1475028" cy="178673"/>
          </a:xfrm>
        </p:grpSpPr>
        <p:grpSp>
          <p:nvGrpSpPr>
            <p:cNvPr id="3286" name="Google Shape;3286;p42"/>
            <p:cNvGrpSpPr/>
            <p:nvPr/>
          </p:nvGrpSpPr>
          <p:grpSpPr>
            <a:xfrm>
              <a:off x="8183182" y="774425"/>
              <a:ext cx="1178025" cy="68100"/>
              <a:chOff x="2024450" y="204150"/>
              <a:chExt cx="1178025" cy="68100"/>
            </a:xfrm>
          </p:grpSpPr>
          <p:sp>
            <p:nvSpPr>
              <p:cNvPr id="3287" name="Google Shape;3287;p4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4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4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4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4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4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4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4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4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4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7" name="Google Shape;3297;p42"/>
            <p:cNvGrpSpPr/>
            <p:nvPr/>
          </p:nvGrpSpPr>
          <p:grpSpPr>
            <a:xfrm>
              <a:off x="8480185" y="663852"/>
              <a:ext cx="1178025" cy="68100"/>
              <a:chOff x="2024450" y="204150"/>
              <a:chExt cx="1178025" cy="68100"/>
            </a:xfrm>
          </p:grpSpPr>
          <p:sp>
            <p:nvSpPr>
              <p:cNvPr id="3298" name="Google Shape;3298;p4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4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4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4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4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4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4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4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4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11"/>
        <p:cNvGrpSpPr/>
        <p:nvPr/>
      </p:nvGrpSpPr>
      <p:grpSpPr>
        <a:xfrm>
          <a:off x="0" y="0"/>
          <a:ext cx="0" cy="0"/>
          <a:chOff x="0" y="0"/>
          <a:chExt cx="0" cy="0"/>
        </a:xfrm>
      </p:grpSpPr>
      <p:sp>
        <p:nvSpPr>
          <p:cNvPr id="3312" name="Google Shape;3312;p43"/>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Breast Cancer </a:t>
            </a:r>
            <a:r>
              <a:rPr lang="en">
                <a:solidFill>
                  <a:schemeClr val="accent2"/>
                </a:solidFill>
              </a:rPr>
              <a:t>Prediction</a:t>
            </a:r>
            <a:endParaRPr/>
          </a:p>
        </p:txBody>
      </p:sp>
      <p:grpSp>
        <p:nvGrpSpPr>
          <p:cNvPr id="3313" name="Google Shape;3313;p43"/>
          <p:cNvGrpSpPr/>
          <p:nvPr/>
        </p:nvGrpSpPr>
        <p:grpSpPr>
          <a:xfrm rot="-5400000">
            <a:off x="8110314" y="2450703"/>
            <a:ext cx="883262" cy="242091"/>
            <a:chOff x="2300350" y="2601250"/>
            <a:chExt cx="2275275" cy="623625"/>
          </a:xfrm>
        </p:grpSpPr>
        <p:sp>
          <p:nvSpPr>
            <p:cNvPr id="3314" name="Google Shape;3314;p4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4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4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4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4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4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0" name="Google Shape;3320;p43"/>
          <p:cNvGrpSpPr/>
          <p:nvPr/>
        </p:nvGrpSpPr>
        <p:grpSpPr>
          <a:xfrm>
            <a:off x="5343367" y="251416"/>
            <a:ext cx="1105976" cy="133969"/>
            <a:chOff x="8183182" y="663852"/>
            <a:chExt cx="1475028" cy="178673"/>
          </a:xfrm>
        </p:grpSpPr>
        <p:grpSp>
          <p:nvGrpSpPr>
            <p:cNvPr id="3321" name="Google Shape;3321;p43"/>
            <p:cNvGrpSpPr/>
            <p:nvPr/>
          </p:nvGrpSpPr>
          <p:grpSpPr>
            <a:xfrm>
              <a:off x="8183182" y="774425"/>
              <a:ext cx="1178025" cy="68100"/>
              <a:chOff x="2024450" y="204150"/>
              <a:chExt cx="1178025" cy="68100"/>
            </a:xfrm>
          </p:grpSpPr>
          <p:sp>
            <p:nvSpPr>
              <p:cNvPr id="3322" name="Google Shape;3322;p4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4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4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4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4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4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4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4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4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4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2" name="Google Shape;3332;p43"/>
            <p:cNvGrpSpPr/>
            <p:nvPr/>
          </p:nvGrpSpPr>
          <p:grpSpPr>
            <a:xfrm>
              <a:off x="8480185" y="663852"/>
              <a:ext cx="1178025" cy="68100"/>
              <a:chOff x="2024450" y="204150"/>
              <a:chExt cx="1178025" cy="68100"/>
            </a:xfrm>
          </p:grpSpPr>
          <p:sp>
            <p:nvSpPr>
              <p:cNvPr id="3333" name="Google Shape;3333;p4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4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4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4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4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4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4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4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4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4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43" name="Google Shape;3343;p43"/>
          <p:cNvGrpSpPr/>
          <p:nvPr/>
        </p:nvGrpSpPr>
        <p:grpSpPr>
          <a:xfrm rot="5400000">
            <a:off x="4199250" y="4304299"/>
            <a:ext cx="98902" cy="553090"/>
            <a:chOff x="4898850" y="4820550"/>
            <a:chExt cx="98902" cy="553090"/>
          </a:xfrm>
        </p:grpSpPr>
        <p:sp>
          <p:nvSpPr>
            <p:cNvPr id="3344" name="Google Shape;3344;p4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4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4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4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4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9" name="Google Shape;3349;p43"/>
          <p:cNvGrpSpPr/>
          <p:nvPr/>
        </p:nvGrpSpPr>
        <p:grpSpPr>
          <a:xfrm flipH="1">
            <a:off x="-1562055" y="3490391"/>
            <a:ext cx="2297800" cy="347400"/>
            <a:chOff x="7644195" y="3512791"/>
            <a:chExt cx="2297800" cy="347400"/>
          </a:xfrm>
        </p:grpSpPr>
        <p:sp>
          <p:nvSpPr>
            <p:cNvPr id="3350" name="Google Shape;3350;p43"/>
            <p:cNvSpPr/>
            <p:nvPr/>
          </p:nvSpPr>
          <p:spPr>
            <a:xfrm flipH="1">
              <a:off x="7947295" y="37920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43"/>
            <p:cNvSpPr/>
            <p:nvPr/>
          </p:nvSpPr>
          <p:spPr>
            <a:xfrm flipH="1">
              <a:off x="7644195" y="35127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52" name="Google Shape;3352;p43"/>
          <p:cNvSpPr txBox="1">
            <a:spLocks noGrp="1"/>
          </p:cNvSpPr>
          <p:nvPr>
            <p:ph type="body" idx="4294967295"/>
          </p:nvPr>
        </p:nvSpPr>
        <p:spPr>
          <a:xfrm>
            <a:off x="713100" y="1187700"/>
            <a:ext cx="7717800" cy="327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500" b="1">
                <a:solidFill>
                  <a:schemeClr val="accent2"/>
                </a:solidFill>
              </a:rPr>
              <a:t>What is Cancer ?</a:t>
            </a:r>
            <a:endParaRPr sz="1500" b="1">
              <a:solidFill>
                <a:schemeClr val="accent2"/>
              </a:solidFill>
            </a:endParaRPr>
          </a:p>
          <a:p>
            <a:pPr marL="0" lvl="0" indent="0" algn="l" rtl="0">
              <a:spcBef>
                <a:spcPts val="1000"/>
              </a:spcBef>
              <a:spcAft>
                <a:spcPts val="0"/>
              </a:spcAft>
              <a:buClr>
                <a:schemeClr val="dk1"/>
              </a:buClr>
              <a:buSzPts val="1100"/>
              <a:buFont typeface="Arial"/>
              <a:buNone/>
            </a:pPr>
            <a:r>
              <a:rPr lang="en"/>
              <a:t>There are many types of cancer. Cancer can develop anywhere in the body and is named for the part of the body where it started.</a:t>
            </a:r>
            <a:endParaRPr/>
          </a:p>
          <a:p>
            <a:pPr marL="0" lvl="0" indent="0" algn="l" rtl="0">
              <a:spcBef>
                <a:spcPts val="1000"/>
              </a:spcBef>
              <a:spcAft>
                <a:spcPts val="0"/>
              </a:spcAft>
              <a:buClr>
                <a:schemeClr val="dk1"/>
              </a:buClr>
              <a:buSzPts val="1100"/>
              <a:buFont typeface="Arial"/>
              <a:buNone/>
            </a:pPr>
            <a:r>
              <a:rPr lang="en" sz="1500" b="1">
                <a:solidFill>
                  <a:schemeClr val="accent2"/>
                </a:solidFill>
              </a:rPr>
              <a:t>What is Tumor ?</a:t>
            </a:r>
            <a:endParaRPr sz="1500" b="1">
              <a:solidFill>
                <a:schemeClr val="accent2"/>
              </a:solidFill>
            </a:endParaRPr>
          </a:p>
          <a:p>
            <a:pPr marL="0" lvl="0" indent="0" algn="l" rtl="0">
              <a:spcBef>
                <a:spcPts val="1000"/>
              </a:spcBef>
              <a:spcAft>
                <a:spcPts val="0"/>
              </a:spcAft>
              <a:buClr>
                <a:schemeClr val="dk1"/>
              </a:buClr>
              <a:buSzPts val="1100"/>
              <a:buFont typeface="Arial"/>
              <a:buNone/>
            </a:pPr>
            <a:r>
              <a:rPr lang="en"/>
              <a:t>A tumor is a lump or growth. Some lumps are cancer, but many are not.</a:t>
            </a:r>
            <a:endParaRPr/>
          </a:p>
          <a:p>
            <a:pPr marL="457200" lvl="0" indent="-317500" algn="l" rtl="0">
              <a:spcBef>
                <a:spcPts val="1000"/>
              </a:spcBef>
              <a:spcAft>
                <a:spcPts val="0"/>
              </a:spcAft>
              <a:buClr>
                <a:schemeClr val="accent2"/>
              </a:buClr>
              <a:buSzPts val="1400"/>
              <a:buChar char="●"/>
            </a:pPr>
            <a:r>
              <a:rPr lang="en"/>
              <a:t>Lumps that are not cancer are called </a:t>
            </a:r>
            <a:r>
              <a:rPr lang="en" b="1">
                <a:solidFill>
                  <a:schemeClr val="accent2"/>
                </a:solidFill>
              </a:rPr>
              <a:t>benign</a:t>
            </a:r>
            <a:endParaRPr b="1">
              <a:solidFill>
                <a:schemeClr val="accent2"/>
              </a:solidFill>
            </a:endParaRPr>
          </a:p>
          <a:p>
            <a:pPr marL="457200" lvl="0" indent="-317500" algn="l" rtl="0">
              <a:spcBef>
                <a:spcPts val="0"/>
              </a:spcBef>
              <a:spcAft>
                <a:spcPts val="0"/>
              </a:spcAft>
              <a:buClr>
                <a:schemeClr val="accent2"/>
              </a:buClr>
              <a:buSzPts val="1400"/>
              <a:buChar char="●"/>
            </a:pPr>
            <a:r>
              <a:rPr lang="en"/>
              <a:t>Lumps that are cancer are called </a:t>
            </a:r>
            <a:r>
              <a:rPr lang="en" b="1">
                <a:solidFill>
                  <a:schemeClr val="accent2"/>
                </a:solidFill>
              </a:rPr>
              <a:t>malignant</a:t>
            </a:r>
            <a:endParaRPr b="1">
              <a:solidFill>
                <a:schemeClr val="accent2"/>
              </a:solidFill>
            </a:endParaRPr>
          </a:p>
          <a:p>
            <a:pPr marL="0" lvl="0" indent="0" algn="l" rtl="0">
              <a:spcBef>
                <a:spcPts val="1000"/>
              </a:spcBef>
              <a:spcAft>
                <a:spcPts val="0"/>
              </a:spcAft>
              <a:buNone/>
            </a:pPr>
            <a:r>
              <a:rPr lang="en" sz="1500" b="1">
                <a:solidFill>
                  <a:schemeClr val="accent2"/>
                </a:solidFill>
              </a:rPr>
              <a:t>When Cancer start ?</a:t>
            </a:r>
            <a:endParaRPr sz="1500" b="1">
              <a:solidFill>
                <a:schemeClr val="accent2"/>
              </a:solidFill>
            </a:endParaRPr>
          </a:p>
          <a:p>
            <a:pPr marL="0" lvl="0" indent="0" algn="l" rtl="0">
              <a:spcBef>
                <a:spcPts val="1000"/>
              </a:spcBef>
              <a:spcAft>
                <a:spcPts val="1000"/>
              </a:spcAft>
              <a:buNone/>
            </a:pPr>
            <a:r>
              <a:rPr lang="en"/>
              <a:t>Cancer starts when cells begin to grow out of control.</a:t>
            </a:r>
            <a:endParaRPr b="1">
              <a:solidFill>
                <a:schemeClr val="accen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56"/>
        <p:cNvGrpSpPr/>
        <p:nvPr/>
      </p:nvGrpSpPr>
      <p:grpSpPr>
        <a:xfrm>
          <a:off x="0" y="0"/>
          <a:ext cx="0" cy="0"/>
          <a:chOff x="0" y="0"/>
          <a:chExt cx="0" cy="0"/>
        </a:xfrm>
      </p:grpSpPr>
      <p:sp>
        <p:nvSpPr>
          <p:cNvPr id="3357" name="Google Shape;3357;p44"/>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Breast Cancer </a:t>
            </a:r>
            <a:r>
              <a:rPr lang="en">
                <a:solidFill>
                  <a:schemeClr val="accent2"/>
                </a:solidFill>
              </a:rPr>
              <a:t>Prediction(2)</a:t>
            </a:r>
            <a:endParaRPr/>
          </a:p>
        </p:txBody>
      </p:sp>
      <p:grpSp>
        <p:nvGrpSpPr>
          <p:cNvPr id="3358" name="Google Shape;3358;p44"/>
          <p:cNvGrpSpPr/>
          <p:nvPr/>
        </p:nvGrpSpPr>
        <p:grpSpPr>
          <a:xfrm rot="-5400000">
            <a:off x="8110314" y="2450703"/>
            <a:ext cx="883262" cy="242091"/>
            <a:chOff x="2300350" y="2601250"/>
            <a:chExt cx="2275275" cy="623625"/>
          </a:xfrm>
        </p:grpSpPr>
        <p:sp>
          <p:nvSpPr>
            <p:cNvPr id="3359" name="Google Shape;3359;p4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4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4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4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4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4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5" name="Google Shape;3365;p44"/>
          <p:cNvGrpSpPr/>
          <p:nvPr/>
        </p:nvGrpSpPr>
        <p:grpSpPr>
          <a:xfrm>
            <a:off x="5343367" y="251416"/>
            <a:ext cx="1105976" cy="133969"/>
            <a:chOff x="8183182" y="663852"/>
            <a:chExt cx="1475028" cy="178673"/>
          </a:xfrm>
        </p:grpSpPr>
        <p:grpSp>
          <p:nvGrpSpPr>
            <p:cNvPr id="3366" name="Google Shape;3366;p44"/>
            <p:cNvGrpSpPr/>
            <p:nvPr/>
          </p:nvGrpSpPr>
          <p:grpSpPr>
            <a:xfrm>
              <a:off x="8183182" y="774425"/>
              <a:ext cx="1178025" cy="68100"/>
              <a:chOff x="2024450" y="204150"/>
              <a:chExt cx="1178025" cy="68100"/>
            </a:xfrm>
          </p:grpSpPr>
          <p:sp>
            <p:nvSpPr>
              <p:cNvPr id="3367" name="Google Shape;3367;p4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4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4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4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4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4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4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4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4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4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7" name="Google Shape;3377;p44"/>
            <p:cNvGrpSpPr/>
            <p:nvPr/>
          </p:nvGrpSpPr>
          <p:grpSpPr>
            <a:xfrm>
              <a:off x="8480185" y="663852"/>
              <a:ext cx="1178025" cy="68100"/>
              <a:chOff x="2024450" y="204150"/>
              <a:chExt cx="1178025" cy="68100"/>
            </a:xfrm>
          </p:grpSpPr>
          <p:sp>
            <p:nvSpPr>
              <p:cNvPr id="3378" name="Google Shape;3378;p4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4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4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4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4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4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4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4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4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4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88" name="Google Shape;3388;p44"/>
          <p:cNvGrpSpPr/>
          <p:nvPr/>
        </p:nvGrpSpPr>
        <p:grpSpPr>
          <a:xfrm rot="5400000">
            <a:off x="4199250" y="4304299"/>
            <a:ext cx="98902" cy="553090"/>
            <a:chOff x="4898850" y="4820550"/>
            <a:chExt cx="98902" cy="553090"/>
          </a:xfrm>
        </p:grpSpPr>
        <p:sp>
          <p:nvSpPr>
            <p:cNvPr id="3389" name="Google Shape;3389;p4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4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4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4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4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4" name="Google Shape;3394;p44"/>
          <p:cNvGrpSpPr/>
          <p:nvPr/>
        </p:nvGrpSpPr>
        <p:grpSpPr>
          <a:xfrm flipH="1">
            <a:off x="-1562055" y="3490391"/>
            <a:ext cx="2297800" cy="347400"/>
            <a:chOff x="7644195" y="3512791"/>
            <a:chExt cx="2297800" cy="347400"/>
          </a:xfrm>
        </p:grpSpPr>
        <p:sp>
          <p:nvSpPr>
            <p:cNvPr id="3395" name="Google Shape;3395;p44"/>
            <p:cNvSpPr/>
            <p:nvPr/>
          </p:nvSpPr>
          <p:spPr>
            <a:xfrm flipH="1">
              <a:off x="7947295" y="37920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44"/>
            <p:cNvSpPr/>
            <p:nvPr/>
          </p:nvSpPr>
          <p:spPr>
            <a:xfrm flipH="1">
              <a:off x="7644195" y="35127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397" name="Google Shape;3397;p44"/>
          <p:cNvPicPr preferRelativeResize="0"/>
          <p:nvPr/>
        </p:nvPicPr>
        <p:blipFill rotWithShape="1">
          <a:blip r:embed="rId3">
            <a:alphaModFix/>
          </a:blip>
          <a:srcRect l="4155" t="10489" r="3508" b="19949"/>
          <a:stretch/>
        </p:blipFill>
        <p:spPr>
          <a:xfrm>
            <a:off x="1495500" y="1207400"/>
            <a:ext cx="5629775" cy="3575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01"/>
        <p:cNvGrpSpPr/>
        <p:nvPr/>
      </p:nvGrpSpPr>
      <p:grpSpPr>
        <a:xfrm>
          <a:off x="0" y="0"/>
          <a:ext cx="0" cy="0"/>
          <a:chOff x="0" y="0"/>
          <a:chExt cx="0" cy="0"/>
        </a:xfrm>
      </p:grpSpPr>
      <p:sp>
        <p:nvSpPr>
          <p:cNvPr id="3402" name="Google Shape;3402;p45"/>
          <p:cNvSpPr/>
          <p:nvPr/>
        </p:nvSpPr>
        <p:spPr>
          <a:xfrm>
            <a:off x="3701400" y="3393675"/>
            <a:ext cx="4729500" cy="4380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45"/>
          <p:cNvSpPr txBox="1">
            <a:spLocks noGrp="1"/>
          </p:cNvSpPr>
          <p:nvPr>
            <p:ph type="title"/>
          </p:nvPr>
        </p:nvSpPr>
        <p:spPr>
          <a:xfrm>
            <a:off x="713100" y="2405675"/>
            <a:ext cx="75834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accent2"/>
                </a:solidFill>
              </a:rPr>
              <a:t>DM</a:t>
            </a:r>
            <a:r>
              <a:rPr lang="en"/>
              <a:t> ALGORITHMS</a:t>
            </a:r>
            <a:endParaRPr/>
          </a:p>
        </p:txBody>
      </p:sp>
      <p:sp>
        <p:nvSpPr>
          <p:cNvPr id="3404" name="Google Shape;3404;p45"/>
          <p:cNvSpPr txBox="1">
            <a:spLocks noGrp="1"/>
          </p:cNvSpPr>
          <p:nvPr>
            <p:ph type="title" idx="2"/>
          </p:nvPr>
        </p:nvSpPr>
        <p:spPr>
          <a:xfrm>
            <a:off x="5961000" y="1484975"/>
            <a:ext cx="2335500" cy="920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3405" name="Google Shape;3405;p45"/>
          <p:cNvSpPr txBox="1">
            <a:spLocks noGrp="1"/>
          </p:cNvSpPr>
          <p:nvPr>
            <p:ph type="subTitle" idx="1"/>
          </p:nvPr>
        </p:nvSpPr>
        <p:spPr>
          <a:xfrm>
            <a:off x="3567000" y="3415875"/>
            <a:ext cx="47295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DM algorithm for prediction</a:t>
            </a:r>
            <a:endParaRPr/>
          </a:p>
        </p:txBody>
      </p:sp>
      <p:grpSp>
        <p:nvGrpSpPr>
          <p:cNvPr id="3406" name="Google Shape;3406;p45"/>
          <p:cNvGrpSpPr/>
          <p:nvPr/>
        </p:nvGrpSpPr>
        <p:grpSpPr>
          <a:xfrm flipH="1">
            <a:off x="5624514" y="4219003"/>
            <a:ext cx="883262" cy="242091"/>
            <a:chOff x="2300350" y="2601250"/>
            <a:chExt cx="2275275" cy="623625"/>
          </a:xfrm>
        </p:grpSpPr>
        <p:sp>
          <p:nvSpPr>
            <p:cNvPr id="3407" name="Google Shape;3407;p4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4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4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4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4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4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3" name="Google Shape;3413;p45"/>
          <p:cNvGrpSpPr/>
          <p:nvPr/>
        </p:nvGrpSpPr>
        <p:grpSpPr>
          <a:xfrm rot="5400000">
            <a:off x="2406975" y="1552975"/>
            <a:ext cx="98902" cy="553090"/>
            <a:chOff x="4898850" y="4820550"/>
            <a:chExt cx="98902" cy="553090"/>
          </a:xfrm>
        </p:grpSpPr>
        <p:sp>
          <p:nvSpPr>
            <p:cNvPr id="3414" name="Google Shape;3414;p4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4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4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4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4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9" name="Google Shape;3419;p45"/>
          <p:cNvGrpSpPr/>
          <p:nvPr/>
        </p:nvGrpSpPr>
        <p:grpSpPr>
          <a:xfrm>
            <a:off x="1764792" y="3545691"/>
            <a:ext cx="1105976" cy="133969"/>
            <a:chOff x="8183182" y="663852"/>
            <a:chExt cx="1475028" cy="178673"/>
          </a:xfrm>
        </p:grpSpPr>
        <p:grpSp>
          <p:nvGrpSpPr>
            <p:cNvPr id="3420" name="Google Shape;3420;p45"/>
            <p:cNvGrpSpPr/>
            <p:nvPr/>
          </p:nvGrpSpPr>
          <p:grpSpPr>
            <a:xfrm>
              <a:off x="8183182" y="774425"/>
              <a:ext cx="1178025" cy="68100"/>
              <a:chOff x="2024450" y="204150"/>
              <a:chExt cx="1178025" cy="68100"/>
            </a:xfrm>
          </p:grpSpPr>
          <p:sp>
            <p:nvSpPr>
              <p:cNvPr id="3421" name="Google Shape;3421;p45"/>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45"/>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45"/>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45"/>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45"/>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45"/>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45"/>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45"/>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45"/>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45"/>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1" name="Google Shape;3431;p45"/>
            <p:cNvGrpSpPr/>
            <p:nvPr/>
          </p:nvGrpSpPr>
          <p:grpSpPr>
            <a:xfrm>
              <a:off x="8480185" y="663852"/>
              <a:ext cx="1178025" cy="68100"/>
              <a:chOff x="2024450" y="204150"/>
              <a:chExt cx="1178025" cy="68100"/>
            </a:xfrm>
          </p:grpSpPr>
          <p:sp>
            <p:nvSpPr>
              <p:cNvPr id="3432" name="Google Shape;3432;p45"/>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45"/>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45"/>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45"/>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45"/>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45"/>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45"/>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45"/>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45"/>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45"/>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42" name="Google Shape;3442;p45"/>
          <p:cNvGrpSpPr/>
          <p:nvPr/>
        </p:nvGrpSpPr>
        <p:grpSpPr>
          <a:xfrm rot="10800000">
            <a:off x="3861214" y="1283578"/>
            <a:ext cx="883262" cy="242091"/>
            <a:chOff x="2300350" y="2601250"/>
            <a:chExt cx="2275275" cy="623625"/>
          </a:xfrm>
        </p:grpSpPr>
        <p:sp>
          <p:nvSpPr>
            <p:cNvPr id="3443" name="Google Shape;3443;p4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4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4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4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4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4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9" name="Google Shape;3449;p45"/>
          <p:cNvGrpSpPr/>
          <p:nvPr/>
        </p:nvGrpSpPr>
        <p:grpSpPr>
          <a:xfrm rot="5400000">
            <a:off x="5527875" y="467850"/>
            <a:ext cx="98902" cy="553090"/>
            <a:chOff x="4898850" y="4820550"/>
            <a:chExt cx="98902" cy="553090"/>
          </a:xfrm>
        </p:grpSpPr>
        <p:sp>
          <p:nvSpPr>
            <p:cNvPr id="3450" name="Google Shape;3450;p4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4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4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4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4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58"/>
        <p:cNvGrpSpPr/>
        <p:nvPr/>
      </p:nvGrpSpPr>
      <p:grpSpPr>
        <a:xfrm>
          <a:off x="0" y="0"/>
          <a:ext cx="0" cy="0"/>
          <a:chOff x="0" y="0"/>
          <a:chExt cx="0" cy="0"/>
        </a:xfrm>
      </p:grpSpPr>
      <p:sp>
        <p:nvSpPr>
          <p:cNvPr id="3459" name="Google Shape;3459;p46"/>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Prediction </a:t>
            </a:r>
            <a:r>
              <a:rPr lang="en">
                <a:solidFill>
                  <a:schemeClr val="accent2"/>
                </a:solidFill>
              </a:rPr>
              <a:t>Algorithms</a:t>
            </a:r>
            <a:endParaRPr/>
          </a:p>
        </p:txBody>
      </p:sp>
      <p:grpSp>
        <p:nvGrpSpPr>
          <p:cNvPr id="3460" name="Google Shape;3460;p46"/>
          <p:cNvGrpSpPr/>
          <p:nvPr/>
        </p:nvGrpSpPr>
        <p:grpSpPr>
          <a:xfrm rot="-5400000">
            <a:off x="8110314" y="2450703"/>
            <a:ext cx="883262" cy="242091"/>
            <a:chOff x="2300350" y="2601250"/>
            <a:chExt cx="2275275" cy="623625"/>
          </a:xfrm>
        </p:grpSpPr>
        <p:sp>
          <p:nvSpPr>
            <p:cNvPr id="3461" name="Google Shape;3461;p4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4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4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4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4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4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7" name="Google Shape;3467;p46"/>
          <p:cNvGrpSpPr/>
          <p:nvPr/>
        </p:nvGrpSpPr>
        <p:grpSpPr>
          <a:xfrm>
            <a:off x="5343367" y="251416"/>
            <a:ext cx="1105976" cy="133969"/>
            <a:chOff x="8183182" y="663852"/>
            <a:chExt cx="1475028" cy="178673"/>
          </a:xfrm>
        </p:grpSpPr>
        <p:grpSp>
          <p:nvGrpSpPr>
            <p:cNvPr id="3468" name="Google Shape;3468;p46"/>
            <p:cNvGrpSpPr/>
            <p:nvPr/>
          </p:nvGrpSpPr>
          <p:grpSpPr>
            <a:xfrm>
              <a:off x="8183182" y="774425"/>
              <a:ext cx="1178025" cy="68100"/>
              <a:chOff x="2024450" y="204150"/>
              <a:chExt cx="1178025" cy="68100"/>
            </a:xfrm>
          </p:grpSpPr>
          <p:sp>
            <p:nvSpPr>
              <p:cNvPr id="3469" name="Google Shape;3469;p4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4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4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4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4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4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4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4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4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4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9" name="Google Shape;3479;p46"/>
            <p:cNvGrpSpPr/>
            <p:nvPr/>
          </p:nvGrpSpPr>
          <p:grpSpPr>
            <a:xfrm>
              <a:off x="8480185" y="663852"/>
              <a:ext cx="1178025" cy="68100"/>
              <a:chOff x="2024450" y="204150"/>
              <a:chExt cx="1178025" cy="68100"/>
            </a:xfrm>
          </p:grpSpPr>
          <p:sp>
            <p:nvSpPr>
              <p:cNvPr id="3480" name="Google Shape;3480;p4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4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4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4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4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4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4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4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4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4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90" name="Google Shape;3490;p46"/>
          <p:cNvGrpSpPr/>
          <p:nvPr/>
        </p:nvGrpSpPr>
        <p:grpSpPr>
          <a:xfrm rot="5400000">
            <a:off x="4199250" y="4456699"/>
            <a:ext cx="98902" cy="553090"/>
            <a:chOff x="4898850" y="4820550"/>
            <a:chExt cx="98902" cy="553090"/>
          </a:xfrm>
        </p:grpSpPr>
        <p:sp>
          <p:nvSpPr>
            <p:cNvPr id="3491" name="Google Shape;3491;p4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4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4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4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4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6" name="Google Shape;3496;p46"/>
          <p:cNvGrpSpPr/>
          <p:nvPr/>
        </p:nvGrpSpPr>
        <p:grpSpPr>
          <a:xfrm flipH="1">
            <a:off x="-1562055" y="3490391"/>
            <a:ext cx="2297800" cy="347400"/>
            <a:chOff x="7644195" y="3512791"/>
            <a:chExt cx="2297800" cy="347400"/>
          </a:xfrm>
        </p:grpSpPr>
        <p:sp>
          <p:nvSpPr>
            <p:cNvPr id="3497" name="Google Shape;3497;p46"/>
            <p:cNvSpPr/>
            <p:nvPr/>
          </p:nvSpPr>
          <p:spPr>
            <a:xfrm flipH="1">
              <a:off x="7947295" y="37920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46"/>
            <p:cNvSpPr/>
            <p:nvPr/>
          </p:nvSpPr>
          <p:spPr>
            <a:xfrm flipH="1">
              <a:off x="7644195" y="35127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9" name="Google Shape;3499;p46"/>
          <p:cNvSpPr txBox="1">
            <a:spLocks noGrp="1"/>
          </p:cNvSpPr>
          <p:nvPr>
            <p:ph type="body" idx="4294967295"/>
          </p:nvPr>
        </p:nvSpPr>
        <p:spPr>
          <a:xfrm>
            <a:off x="713100" y="1187700"/>
            <a:ext cx="7717800" cy="3273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a:t>Usually Data Mining use different kinds of Machine Learning algorithms for large data sets. But, at a high level all those different algorithms can be classified in two groups :</a:t>
            </a:r>
            <a:endParaRPr/>
          </a:p>
          <a:p>
            <a:pPr marL="0" lvl="0" indent="0" algn="l" rtl="0">
              <a:lnSpc>
                <a:spcPct val="150000"/>
              </a:lnSpc>
              <a:spcBef>
                <a:spcPts val="1000"/>
              </a:spcBef>
              <a:spcAft>
                <a:spcPts val="0"/>
              </a:spcAft>
              <a:buClr>
                <a:schemeClr val="dk1"/>
              </a:buClr>
              <a:buSzPts val="1100"/>
              <a:buFont typeface="Arial"/>
              <a:buNone/>
            </a:pPr>
            <a:endParaRPr/>
          </a:p>
          <a:p>
            <a:pPr marL="457200" lvl="0" indent="-317500" algn="l" rtl="0">
              <a:lnSpc>
                <a:spcPct val="150000"/>
              </a:lnSpc>
              <a:spcBef>
                <a:spcPts val="1000"/>
              </a:spcBef>
              <a:spcAft>
                <a:spcPts val="0"/>
              </a:spcAft>
              <a:buClr>
                <a:schemeClr val="accent2"/>
              </a:buClr>
              <a:buSzPts val="1400"/>
              <a:buChar char="●"/>
            </a:pPr>
            <a:r>
              <a:rPr lang="en">
                <a:solidFill>
                  <a:schemeClr val="accent2"/>
                </a:solidFill>
              </a:rPr>
              <a:t>Supervised</a:t>
            </a:r>
            <a:r>
              <a:rPr lang="en"/>
              <a:t> learning is a type of system in which both input and desired output data are provided. can be further grouped into Regression and Classification problems</a:t>
            </a:r>
            <a:endParaRPr b="1">
              <a:solidFill>
                <a:schemeClr val="accent2"/>
              </a:solidFill>
            </a:endParaRPr>
          </a:p>
          <a:p>
            <a:pPr marL="457200" lvl="0" indent="-317500" algn="l" rtl="0">
              <a:lnSpc>
                <a:spcPct val="150000"/>
              </a:lnSpc>
              <a:spcBef>
                <a:spcPts val="0"/>
              </a:spcBef>
              <a:spcAft>
                <a:spcPts val="0"/>
              </a:spcAft>
              <a:buClr>
                <a:schemeClr val="accent2"/>
              </a:buClr>
              <a:buSzPts val="1400"/>
              <a:buChar char="●"/>
            </a:pPr>
            <a:r>
              <a:rPr lang="en">
                <a:solidFill>
                  <a:schemeClr val="accent2"/>
                </a:solidFill>
              </a:rPr>
              <a:t>Unsupervised</a:t>
            </a:r>
            <a:r>
              <a:rPr lang="en"/>
              <a:t> learning is the algorithm using information that is neither classified nor labeled and allowing the algorithm to act on that information without guidance.</a:t>
            </a:r>
            <a:endParaRPr/>
          </a:p>
          <a:p>
            <a:pPr marL="0" lvl="0" indent="0" algn="l" rtl="0">
              <a:lnSpc>
                <a:spcPct val="150000"/>
              </a:lnSpc>
              <a:spcBef>
                <a:spcPts val="1000"/>
              </a:spcBef>
              <a:spcAft>
                <a:spcPts val="0"/>
              </a:spcAft>
              <a:buNone/>
            </a:pPr>
            <a:r>
              <a:rPr lang="en"/>
              <a:t>So we will use the Classification algorithm of supervised learning.</a:t>
            </a:r>
            <a:endParaRPr/>
          </a:p>
          <a:p>
            <a:pPr marL="0" lvl="0" indent="0" algn="l" rtl="0">
              <a:lnSpc>
                <a:spcPct val="150000"/>
              </a:lnSpc>
              <a:spcBef>
                <a:spcPts val="1000"/>
              </a:spcBef>
              <a:spcAft>
                <a:spcPts val="1000"/>
              </a:spcAft>
              <a:buNone/>
            </a:pPr>
            <a:r>
              <a:rPr lang="en"/>
              <a:t>We have different types of classification algorithms in Machine Learning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03"/>
        <p:cNvGrpSpPr/>
        <p:nvPr/>
      </p:nvGrpSpPr>
      <p:grpSpPr>
        <a:xfrm>
          <a:off x="0" y="0"/>
          <a:ext cx="0" cy="0"/>
          <a:chOff x="0" y="0"/>
          <a:chExt cx="0" cy="0"/>
        </a:xfrm>
      </p:grpSpPr>
      <p:sp>
        <p:nvSpPr>
          <p:cNvPr id="3504" name="Google Shape;3504;p47"/>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Random </a:t>
            </a:r>
            <a:r>
              <a:rPr lang="en">
                <a:solidFill>
                  <a:schemeClr val="accent2"/>
                </a:solidFill>
              </a:rPr>
              <a:t>Forest</a:t>
            </a:r>
            <a:endParaRPr/>
          </a:p>
        </p:txBody>
      </p:sp>
      <p:grpSp>
        <p:nvGrpSpPr>
          <p:cNvPr id="3505" name="Google Shape;3505;p47"/>
          <p:cNvGrpSpPr/>
          <p:nvPr/>
        </p:nvGrpSpPr>
        <p:grpSpPr>
          <a:xfrm rot="-5400000">
            <a:off x="8110314" y="2450703"/>
            <a:ext cx="883262" cy="242091"/>
            <a:chOff x="2300350" y="2601250"/>
            <a:chExt cx="2275275" cy="623625"/>
          </a:xfrm>
        </p:grpSpPr>
        <p:sp>
          <p:nvSpPr>
            <p:cNvPr id="3506" name="Google Shape;3506;p4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4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4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4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4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4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12" name="Google Shape;3512;p47"/>
          <p:cNvGrpSpPr/>
          <p:nvPr/>
        </p:nvGrpSpPr>
        <p:grpSpPr>
          <a:xfrm>
            <a:off x="5343367" y="251416"/>
            <a:ext cx="1105976" cy="133969"/>
            <a:chOff x="8183182" y="663852"/>
            <a:chExt cx="1475028" cy="178673"/>
          </a:xfrm>
        </p:grpSpPr>
        <p:grpSp>
          <p:nvGrpSpPr>
            <p:cNvPr id="3513" name="Google Shape;3513;p47"/>
            <p:cNvGrpSpPr/>
            <p:nvPr/>
          </p:nvGrpSpPr>
          <p:grpSpPr>
            <a:xfrm>
              <a:off x="8183182" y="774425"/>
              <a:ext cx="1178025" cy="68100"/>
              <a:chOff x="2024450" y="204150"/>
              <a:chExt cx="1178025" cy="68100"/>
            </a:xfrm>
          </p:grpSpPr>
          <p:sp>
            <p:nvSpPr>
              <p:cNvPr id="3514" name="Google Shape;3514;p4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4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4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4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4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4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4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4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4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4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4" name="Google Shape;3524;p47"/>
            <p:cNvGrpSpPr/>
            <p:nvPr/>
          </p:nvGrpSpPr>
          <p:grpSpPr>
            <a:xfrm>
              <a:off x="8480185" y="663852"/>
              <a:ext cx="1178025" cy="68100"/>
              <a:chOff x="2024450" y="204150"/>
              <a:chExt cx="1178025" cy="68100"/>
            </a:xfrm>
          </p:grpSpPr>
          <p:sp>
            <p:nvSpPr>
              <p:cNvPr id="3525" name="Google Shape;3525;p4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4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4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4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4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4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4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4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4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4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35" name="Google Shape;3535;p47"/>
          <p:cNvGrpSpPr/>
          <p:nvPr/>
        </p:nvGrpSpPr>
        <p:grpSpPr>
          <a:xfrm rot="5400000">
            <a:off x="4199250" y="4304299"/>
            <a:ext cx="98902" cy="553090"/>
            <a:chOff x="4898850" y="4820550"/>
            <a:chExt cx="98902" cy="553090"/>
          </a:xfrm>
        </p:grpSpPr>
        <p:sp>
          <p:nvSpPr>
            <p:cNvPr id="3536" name="Google Shape;3536;p4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4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4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4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4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1" name="Google Shape;3541;p47"/>
          <p:cNvGrpSpPr/>
          <p:nvPr/>
        </p:nvGrpSpPr>
        <p:grpSpPr>
          <a:xfrm flipH="1">
            <a:off x="-1562055" y="3490391"/>
            <a:ext cx="2297800" cy="347400"/>
            <a:chOff x="7644195" y="3512791"/>
            <a:chExt cx="2297800" cy="347400"/>
          </a:xfrm>
        </p:grpSpPr>
        <p:sp>
          <p:nvSpPr>
            <p:cNvPr id="3542" name="Google Shape;3542;p47"/>
            <p:cNvSpPr/>
            <p:nvPr/>
          </p:nvSpPr>
          <p:spPr>
            <a:xfrm flipH="1">
              <a:off x="7947295" y="37920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47"/>
            <p:cNvSpPr/>
            <p:nvPr/>
          </p:nvSpPr>
          <p:spPr>
            <a:xfrm flipH="1">
              <a:off x="7644195" y="35127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4" name="Google Shape;3544;p47"/>
          <p:cNvSpPr txBox="1">
            <a:spLocks noGrp="1"/>
          </p:cNvSpPr>
          <p:nvPr>
            <p:ph type="body" idx="4294967295"/>
          </p:nvPr>
        </p:nvSpPr>
        <p:spPr>
          <a:xfrm>
            <a:off x="713100" y="1187700"/>
            <a:ext cx="7717800" cy="997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000"/>
              </a:spcAft>
              <a:buClr>
                <a:schemeClr val="dk1"/>
              </a:buClr>
              <a:buSzPts val="1100"/>
              <a:buFont typeface="Arial"/>
              <a:buNone/>
            </a:pPr>
            <a:r>
              <a:rPr lang="en"/>
              <a:t>Random forest is a Supervised Machine Learning Algorithm that is used widely in Classification and Regression problems. It builds decision trees on different samples and takes their majority vote for classification and average in case of regression.</a:t>
            </a:r>
            <a:endParaRPr/>
          </a:p>
        </p:txBody>
      </p:sp>
      <p:pic>
        <p:nvPicPr>
          <p:cNvPr id="3545" name="Google Shape;3545;p47"/>
          <p:cNvPicPr preferRelativeResize="0"/>
          <p:nvPr/>
        </p:nvPicPr>
        <p:blipFill>
          <a:blip r:embed="rId3">
            <a:alphaModFix/>
          </a:blip>
          <a:stretch>
            <a:fillRect/>
          </a:stretch>
        </p:blipFill>
        <p:spPr>
          <a:xfrm>
            <a:off x="971550" y="2423550"/>
            <a:ext cx="1576700" cy="1576700"/>
          </a:xfrm>
          <a:prstGeom prst="rect">
            <a:avLst/>
          </a:prstGeom>
          <a:noFill/>
          <a:ln>
            <a:noFill/>
          </a:ln>
        </p:spPr>
      </p:pic>
      <p:pic>
        <p:nvPicPr>
          <p:cNvPr id="3546" name="Google Shape;3546;p47"/>
          <p:cNvPicPr preferRelativeResize="0"/>
          <p:nvPr/>
        </p:nvPicPr>
        <p:blipFill>
          <a:blip r:embed="rId4">
            <a:alphaModFix/>
          </a:blip>
          <a:stretch>
            <a:fillRect/>
          </a:stretch>
        </p:blipFill>
        <p:spPr>
          <a:xfrm>
            <a:off x="3796700" y="2501475"/>
            <a:ext cx="1420850" cy="1420850"/>
          </a:xfrm>
          <a:prstGeom prst="rect">
            <a:avLst/>
          </a:prstGeom>
          <a:noFill/>
          <a:ln>
            <a:noFill/>
          </a:ln>
        </p:spPr>
      </p:pic>
      <p:pic>
        <p:nvPicPr>
          <p:cNvPr id="3547" name="Google Shape;3547;p47"/>
          <p:cNvPicPr preferRelativeResize="0"/>
          <p:nvPr/>
        </p:nvPicPr>
        <p:blipFill>
          <a:blip r:embed="rId5">
            <a:alphaModFix/>
          </a:blip>
          <a:stretch>
            <a:fillRect/>
          </a:stretch>
        </p:blipFill>
        <p:spPr>
          <a:xfrm>
            <a:off x="6542200" y="2396963"/>
            <a:ext cx="1474025" cy="1474025"/>
          </a:xfrm>
          <a:prstGeom prst="rect">
            <a:avLst/>
          </a:prstGeom>
          <a:noFill/>
          <a:ln>
            <a:noFill/>
          </a:ln>
        </p:spPr>
      </p:pic>
      <p:sp>
        <p:nvSpPr>
          <p:cNvPr id="3548" name="Google Shape;3548;p47"/>
          <p:cNvSpPr txBox="1">
            <a:spLocks noGrp="1"/>
          </p:cNvSpPr>
          <p:nvPr>
            <p:ph type="subTitle" idx="4294967295"/>
          </p:nvPr>
        </p:nvSpPr>
        <p:spPr>
          <a:xfrm>
            <a:off x="1153900" y="4184000"/>
            <a:ext cx="1212000" cy="347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b="1"/>
              <a:t>Ask doctors</a:t>
            </a:r>
            <a:endParaRPr b="1"/>
          </a:p>
        </p:txBody>
      </p:sp>
      <p:sp>
        <p:nvSpPr>
          <p:cNvPr id="3549" name="Google Shape;3549;p47"/>
          <p:cNvSpPr txBox="1">
            <a:spLocks noGrp="1"/>
          </p:cNvSpPr>
          <p:nvPr>
            <p:ph type="subTitle" idx="4294967295"/>
          </p:nvPr>
        </p:nvSpPr>
        <p:spPr>
          <a:xfrm>
            <a:off x="3834950" y="4184000"/>
            <a:ext cx="1576800" cy="347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b="1"/>
              <a:t>Doctors answers</a:t>
            </a:r>
            <a:endParaRPr b="1"/>
          </a:p>
        </p:txBody>
      </p:sp>
      <p:sp>
        <p:nvSpPr>
          <p:cNvPr id="3550" name="Google Shape;3550;p47"/>
          <p:cNvSpPr txBox="1">
            <a:spLocks noGrp="1"/>
          </p:cNvSpPr>
          <p:nvPr>
            <p:ph type="subTitle" idx="4294967295"/>
          </p:nvPr>
        </p:nvSpPr>
        <p:spPr>
          <a:xfrm>
            <a:off x="6868900" y="4184000"/>
            <a:ext cx="1212000" cy="347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b="1"/>
              <a:t>Final Result</a:t>
            </a:r>
            <a:endParaRPr b="1"/>
          </a:p>
        </p:txBody>
      </p:sp>
      <p:cxnSp>
        <p:nvCxnSpPr>
          <p:cNvPr id="3551" name="Google Shape;3551;p47"/>
          <p:cNvCxnSpPr>
            <a:stCxn id="3545" idx="3"/>
            <a:endCxn id="3546" idx="1"/>
          </p:cNvCxnSpPr>
          <p:nvPr/>
        </p:nvCxnSpPr>
        <p:spPr>
          <a:xfrm>
            <a:off x="2548250" y="3211900"/>
            <a:ext cx="1248300" cy="0"/>
          </a:xfrm>
          <a:prstGeom prst="straightConnector1">
            <a:avLst/>
          </a:prstGeom>
          <a:noFill/>
          <a:ln w="76200" cap="flat" cmpd="sng">
            <a:solidFill>
              <a:schemeClr val="accent2"/>
            </a:solidFill>
            <a:prstDash val="solid"/>
            <a:round/>
            <a:headEnd type="none" w="med" len="med"/>
            <a:tailEnd type="triangle" w="med" len="med"/>
          </a:ln>
        </p:spPr>
      </p:cxnSp>
      <p:cxnSp>
        <p:nvCxnSpPr>
          <p:cNvPr id="3552" name="Google Shape;3552;p47"/>
          <p:cNvCxnSpPr>
            <a:stCxn id="3546" idx="3"/>
          </p:cNvCxnSpPr>
          <p:nvPr/>
        </p:nvCxnSpPr>
        <p:spPr>
          <a:xfrm rot="10800000" flipH="1">
            <a:off x="5217550" y="3211600"/>
            <a:ext cx="1109100" cy="300"/>
          </a:xfrm>
          <a:prstGeom prst="straightConnector1">
            <a:avLst/>
          </a:prstGeom>
          <a:noFill/>
          <a:ln w="76200" cap="flat" cmpd="sng">
            <a:solidFill>
              <a:schemeClr val="accent3"/>
            </a:solidFill>
            <a:prstDash val="solid"/>
            <a:round/>
            <a:headEnd type="none" w="med" len="med"/>
            <a:tailEnd type="triangle" w="med" len="med"/>
          </a:ln>
        </p:spPr>
      </p:cxnSp>
    </p:spTree>
  </p:cSld>
  <p:clrMapOvr>
    <a:masterClrMapping/>
  </p:clrMapOvr>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45"/>
                                        </p:tgtEl>
                                        <p:attrNameLst>
                                          <p:attrName>style.visibility</p:attrName>
                                        </p:attrNameLst>
                                      </p:cBhvr>
                                      <p:to>
                                        <p:strVal val="visible"/>
                                      </p:to>
                                    </p:set>
                                    <p:animEffect transition="in" filter="fade">
                                      <p:cBhvr>
                                        <p:cTn id="7" dur="1000"/>
                                        <p:tgtEl>
                                          <p:spTgt spid="3545"/>
                                        </p:tgtEl>
                                      </p:cBhvr>
                                    </p:animEffect>
                                  </p:childTnLst>
                                </p:cTn>
                              </p:par>
                              <p:par>
                                <p:cTn id="8" presetID="10" presetClass="entr" presetSubtype="0" fill="hold" nodeType="withEffect">
                                  <p:stCondLst>
                                    <p:cond delay="0"/>
                                  </p:stCondLst>
                                  <p:childTnLst>
                                    <p:set>
                                      <p:cBhvr>
                                        <p:cTn id="9" dur="1" fill="hold">
                                          <p:stCondLst>
                                            <p:cond delay="0"/>
                                          </p:stCondLst>
                                        </p:cTn>
                                        <p:tgtEl>
                                          <p:spTgt spid="3548"/>
                                        </p:tgtEl>
                                        <p:attrNameLst>
                                          <p:attrName>style.visibility</p:attrName>
                                        </p:attrNameLst>
                                      </p:cBhvr>
                                      <p:to>
                                        <p:strVal val="visible"/>
                                      </p:to>
                                    </p:set>
                                    <p:animEffect transition="in" filter="fade">
                                      <p:cBhvr>
                                        <p:cTn id="10" dur="1000"/>
                                        <p:tgtEl>
                                          <p:spTgt spid="354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546"/>
                                        </p:tgtEl>
                                        <p:attrNameLst>
                                          <p:attrName>style.visibility</p:attrName>
                                        </p:attrNameLst>
                                      </p:cBhvr>
                                      <p:to>
                                        <p:strVal val="visible"/>
                                      </p:to>
                                    </p:set>
                                    <p:animEffect transition="in" filter="fade">
                                      <p:cBhvr>
                                        <p:cTn id="15" dur="1000"/>
                                        <p:tgtEl>
                                          <p:spTgt spid="3546"/>
                                        </p:tgtEl>
                                      </p:cBhvr>
                                    </p:animEffect>
                                  </p:childTnLst>
                                </p:cTn>
                              </p:par>
                              <p:par>
                                <p:cTn id="16" presetID="10" presetClass="entr" presetSubtype="0" fill="hold" nodeType="withEffect">
                                  <p:stCondLst>
                                    <p:cond delay="0"/>
                                  </p:stCondLst>
                                  <p:childTnLst>
                                    <p:set>
                                      <p:cBhvr>
                                        <p:cTn id="17" dur="1" fill="hold">
                                          <p:stCondLst>
                                            <p:cond delay="0"/>
                                          </p:stCondLst>
                                        </p:cTn>
                                        <p:tgtEl>
                                          <p:spTgt spid="3551"/>
                                        </p:tgtEl>
                                        <p:attrNameLst>
                                          <p:attrName>style.visibility</p:attrName>
                                        </p:attrNameLst>
                                      </p:cBhvr>
                                      <p:to>
                                        <p:strVal val="visible"/>
                                      </p:to>
                                    </p:set>
                                    <p:animEffect transition="in" filter="fade">
                                      <p:cBhvr>
                                        <p:cTn id="18" dur="1000"/>
                                        <p:tgtEl>
                                          <p:spTgt spid="3551"/>
                                        </p:tgtEl>
                                      </p:cBhvr>
                                    </p:animEffect>
                                  </p:childTnLst>
                                </p:cTn>
                              </p:par>
                              <p:par>
                                <p:cTn id="19" presetID="10" presetClass="entr" presetSubtype="0" fill="hold" nodeType="withEffect">
                                  <p:stCondLst>
                                    <p:cond delay="0"/>
                                  </p:stCondLst>
                                  <p:childTnLst>
                                    <p:set>
                                      <p:cBhvr>
                                        <p:cTn id="20" dur="1" fill="hold">
                                          <p:stCondLst>
                                            <p:cond delay="0"/>
                                          </p:stCondLst>
                                        </p:cTn>
                                        <p:tgtEl>
                                          <p:spTgt spid="3549"/>
                                        </p:tgtEl>
                                        <p:attrNameLst>
                                          <p:attrName>style.visibility</p:attrName>
                                        </p:attrNameLst>
                                      </p:cBhvr>
                                      <p:to>
                                        <p:strVal val="visible"/>
                                      </p:to>
                                    </p:set>
                                    <p:animEffect transition="in" filter="fade">
                                      <p:cBhvr>
                                        <p:cTn id="21" dur="1000"/>
                                        <p:tgtEl>
                                          <p:spTgt spid="354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547"/>
                                        </p:tgtEl>
                                        <p:attrNameLst>
                                          <p:attrName>style.visibility</p:attrName>
                                        </p:attrNameLst>
                                      </p:cBhvr>
                                      <p:to>
                                        <p:strVal val="visible"/>
                                      </p:to>
                                    </p:set>
                                    <p:animEffect transition="in" filter="fade">
                                      <p:cBhvr>
                                        <p:cTn id="26" dur="1000"/>
                                        <p:tgtEl>
                                          <p:spTgt spid="3547"/>
                                        </p:tgtEl>
                                      </p:cBhvr>
                                    </p:animEffect>
                                  </p:childTnLst>
                                </p:cTn>
                              </p:par>
                              <p:par>
                                <p:cTn id="27" presetID="10" presetClass="entr" presetSubtype="0" fill="hold" nodeType="withEffect">
                                  <p:stCondLst>
                                    <p:cond delay="0"/>
                                  </p:stCondLst>
                                  <p:childTnLst>
                                    <p:set>
                                      <p:cBhvr>
                                        <p:cTn id="28" dur="1" fill="hold">
                                          <p:stCondLst>
                                            <p:cond delay="0"/>
                                          </p:stCondLst>
                                        </p:cTn>
                                        <p:tgtEl>
                                          <p:spTgt spid="3552"/>
                                        </p:tgtEl>
                                        <p:attrNameLst>
                                          <p:attrName>style.visibility</p:attrName>
                                        </p:attrNameLst>
                                      </p:cBhvr>
                                      <p:to>
                                        <p:strVal val="visible"/>
                                      </p:to>
                                    </p:set>
                                    <p:animEffect transition="in" filter="fade">
                                      <p:cBhvr>
                                        <p:cTn id="29" dur="1000"/>
                                        <p:tgtEl>
                                          <p:spTgt spid="3552"/>
                                        </p:tgtEl>
                                      </p:cBhvr>
                                    </p:animEffect>
                                  </p:childTnLst>
                                </p:cTn>
                              </p:par>
                              <p:par>
                                <p:cTn id="30" presetID="10" presetClass="entr" presetSubtype="0" fill="hold" nodeType="withEffect">
                                  <p:stCondLst>
                                    <p:cond delay="0"/>
                                  </p:stCondLst>
                                  <p:childTnLst>
                                    <p:set>
                                      <p:cBhvr>
                                        <p:cTn id="31" dur="1" fill="hold">
                                          <p:stCondLst>
                                            <p:cond delay="0"/>
                                          </p:stCondLst>
                                        </p:cTn>
                                        <p:tgtEl>
                                          <p:spTgt spid="3550"/>
                                        </p:tgtEl>
                                        <p:attrNameLst>
                                          <p:attrName>style.visibility</p:attrName>
                                        </p:attrNameLst>
                                      </p:cBhvr>
                                      <p:to>
                                        <p:strVal val="visible"/>
                                      </p:to>
                                    </p:set>
                                    <p:animEffect transition="in" filter="fade">
                                      <p:cBhvr>
                                        <p:cTn id="32" dur="1000"/>
                                        <p:tgtEl>
                                          <p:spTgt spid="3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56"/>
        <p:cNvGrpSpPr/>
        <p:nvPr/>
      </p:nvGrpSpPr>
      <p:grpSpPr>
        <a:xfrm>
          <a:off x="0" y="0"/>
          <a:ext cx="0" cy="0"/>
          <a:chOff x="0" y="0"/>
          <a:chExt cx="0" cy="0"/>
        </a:xfrm>
      </p:grpSpPr>
      <p:sp>
        <p:nvSpPr>
          <p:cNvPr id="3557" name="Google Shape;3557;p48"/>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Random </a:t>
            </a:r>
            <a:r>
              <a:rPr lang="en">
                <a:solidFill>
                  <a:schemeClr val="accent2"/>
                </a:solidFill>
              </a:rPr>
              <a:t>Forest</a:t>
            </a:r>
            <a:endParaRPr/>
          </a:p>
        </p:txBody>
      </p:sp>
      <p:grpSp>
        <p:nvGrpSpPr>
          <p:cNvPr id="3558" name="Google Shape;3558;p48"/>
          <p:cNvGrpSpPr/>
          <p:nvPr/>
        </p:nvGrpSpPr>
        <p:grpSpPr>
          <a:xfrm rot="-5400000">
            <a:off x="8110314" y="2450703"/>
            <a:ext cx="883262" cy="242091"/>
            <a:chOff x="2300350" y="2601250"/>
            <a:chExt cx="2275275" cy="623625"/>
          </a:xfrm>
        </p:grpSpPr>
        <p:sp>
          <p:nvSpPr>
            <p:cNvPr id="3559" name="Google Shape;3559;p4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4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4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4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4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4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5" name="Google Shape;3565;p48"/>
          <p:cNvGrpSpPr/>
          <p:nvPr/>
        </p:nvGrpSpPr>
        <p:grpSpPr>
          <a:xfrm>
            <a:off x="5343367" y="251416"/>
            <a:ext cx="1105976" cy="133969"/>
            <a:chOff x="8183182" y="663852"/>
            <a:chExt cx="1475028" cy="178673"/>
          </a:xfrm>
        </p:grpSpPr>
        <p:grpSp>
          <p:nvGrpSpPr>
            <p:cNvPr id="3566" name="Google Shape;3566;p48"/>
            <p:cNvGrpSpPr/>
            <p:nvPr/>
          </p:nvGrpSpPr>
          <p:grpSpPr>
            <a:xfrm>
              <a:off x="8183182" y="774425"/>
              <a:ext cx="1178025" cy="68100"/>
              <a:chOff x="2024450" y="204150"/>
              <a:chExt cx="1178025" cy="68100"/>
            </a:xfrm>
          </p:grpSpPr>
          <p:sp>
            <p:nvSpPr>
              <p:cNvPr id="3567" name="Google Shape;3567;p4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4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4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4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4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4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4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4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4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4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7" name="Google Shape;3577;p48"/>
            <p:cNvGrpSpPr/>
            <p:nvPr/>
          </p:nvGrpSpPr>
          <p:grpSpPr>
            <a:xfrm>
              <a:off x="8480185" y="663852"/>
              <a:ext cx="1178025" cy="68100"/>
              <a:chOff x="2024450" y="204150"/>
              <a:chExt cx="1178025" cy="68100"/>
            </a:xfrm>
          </p:grpSpPr>
          <p:sp>
            <p:nvSpPr>
              <p:cNvPr id="3578" name="Google Shape;3578;p4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4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4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4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4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4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4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4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4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4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88" name="Google Shape;3588;p48"/>
          <p:cNvGrpSpPr/>
          <p:nvPr/>
        </p:nvGrpSpPr>
        <p:grpSpPr>
          <a:xfrm rot="5400000">
            <a:off x="4199250" y="4304299"/>
            <a:ext cx="98902" cy="553090"/>
            <a:chOff x="4898850" y="4820550"/>
            <a:chExt cx="98902" cy="553090"/>
          </a:xfrm>
        </p:grpSpPr>
        <p:sp>
          <p:nvSpPr>
            <p:cNvPr id="3589" name="Google Shape;3589;p4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4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4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4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4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4" name="Google Shape;3594;p48"/>
          <p:cNvGrpSpPr/>
          <p:nvPr/>
        </p:nvGrpSpPr>
        <p:grpSpPr>
          <a:xfrm flipH="1">
            <a:off x="-1562055" y="3490391"/>
            <a:ext cx="2297800" cy="347400"/>
            <a:chOff x="7644195" y="3512791"/>
            <a:chExt cx="2297800" cy="347400"/>
          </a:xfrm>
        </p:grpSpPr>
        <p:sp>
          <p:nvSpPr>
            <p:cNvPr id="3595" name="Google Shape;3595;p48"/>
            <p:cNvSpPr/>
            <p:nvPr/>
          </p:nvSpPr>
          <p:spPr>
            <a:xfrm flipH="1">
              <a:off x="7947295" y="37920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48"/>
            <p:cNvSpPr/>
            <p:nvPr/>
          </p:nvSpPr>
          <p:spPr>
            <a:xfrm flipH="1">
              <a:off x="7644195" y="35127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97" name="Google Shape;3597;p48"/>
          <p:cNvSpPr txBox="1">
            <a:spLocks noGrp="1"/>
          </p:cNvSpPr>
          <p:nvPr>
            <p:ph type="body" idx="4294967295"/>
          </p:nvPr>
        </p:nvSpPr>
        <p:spPr>
          <a:xfrm>
            <a:off x="713100" y="1187700"/>
            <a:ext cx="7717800" cy="704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000"/>
              </a:spcAft>
              <a:buClr>
                <a:schemeClr val="dk1"/>
              </a:buClr>
              <a:buSzPts val="1100"/>
              <a:buFont typeface="Arial"/>
              <a:buNone/>
            </a:pPr>
            <a:r>
              <a:rPr lang="en"/>
              <a:t>A decision tree is a flowchart-like structure in which each internal node represents a "test" on an attribute</a:t>
            </a:r>
            <a:endParaRPr/>
          </a:p>
        </p:txBody>
      </p:sp>
      <p:sp>
        <p:nvSpPr>
          <p:cNvPr id="3598" name="Google Shape;3598;p48"/>
          <p:cNvSpPr/>
          <p:nvPr/>
        </p:nvSpPr>
        <p:spPr>
          <a:xfrm>
            <a:off x="2536836" y="2312017"/>
            <a:ext cx="431400" cy="4113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48"/>
          <p:cNvSpPr/>
          <p:nvPr/>
        </p:nvSpPr>
        <p:spPr>
          <a:xfrm>
            <a:off x="2049528" y="3147208"/>
            <a:ext cx="431400" cy="4113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48"/>
          <p:cNvSpPr/>
          <p:nvPr/>
        </p:nvSpPr>
        <p:spPr>
          <a:xfrm>
            <a:off x="3054071" y="3147211"/>
            <a:ext cx="431400" cy="4113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01" name="Google Shape;3601;p48"/>
          <p:cNvCxnSpPr>
            <a:stCxn id="3598" idx="3"/>
            <a:endCxn id="3599" idx="0"/>
          </p:cNvCxnSpPr>
          <p:nvPr/>
        </p:nvCxnSpPr>
        <p:spPr>
          <a:xfrm flipH="1">
            <a:off x="2265213" y="2663084"/>
            <a:ext cx="334800" cy="484200"/>
          </a:xfrm>
          <a:prstGeom prst="straightConnector1">
            <a:avLst/>
          </a:prstGeom>
          <a:noFill/>
          <a:ln w="19050" cap="flat" cmpd="sng">
            <a:solidFill>
              <a:schemeClr val="lt1"/>
            </a:solidFill>
            <a:prstDash val="solid"/>
            <a:round/>
            <a:headEnd type="none" w="med" len="med"/>
            <a:tailEnd type="stealth" w="med" len="med"/>
          </a:ln>
        </p:spPr>
      </p:cxnSp>
      <p:cxnSp>
        <p:nvCxnSpPr>
          <p:cNvPr id="3602" name="Google Shape;3602;p48"/>
          <p:cNvCxnSpPr>
            <a:stCxn id="3598" idx="5"/>
            <a:endCxn id="3600" idx="0"/>
          </p:cNvCxnSpPr>
          <p:nvPr/>
        </p:nvCxnSpPr>
        <p:spPr>
          <a:xfrm>
            <a:off x="2905059" y="2663084"/>
            <a:ext cx="364800" cy="484200"/>
          </a:xfrm>
          <a:prstGeom prst="straightConnector1">
            <a:avLst/>
          </a:prstGeom>
          <a:noFill/>
          <a:ln w="19050" cap="flat" cmpd="sng">
            <a:solidFill>
              <a:schemeClr val="lt1"/>
            </a:solidFill>
            <a:prstDash val="solid"/>
            <a:round/>
            <a:headEnd type="none" w="med" len="med"/>
            <a:tailEnd type="stealth" w="med" len="med"/>
          </a:ln>
        </p:spPr>
      </p:cxnSp>
      <p:sp>
        <p:nvSpPr>
          <p:cNvPr id="3603" name="Google Shape;3603;p48"/>
          <p:cNvSpPr txBox="1">
            <a:spLocks noGrp="1"/>
          </p:cNvSpPr>
          <p:nvPr>
            <p:ph type="subTitle" idx="4294967295"/>
          </p:nvPr>
        </p:nvSpPr>
        <p:spPr>
          <a:xfrm>
            <a:off x="2449075" y="2315650"/>
            <a:ext cx="790500" cy="347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200" b="1">
                <a:highlight>
                  <a:schemeClr val="accent4"/>
                </a:highlight>
              </a:rPr>
              <a:t>Answer</a:t>
            </a:r>
            <a:endParaRPr sz="1200" b="1" baseline="-25000">
              <a:highlight>
                <a:schemeClr val="accent4"/>
              </a:highlight>
            </a:endParaRPr>
          </a:p>
        </p:txBody>
      </p:sp>
      <p:sp>
        <p:nvSpPr>
          <p:cNvPr id="3604" name="Google Shape;3604;p48"/>
          <p:cNvSpPr txBox="1">
            <a:spLocks noGrp="1"/>
          </p:cNvSpPr>
          <p:nvPr>
            <p:ph type="subTitle" idx="4294967295"/>
          </p:nvPr>
        </p:nvSpPr>
        <p:spPr>
          <a:xfrm>
            <a:off x="3132000" y="3120975"/>
            <a:ext cx="553200" cy="4839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b="1"/>
              <a:t>1</a:t>
            </a:r>
            <a:endParaRPr sz="1600" b="1" baseline="-25000"/>
          </a:p>
        </p:txBody>
      </p:sp>
      <p:sp>
        <p:nvSpPr>
          <p:cNvPr id="3605" name="Google Shape;3605;p48"/>
          <p:cNvSpPr txBox="1">
            <a:spLocks noGrp="1"/>
          </p:cNvSpPr>
          <p:nvPr>
            <p:ph type="subTitle" idx="4294967295"/>
          </p:nvPr>
        </p:nvSpPr>
        <p:spPr>
          <a:xfrm>
            <a:off x="2141400" y="3120975"/>
            <a:ext cx="553200" cy="4839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b="1"/>
              <a:t>0</a:t>
            </a:r>
            <a:endParaRPr sz="1600" b="1" baseline="-25000"/>
          </a:p>
        </p:txBody>
      </p:sp>
      <p:sp>
        <p:nvSpPr>
          <p:cNvPr id="3606" name="Google Shape;3606;p48"/>
          <p:cNvSpPr/>
          <p:nvPr/>
        </p:nvSpPr>
        <p:spPr>
          <a:xfrm>
            <a:off x="4365636" y="2312017"/>
            <a:ext cx="431400" cy="4113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48"/>
          <p:cNvSpPr/>
          <p:nvPr/>
        </p:nvSpPr>
        <p:spPr>
          <a:xfrm>
            <a:off x="3878328" y="3147208"/>
            <a:ext cx="431400" cy="4113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48"/>
          <p:cNvSpPr/>
          <p:nvPr/>
        </p:nvSpPr>
        <p:spPr>
          <a:xfrm>
            <a:off x="4882871" y="3147211"/>
            <a:ext cx="431400" cy="4113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09" name="Google Shape;3609;p48"/>
          <p:cNvCxnSpPr>
            <a:stCxn id="3606" idx="3"/>
            <a:endCxn id="3607" idx="0"/>
          </p:cNvCxnSpPr>
          <p:nvPr/>
        </p:nvCxnSpPr>
        <p:spPr>
          <a:xfrm flipH="1">
            <a:off x="4094013" y="2663084"/>
            <a:ext cx="334800" cy="484200"/>
          </a:xfrm>
          <a:prstGeom prst="straightConnector1">
            <a:avLst/>
          </a:prstGeom>
          <a:noFill/>
          <a:ln w="19050" cap="flat" cmpd="sng">
            <a:solidFill>
              <a:schemeClr val="lt1"/>
            </a:solidFill>
            <a:prstDash val="solid"/>
            <a:round/>
            <a:headEnd type="none" w="med" len="med"/>
            <a:tailEnd type="stealth" w="med" len="med"/>
          </a:ln>
        </p:spPr>
      </p:cxnSp>
      <p:cxnSp>
        <p:nvCxnSpPr>
          <p:cNvPr id="3610" name="Google Shape;3610;p48"/>
          <p:cNvCxnSpPr>
            <a:stCxn id="3606" idx="5"/>
            <a:endCxn id="3608" idx="0"/>
          </p:cNvCxnSpPr>
          <p:nvPr/>
        </p:nvCxnSpPr>
        <p:spPr>
          <a:xfrm>
            <a:off x="4733859" y="2663084"/>
            <a:ext cx="364800" cy="484200"/>
          </a:xfrm>
          <a:prstGeom prst="straightConnector1">
            <a:avLst/>
          </a:prstGeom>
          <a:noFill/>
          <a:ln w="19050" cap="flat" cmpd="sng">
            <a:solidFill>
              <a:schemeClr val="lt1"/>
            </a:solidFill>
            <a:prstDash val="solid"/>
            <a:round/>
            <a:headEnd type="none" w="med" len="med"/>
            <a:tailEnd type="stealth" w="med" len="med"/>
          </a:ln>
        </p:spPr>
      </p:cxnSp>
      <p:sp>
        <p:nvSpPr>
          <p:cNvPr id="3611" name="Google Shape;3611;p48"/>
          <p:cNvSpPr txBox="1">
            <a:spLocks noGrp="1"/>
          </p:cNvSpPr>
          <p:nvPr>
            <p:ph type="subTitle" idx="4294967295"/>
          </p:nvPr>
        </p:nvSpPr>
        <p:spPr>
          <a:xfrm>
            <a:off x="4277875" y="2315650"/>
            <a:ext cx="790500" cy="347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200" b="1">
                <a:highlight>
                  <a:schemeClr val="accent4"/>
                </a:highlight>
              </a:rPr>
              <a:t>Answer</a:t>
            </a:r>
            <a:endParaRPr sz="1200" b="1" baseline="-25000">
              <a:highlight>
                <a:schemeClr val="accent4"/>
              </a:highlight>
            </a:endParaRPr>
          </a:p>
        </p:txBody>
      </p:sp>
      <p:sp>
        <p:nvSpPr>
          <p:cNvPr id="3612" name="Google Shape;3612;p48"/>
          <p:cNvSpPr txBox="1">
            <a:spLocks noGrp="1"/>
          </p:cNvSpPr>
          <p:nvPr>
            <p:ph type="subTitle" idx="4294967295"/>
          </p:nvPr>
        </p:nvSpPr>
        <p:spPr>
          <a:xfrm>
            <a:off x="4960800" y="3120975"/>
            <a:ext cx="553200" cy="4839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b="1"/>
              <a:t>0</a:t>
            </a:r>
            <a:endParaRPr sz="1600" b="1" baseline="-25000"/>
          </a:p>
        </p:txBody>
      </p:sp>
      <p:sp>
        <p:nvSpPr>
          <p:cNvPr id="3613" name="Google Shape;3613;p48"/>
          <p:cNvSpPr txBox="1">
            <a:spLocks noGrp="1"/>
          </p:cNvSpPr>
          <p:nvPr>
            <p:ph type="subTitle" idx="4294967295"/>
          </p:nvPr>
        </p:nvSpPr>
        <p:spPr>
          <a:xfrm>
            <a:off x="3970200" y="3120975"/>
            <a:ext cx="553200" cy="4839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b="1"/>
              <a:t>1</a:t>
            </a:r>
            <a:endParaRPr sz="1600" b="1" baseline="-25000"/>
          </a:p>
        </p:txBody>
      </p:sp>
      <p:sp>
        <p:nvSpPr>
          <p:cNvPr id="3614" name="Google Shape;3614;p48"/>
          <p:cNvSpPr/>
          <p:nvPr/>
        </p:nvSpPr>
        <p:spPr>
          <a:xfrm>
            <a:off x="6194436" y="2312017"/>
            <a:ext cx="431400" cy="4113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48"/>
          <p:cNvSpPr/>
          <p:nvPr/>
        </p:nvSpPr>
        <p:spPr>
          <a:xfrm>
            <a:off x="5707128" y="3147208"/>
            <a:ext cx="431400" cy="4113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48"/>
          <p:cNvSpPr/>
          <p:nvPr/>
        </p:nvSpPr>
        <p:spPr>
          <a:xfrm>
            <a:off x="6711671" y="3147211"/>
            <a:ext cx="431400" cy="4113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17" name="Google Shape;3617;p48"/>
          <p:cNvCxnSpPr>
            <a:stCxn id="3614" idx="3"/>
            <a:endCxn id="3615" idx="0"/>
          </p:cNvCxnSpPr>
          <p:nvPr/>
        </p:nvCxnSpPr>
        <p:spPr>
          <a:xfrm flipH="1">
            <a:off x="5922813" y="2663084"/>
            <a:ext cx="334800" cy="484200"/>
          </a:xfrm>
          <a:prstGeom prst="straightConnector1">
            <a:avLst/>
          </a:prstGeom>
          <a:noFill/>
          <a:ln w="19050" cap="flat" cmpd="sng">
            <a:solidFill>
              <a:schemeClr val="lt1"/>
            </a:solidFill>
            <a:prstDash val="solid"/>
            <a:round/>
            <a:headEnd type="none" w="med" len="med"/>
            <a:tailEnd type="stealth" w="med" len="med"/>
          </a:ln>
        </p:spPr>
      </p:cxnSp>
      <p:cxnSp>
        <p:nvCxnSpPr>
          <p:cNvPr id="3618" name="Google Shape;3618;p48"/>
          <p:cNvCxnSpPr>
            <a:stCxn id="3614" idx="5"/>
            <a:endCxn id="3616" idx="0"/>
          </p:cNvCxnSpPr>
          <p:nvPr/>
        </p:nvCxnSpPr>
        <p:spPr>
          <a:xfrm>
            <a:off x="6562659" y="2663084"/>
            <a:ext cx="364800" cy="484200"/>
          </a:xfrm>
          <a:prstGeom prst="straightConnector1">
            <a:avLst/>
          </a:prstGeom>
          <a:noFill/>
          <a:ln w="19050" cap="flat" cmpd="sng">
            <a:solidFill>
              <a:schemeClr val="lt1"/>
            </a:solidFill>
            <a:prstDash val="solid"/>
            <a:round/>
            <a:headEnd type="none" w="med" len="med"/>
            <a:tailEnd type="stealth" w="med" len="med"/>
          </a:ln>
        </p:spPr>
      </p:cxnSp>
      <p:sp>
        <p:nvSpPr>
          <p:cNvPr id="3619" name="Google Shape;3619;p48"/>
          <p:cNvSpPr txBox="1">
            <a:spLocks noGrp="1"/>
          </p:cNvSpPr>
          <p:nvPr>
            <p:ph type="subTitle" idx="4294967295"/>
          </p:nvPr>
        </p:nvSpPr>
        <p:spPr>
          <a:xfrm>
            <a:off x="6106675" y="2315650"/>
            <a:ext cx="790500" cy="347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200" b="1">
                <a:highlight>
                  <a:schemeClr val="accent4"/>
                </a:highlight>
              </a:rPr>
              <a:t>Answer</a:t>
            </a:r>
            <a:endParaRPr sz="1200" b="1" baseline="-25000">
              <a:highlight>
                <a:schemeClr val="accent4"/>
              </a:highlight>
            </a:endParaRPr>
          </a:p>
        </p:txBody>
      </p:sp>
      <p:sp>
        <p:nvSpPr>
          <p:cNvPr id="3620" name="Google Shape;3620;p48"/>
          <p:cNvSpPr txBox="1">
            <a:spLocks noGrp="1"/>
          </p:cNvSpPr>
          <p:nvPr>
            <p:ph type="subTitle" idx="4294967295"/>
          </p:nvPr>
        </p:nvSpPr>
        <p:spPr>
          <a:xfrm>
            <a:off x="6789600" y="3120975"/>
            <a:ext cx="553200" cy="4839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b="1"/>
              <a:t>1</a:t>
            </a:r>
            <a:endParaRPr sz="1600" b="1" baseline="-25000"/>
          </a:p>
        </p:txBody>
      </p:sp>
      <p:sp>
        <p:nvSpPr>
          <p:cNvPr id="3621" name="Google Shape;3621;p48"/>
          <p:cNvSpPr txBox="1">
            <a:spLocks noGrp="1"/>
          </p:cNvSpPr>
          <p:nvPr>
            <p:ph type="subTitle" idx="4294967295"/>
          </p:nvPr>
        </p:nvSpPr>
        <p:spPr>
          <a:xfrm>
            <a:off x="5799000" y="3120975"/>
            <a:ext cx="553200" cy="4839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b="1"/>
              <a:t>0</a:t>
            </a:r>
            <a:endParaRPr sz="1600" b="1" baseline="-25000"/>
          </a:p>
        </p:txBody>
      </p:sp>
      <p:sp>
        <p:nvSpPr>
          <p:cNvPr id="3622" name="Google Shape;3622;p48"/>
          <p:cNvSpPr txBox="1">
            <a:spLocks noGrp="1"/>
          </p:cNvSpPr>
          <p:nvPr>
            <p:ph type="subTitle" idx="4294967295"/>
          </p:nvPr>
        </p:nvSpPr>
        <p:spPr>
          <a:xfrm>
            <a:off x="2222725" y="1930325"/>
            <a:ext cx="1092900" cy="347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b="1"/>
              <a:t>Doctor 1</a:t>
            </a:r>
            <a:endParaRPr sz="1600" b="1"/>
          </a:p>
        </p:txBody>
      </p:sp>
      <p:sp>
        <p:nvSpPr>
          <p:cNvPr id="3623" name="Google Shape;3623;p48"/>
          <p:cNvSpPr txBox="1">
            <a:spLocks noGrp="1"/>
          </p:cNvSpPr>
          <p:nvPr>
            <p:ph type="subTitle" idx="4294967295"/>
          </p:nvPr>
        </p:nvSpPr>
        <p:spPr>
          <a:xfrm>
            <a:off x="4051525" y="1930325"/>
            <a:ext cx="1092900" cy="347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b="1"/>
              <a:t>Doctor 2</a:t>
            </a:r>
            <a:endParaRPr sz="1600" b="1"/>
          </a:p>
        </p:txBody>
      </p:sp>
      <p:sp>
        <p:nvSpPr>
          <p:cNvPr id="3624" name="Google Shape;3624;p48"/>
          <p:cNvSpPr txBox="1">
            <a:spLocks noGrp="1"/>
          </p:cNvSpPr>
          <p:nvPr>
            <p:ph type="subTitle" idx="4294967295"/>
          </p:nvPr>
        </p:nvSpPr>
        <p:spPr>
          <a:xfrm>
            <a:off x="5880325" y="1930325"/>
            <a:ext cx="1092900" cy="347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b="1"/>
              <a:t>Doctor 3</a:t>
            </a:r>
            <a:endParaRPr sz="1600" b="1"/>
          </a:p>
        </p:txBody>
      </p:sp>
      <p:sp>
        <p:nvSpPr>
          <p:cNvPr id="3625" name="Google Shape;3625;p48"/>
          <p:cNvSpPr txBox="1">
            <a:spLocks noGrp="1"/>
          </p:cNvSpPr>
          <p:nvPr>
            <p:ph type="subTitle" idx="4294967295"/>
          </p:nvPr>
        </p:nvSpPr>
        <p:spPr>
          <a:xfrm>
            <a:off x="2446200" y="3806775"/>
            <a:ext cx="553200" cy="4839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b="1"/>
              <a:t>1</a:t>
            </a:r>
            <a:endParaRPr sz="1600" b="1" baseline="-25000"/>
          </a:p>
        </p:txBody>
      </p:sp>
      <p:sp>
        <p:nvSpPr>
          <p:cNvPr id="3626" name="Google Shape;3626;p48"/>
          <p:cNvSpPr txBox="1">
            <a:spLocks noGrp="1"/>
          </p:cNvSpPr>
          <p:nvPr>
            <p:ph type="subTitle" idx="4294967295"/>
          </p:nvPr>
        </p:nvSpPr>
        <p:spPr>
          <a:xfrm>
            <a:off x="4351200" y="3806775"/>
            <a:ext cx="553200" cy="4839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b="1"/>
              <a:t>0</a:t>
            </a:r>
            <a:endParaRPr sz="1600" b="1" baseline="-25000"/>
          </a:p>
        </p:txBody>
      </p:sp>
      <p:sp>
        <p:nvSpPr>
          <p:cNvPr id="3627" name="Google Shape;3627;p48"/>
          <p:cNvSpPr txBox="1">
            <a:spLocks noGrp="1"/>
          </p:cNvSpPr>
          <p:nvPr>
            <p:ph type="subTitle" idx="4294967295"/>
          </p:nvPr>
        </p:nvSpPr>
        <p:spPr>
          <a:xfrm>
            <a:off x="6256200" y="3730575"/>
            <a:ext cx="553200" cy="4839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b="1"/>
              <a:t>1</a:t>
            </a:r>
            <a:endParaRPr sz="1600" b="1" baseline="-25000"/>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98"/>
                                        </p:tgtEl>
                                        <p:attrNameLst>
                                          <p:attrName>style.visibility</p:attrName>
                                        </p:attrNameLst>
                                      </p:cBhvr>
                                      <p:to>
                                        <p:strVal val="visible"/>
                                      </p:to>
                                    </p:set>
                                    <p:animEffect transition="in" filter="fade">
                                      <p:cBhvr>
                                        <p:cTn id="7" dur="1000"/>
                                        <p:tgtEl>
                                          <p:spTgt spid="3598"/>
                                        </p:tgtEl>
                                      </p:cBhvr>
                                    </p:animEffect>
                                  </p:childTnLst>
                                </p:cTn>
                              </p:par>
                              <p:par>
                                <p:cTn id="8" presetID="10" presetClass="entr" presetSubtype="0" fill="hold" nodeType="withEffect">
                                  <p:stCondLst>
                                    <p:cond delay="0"/>
                                  </p:stCondLst>
                                  <p:childTnLst>
                                    <p:set>
                                      <p:cBhvr>
                                        <p:cTn id="9" dur="1" fill="hold">
                                          <p:stCondLst>
                                            <p:cond delay="0"/>
                                          </p:stCondLst>
                                        </p:cTn>
                                        <p:tgtEl>
                                          <p:spTgt spid="3599"/>
                                        </p:tgtEl>
                                        <p:attrNameLst>
                                          <p:attrName>style.visibility</p:attrName>
                                        </p:attrNameLst>
                                      </p:cBhvr>
                                      <p:to>
                                        <p:strVal val="visible"/>
                                      </p:to>
                                    </p:set>
                                    <p:animEffect transition="in" filter="fade">
                                      <p:cBhvr>
                                        <p:cTn id="10" dur="1000"/>
                                        <p:tgtEl>
                                          <p:spTgt spid="3599"/>
                                        </p:tgtEl>
                                      </p:cBhvr>
                                    </p:animEffect>
                                  </p:childTnLst>
                                </p:cTn>
                              </p:par>
                              <p:par>
                                <p:cTn id="11" presetID="10" presetClass="entr" presetSubtype="0" fill="hold" nodeType="withEffect">
                                  <p:stCondLst>
                                    <p:cond delay="0"/>
                                  </p:stCondLst>
                                  <p:childTnLst>
                                    <p:set>
                                      <p:cBhvr>
                                        <p:cTn id="12" dur="1" fill="hold">
                                          <p:stCondLst>
                                            <p:cond delay="0"/>
                                          </p:stCondLst>
                                        </p:cTn>
                                        <p:tgtEl>
                                          <p:spTgt spid="3600"/>
                                        </p:tgtEl>
                                        <p:attrNameLst>
                                          <p:attrName>style.visibility</p:attrName>
                                        </p:attrNameLst>
                                      </p:cBhvr>
                                      <p:to>
                                        <p:strVal val="visible"/>
                                      </p:to>
                                    </p:set>
                                    <p:animEffect transition="in" filter="fade">
                                      <p:cBhvr>
                                        <p:cTn id="13" dur="1000"/>
                                        <p:tgtEl>
                                          <p:spTgt spid="3600"/>
                                        </p:tgtEl>
                                      </p:cBhvr>
                                    </p:animEffect>
                                  </p:childTnLst>
                                </p:cTn>
                              </p:par>
                              <p:par>
                                <p:cTn id="14" presetID="10" presetClass="entr" presetSubtype="0" fill="hold" nodeType="withEffect">
                                  <p:stCondLst>
                                    <p:cond delay="0"/>
                                  </p:stCondLst>
                                  <p:childTnLst>
                                    <p:set>
                                      <p:cBhvr>
                                        <p:cTn id="15" dur="1" fill="hold">
                                          <p:stCondLst>
                                            <p:cond delay="0"/>
                                          </p:stCondLst>
                                        </p:cTn>
                                        <p:tgtEl>
                                          <p:spTgt spid="3601"/>
                                        </p:tgtEl>
                                        <p:attrNameLst>
                                          <p:attrName>style.visibility</p:attrName>
                                        </p:attrNameLst>
                                      </p:cBhvr>
                                      <p:to>
                                        <p:strVal val="visible"/>
                                      </p:to>
                                    </p:set>
                                    <p:animEffect transition="in" filter="fade">
                                      <p:cBhvr>
                                        <p:cTn id="16" dur="1000"/>
                                        <p:tgtEl>
                                          <p:spTgt spid="3601"/>
                                        </p:tgtEl>
                                      </p:cBhvr>
                                    </p:animEffect>
                                  </p:childTnLst>
                                </p:cTn>
                              </p:par>
                              <p:par>
                                <p:cTn id="17" presetID="10" presetClass="entr" presetSubtype="0" fill="hold" nodeType="withEffect">
                                  <p:stCondLst>
                                    <p:cond delay="0"/>
                                  </p:stCondLst>
                                  <p:childTnLst>
                                    <p:set>
                                      <p:cBhvr>
                                        <p:cTn id="18" dur="1" fill="hold">
                                          <p:stCondLst>
                                            <p:cond delay="0"/>
                                          </p:stCondLst>
                                        </p:cTn>
                                        <p:tgtEl>
                                          <p:spTgt spid="3602"/>
                                        </p:tgtEl>
                                        <p:attrNameLst>
                                          <p:attrName>style.visibility</p:attrName>
                                        </p:attrNameLst>
                                      </p:cBhvr>
                                      <p:to>
                                        <p:strVal val="visible"/>
                                      </p:to>
                                    </p:set>
                                    <p:animEffect transition="in" filter="fade">
                                      <p:cBhvr>
                                        <p:cTn id="19" dur="1000"/>
                                        <p:tgtEl>
                                          <p:spTgt spid="3602"/>
                                        </p:tgtEl>
                                      </p:cBhvr>
                                    </p:animEffect>
                                  </p:childTnLst>
                                </p:cTn>
                              </p:par>
                              <p:par>
                                <p:cTn id="20" presetID="10" presetClass="entr" presetSubtype="0" fill="hold" nodeType="withEffect">
                                  <p:stCondLst>
                                    <p:cond delay="0"/>
                                  </p:stCondLst>
                                  <p:childTnLst>
                                    <p:set>
                                      <p:cBhvr>
                                        <p:cTn id="21" dur="1" fill="hold">
                                          <p:stCondLst>
                                            <p:cond delay="0"/>
                                          </p:stCondLst>
                                        </p:cTn>
                                        <p:tgtEl>
                                          <p:spTgt spid="3603"/>
                                        </p:tgtEl>
                                        <p:attrNameLst>
                                          <p:attrName>style.visibility</p:attrName>
                                        </p:attrNameLst>
                                      </p:cBhvr>
                                      <p:to>
                                        <p:strVal val="visible"/>
                                      </p:to>
                                    </p:set>
                                    <p:animEffect transition="in" filter="fade">
                                      <p:cBhvr>
                                        <p:cTn id="22" dur="1000"/>
                                        <p:tgtEl>
                                          <p:spTgt spid="3603"/>
                                        </p:tgtEl>
                                      </p:cBhvr>
                                    </p:animEffect>
                                  </p:childTnLst>
                                </p:cTn>
                              </p:par>
                              <p:par>
                                <p:cTn id="23" presetID="10" presetClass="entr" presetSubtype="0" fill="hold" nodeType="withEffect">
                                  <p:stCondLst>
                                    <p:cond delay="0"/>
                                  </p:stCondLst>
                                  <p:childTnLst>
                                    <p:set>
                                      <p:cBhvr>
                                        <p:cTn id="24" dur="1" fill="hold">
                                          <p:stCondLst>
                                            <p:cond delay="0"/>
                                          </p:stCondLst>
                                        </p:cTn>
                                        <p:tgtEl>
                                          <p:spTgt spid="3604"/>
                                        </p:tgtEl>
                                        <p:attrNameLst>
                                          <p:attrName>style.visibility</p:attrName>
                                        </p:attrNameLst>
                                      </p:cBhvr>
                                      <p:to>
                                        <p:strVal val="visible"/>
                                      </p:to>
                                    </p:set>
                                    <p:animEffect transition="in" filter="fade">
                                      <p:cBhvr>
                                        <p:cTn id="25" dur="1000"/>
                                        <p:tgtEl>
                                          <p:spTgt spid="3604"/>
                                        </p:tgtEl>
                                      </p:cBhvr>
                                    </p:animEffect>
                                  </p:childTnLst>
                                </p:cTn>
                              </p:par>
                              <p:par>
                                <p:cTn id="26" presetID="10" presetClass="entr" presetSubtype="0" fill="hold" nodeType="withEffect">
                                  <p:stCondLst>
                                    <p:cond delay="0"/>
                                  </p:stCondLst>
                                  <p:childTnLst>
                                    <p:set>
                                      <p:cBhvr>
                                        <p:cTn id="27" dur="1" fill="hold">
                                          <p:stCondLst>
                                            <p:cond delay="0"/>
                                          </p:stCondLst>
                                        </p:cTn>
                                        <p:tgtEl>
                                          <p:spTgt spid="3605"/>
                                        </p:tgtEl>
                                        <p:attrNameLst>
                                          <p:attrName>style.visibility</p:attrName>
                                        </p:attrNameLst>
                                      </p:cBhvr>
                                      <p:to>
                                        <p:strVal val="visible"/>
                                      </p:to>
                                    </p:set>
                                    <p:animEffect transition="in" filter="fade">
                                      <p:cBhvr>
                                        <p:cTn id="28" dur="1000"/>
                                        <p:tgtEl>
                                          <p:spTgt spid="3605"/>
                                        </p:tgtEl>
                                      </p:cBhvr>
                                    </p:animEffect>
                                  </p:childTnLst>
                                </p:cTn>
                              </p:par>
                              <p:par>
                                <p:cTn id="29" presetID="10" presetClass="entr" presetSubtype="0" fill="hold" nodeType="withEffect">
                                  <p:stCondLst>
                                    <p:cond delay="0"/>
                                  </p:stCondLst>
                                  <p:childTnLst>
                                    <p:set>
                                      <p:cBhvr>
                                        <p:cTn id="30" dur="1" fill="hold">
                                          <p:stCondLst>
                                            <p:cond delay="0"/>
                                          </p:stCondLst>
                                        </p:cTn>
                                        <p:tgtEl>
                                          <p:spTgt spid="3622"/>
                                        </p:tgtEl>
                                        <p:attrNameLst>
                                          <p:attrName>style.visibility</p:attrName>
                                        </p:attrNameLst>
                                      </p:cBhvr>
                                      <p:to>
                                        <p:strVal val="visible"/>
                                      </p:to>
                                    </p:set>
                                    <p:animEffect transition="in" filter="fade">
                                      <p:cBhvr>
                                        <p:cTn id="31" dur="1000"/>
                                        <p:tgtEl>
                                          <p:spTgt spid="362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606"/>
                                        </p:tgtEl>
                                        <p:attrNameLst>
                                          <p:attrName>style.visibility</p:attrName>
                                        </p:attrNameLst>
                                      </p:cBhvr>
                                      <p:to>
                                        <p:strVal val="visible"/>
                                      </p:to>
                                    </p:set>
                                    <p:animEffect transition="in" filter="fade">
                                      <p:cBhvr>
                                        <p:cTn id="36" dur="1000"/>
                                        <p:tgtEl>
                                          <p:spTgt spid="3606"/>
                                        </p:tgtEl>
                                      </p:cBhvr>
                                    </p:animEffect>
                                  </p:childTnLst>
                                </p:cTn>
                              </p:par>
                              <p:par>
                                <p:cTn id="37" presetID="10" presetClass="entr" presetSubtype="0" fill="hold" nodeType="withEffect">
                                  <p:stCondLst>
                                    <p:cond delay="0"/>
                                  </p:stCondLst>
                                  <p:childTnLst>
                                    <p:set>
                                      <p:cBhvr>
                                        <p:cTn id="38" dur="1" fill="hold">
                                          <p:stCondLst>
                                            <p:cond delay="0"/>
                                          </p:stCondLst>
                                        </p:cTn>
                                        <p:tgtEl>
                                          <p:spTgt spid="3607"/>
                                        </p:tgtEl>
                                        <p:attrNameLst>
                                          <p:attrName>style.visibility</p:attrName>
                                        </p:attrNameLst>
                                      </p:cBhvr>
                                      <p:to>
                                        <p:strVal val="visible"/>
                                      </p:to>
                                    </p:set>
                                    <p:animEffect transition="in" filter="fade">
                                      <p:cBhvr>
                                        <p:cTn id="39" dur="1000"/>
                                        <p:tgtEl>
                                          <p:spTgt spid="3607"/>
                                        </p:tgtEl>
                                      </p:cBhvr>
                                    </p:animEffect>
                                  </p:childTnLst>
                                </p:cTn>
                              </p:par>
                              <p:par>
                                <p:cTn id="40" presetID="10" presetClass="entr" presetSubtype="0" fill="hold" nodeType="withEffect">
                                  <p:stCondLst>
                                    <p:cond delay="0"/>
                                  </p:stCondLst>
                                  <p:childTnLst>
                                    <p:set>
                                      <p:cBhvr>
                                        <p:cTn id="41" dur="1" fill="hold">
                                          <p:stCondLst>
                                            <p:cond delay="0"/>
                                          </p:stCondLst>
                                        </p:cTn>
                                        <p:tgtEl>
                                          <p:spTgt spid="3608"/>
                                        </p:tgtEl>
                                        <p:attrNameLst>
                                          <p:attrName>style.visibility</p:attrName>
                                        </p:attrNameLst>
                                      </p:cBhvr>
                                      <p:to>
                                        <p:strVal val="visible"/>
                                      </p:to>
                                    </p:set>
                                    <p:animEffect transition="in" filter="fade">
                                      <p:cBhvr>
                                        <p:cTn id="42" dur="1000"/>
                                        <p:tgtEl>
                                          <p:spTgt spid="3608"/>
                                        </p:tgtEl>
                                      </p:cBhvr>
                                    </p:animEffect>
                                  </p:childTnLst>
                                </p:cTn>
                              </p:par>
                              <p:par>
                                <p:cTn id="43" presetID="10" presetClass="entr" presetSubtype="0" fill="hold" nodeType="withEffect">
                                  <p:stCondLst>
                                    <p:cond delay="0"/>
                                  </p:stCondLst>
                                  <p:childTnLst>
                                    <p:set>
                                      <p:cBhvr>
                                        <p:cTn id="44" dur="1" fill="hold">
                                          <p:stCondLst>
                                            <p:cond delay="0"/>
                                          </p:stCondLst>
                                        </p:cTn>
                                        <p:tgtEl>
                                          <p:spTgt spid="3609"/>
                                        </p:tgtEl>
                                        <p:attrNameLst>
                                          <p:attrName>style.visibility</p:attrName>
                                        </p:attrNameLst>
                                      </p:cBhvr>
                                      <p:to>
                                        <p:strVal val="visible"/>
                                      </p:to>
                                    </p:set>
                                    <p:animEffect transition="in" filter="fade">
                                      <p:cBhvr>
                                        <p:cTn id="45" dur="1000"/>
                                        <p:tgtEl>
                                          <p:spTgt spid="3609"/>
                                        </p:tgtEl>
                                      </p:cBhvr>
                                    </p:animEffect>
                                  </p:childTnLst>
                                </p:cTn>
                              </p:par>
                              <p:par>
                                <p:cTn id="46" presetID="10" presetClass="entr" presetSubtype="0" fill="hold" nodeType="withEffect">
                                  <p:stCondLst>
                                    <p:cond delay="0"/>
                                  </p:stCondLst>
                                  <p:childTnLst>
                                    <p:set>
                                      <p:cBhvr>
                                        <p:cTn id="47" dur="1" fill="hold">
                                          <p:stCondLst>
                                            <p:cond delay="0"/>
                                          </p:stCondLst>
                                        </p:cTn>
                                        <p:tgtEl>
                                          <p:spTgt spid="3610"/>
                                        </p:tgtEl>
                                        <p:attrNameLst>
                                          <p:attrName>style.visibility</p:attrName>
                                        </p:attrNameLst>
                                      </p:cBhvr>
                                      <p:to>
                                        <p:strVal val="visible"/>
                                      </p:to>
                                    </p:set>
                                    <p:animEffect transition="in" filter="fade">
                                      <p:cBhvr>
                                        <p:cTn id="48" dur="1000"/>
                                        <p:tgtEl>
                                          <p:spTgt spid="3610"/>
                                        </p:tgtEl>
                                      </p:cBhvr>
                                    </p:animEffect>
                                  </p:childTnLst>
                                </p:cTn>
                              </p:par>
                              <p:par>
                                <p:cTn id="49" presetID="10" presetClass="entr" presetSubtype="0" fill="hold" nodeType="withEffect">
                                  <p:stCondLst>
                                    <p:cond delay="0"/>
                                  </p:stCondLst>
                                  <p:childTnLst>
                                    <p:set>
                                      <p:cBhvr>
                                        <p:cTn id="50" dur="1" fill="hold">
                                          <p:stCondLst>
                                            <p:cond delay="0"/>
                                          </p:stCondLst>
                                        </p:cTn>
                                        <p:tgtEl>
                                          <p:spTgt spid="3611"/>
                                        </p:tgtEl>
                                        <p:attrNameLst>
                                          <p:attrName>style.visibility</p:attrName>
                                        </p:attrNameLst>
                                      </p:cBhvr>
                                      <p:to>
                                        <p:strVal val="visible"/>
                                      </p:to>
                                    </p:set>
                                    <p:animEffect transition="in" filter="fade">
                                      <p:cBhvr>
                                        <p:cTn id="51" dur="1000"/>
                                        <p:tgtEl>
                                          <p:spTgt spid="3611"/>
                                        </p:tgtEl>
                                      </p:cBhvr>
                                    </p:animEffect>
                                  </p:childTnLst>
                                </p:cTn>
                              </p:par>
                              <p:par>
                                <p:cTn id="52" presetID="10" presetClass="entr" presetSubtype="0" fill="hold" nodeType="withEffect">
                                  <p:stCondLst>
                                    <p:cond delay="0"/>
                                  </p:stCondLst>
                                  <p:childTnLst>
                                    <p:set>
                                      <p:cBhvr>
                                        <p:cTn id="53" dur="1" fill="hold">
                                          <p:stCondLst>
                                            <p:cond delay="0"/>
                                          </p:stCondLst>
                                        </p:cTn>
                                        <p:tgtEl>
                                          <p:spTgt spid="3612"/>
                                        </p:tgtEl>
                                        <p:attrNameLst>
                                          <p:attrName>style.visibility</p:attrName>
                                        </p:attrNameLst>
                                      </p:cBhvr>
                                      <p:to>
                                        <p:strVal val="visible"/>
                                      </p:to>
                                    </p:set>
                                    <p:animEffect transition="in" filter="fade">
                                      <p:cBhvr>
                                        <p:cTn id="54" dur="1000"/>
                                        <p:tgtEl>
                                          <p:spTgt spid="3612"/>
                                        </p:tgtEl>
                                      </p:cBhvr>
                                    </p:animEffect>
                                  </p:childTnLst>
                                </p:cTn>
                              </p:par>
                              <p:par>
                                <p:cTn id="55" presetID="10" presetClass="entr" presetSubtype="0" fill="hold" nodeType="withEffect">
                                  <p:stCondLst>
                                    <p:cond delay="0"/>
                                  </p:stCondLst>
                                  <p:childTnLst>
                                    <p:set>
                                      <p:cBhvr>
                                        <p:cTn id="56" dur="1" fill="hold">
                                          <p:stCondLst>
                                            <p:cond delay="0"/>
                                          </p:stCondLst>
                                        </p:cTn>
                                        <p:tgtEl>
                                          <p:spTgt spid="3613"/>
                                        </p:tgtEl>
                                        <p:attrNameLst>
                                          <p:attrName>style.visibility</p:attrName>
                                        </p:attrNameLst>
                                      </p:cBhvr>
                                      <p:to>
                                        <p:strVal val="visible"/>
                                      </p:to>
                                    </p:set>
                                    <p:animEffect transition="in" filter="fade">
                                      <p:cBhvr>
                                        <p:cTn id="57" dur="1000"/>
                                        <p:tgtEl>
                                          <p:spTgt spid="3613"/>
                                        </p:tgtEl>
                                      </p:cBhvr>
                                    </p:animEffect>
                                  </p:childTnLst>
                                </p:cTn>
                              </p:par>
                              <p:par>
                                <p:cTn id="58" presetID="10" presetClass="entr" presetSubtype="0" fill="hold" nodeType="withEffect">
                                  <p:stCondLst>
                                    <p:cond delay="0"/>
                                  </p:stCondLst>
                                  <p:childTnLst>
                                    <p:set>
                                      <p:cBhvr>
                                        <p:cTn id="59" dur="1" fill="hold">
                                          <p:stCondLst>
                                            <p:cond delay="0"/>
                                          </p:stCondLst>
                                        </p:cTn>
                                        <p:tgtEl>
                                          <p:spTgt spid="3623"/>
                                        </p:tgtEl>
                                        <p:attrNameLst>
                                          <p:attrName>style.visibility</p:attrName>
                                        </p:attrNameLst>
                                      </p:cBhvr>
                                      <p:to>
                                        <p:strVal val="visible"/>
                                      </p:to>
                                    </p:set>
                                    <p:animEffect transition="in" filter="fade">
                                      <p:cBhvr>
                                        <p:cTn id="60" dur="1000"/>
                                        <p:tgtEl>
                                          <p:spTgt spid="362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614"/>
                                        </p:tgtEl>
                                        <p:attrNameLst>
                                          <p:attrName>style.visibility</p:attrName>
                                        </p:attrNameLst>
                                      </p:cBhvr>
                                      <p:to>
                                        <p:strVal val="visible"/>
                                      </p:to>
                                    </p:set>
                                    <p:animEffect transition="in" filter="fade">
                                      <p:cBhvr>
                                        <p:cTn id="65" dur="1000"/>
                                        <p:tgtEl>
                                          <p:spTgt spid="3614"/>
                                        </p:tgtEl>
                                      </p:cBhvr>
                                    </p:animEffect>
                                  </p:childTnLst>
                                </p:cTn>
                              </p:par>
                              <p:par>
                                <p:cTn id="66" presetID="10" presetClass="entr" presetSubtype="0" fill="hold" nodeType="withEffect">
                                  <p:stCondLst>
                                    <p:cond delay="0"/>
                                  </p:stCondLst>
                                  <p:childTnLst>
                                    <p:set>
                                      <p:cBhvr>
                                        <p:cTn id="67" dur="1" fill="hold">
                                          <p:stCondLst>
                                            <p:cond delay="0"/>
                                          </p:stCondLst>
                                        </p:cTn>
                                        <p:tgtEl>
                                          <p:spTgt spid="3615"/>
                                        </p:tgtEl>
                                        <p:attrNameLst>
                                          <p:attrName>style.visibility</p:attrName>
                                        </p:attrNameLst>
                                      </p:cBhvr>
                                      <p:to>
                                        <p:strVal val="visible"/>
                                      </p:to>
                                    </p:set>
                                    <p:animEffect transition="in" filter="fade">
                                      <p:cBhvr>
                                        <p:cTn id="68" dur="1000"/>
                                        <p:tgtEl>
                                          <p:spTgt spid="3615"/>
                                        </p:tgtEl>
                                      </p:cBhvr>
                                    </p:animEffect>
                                  </p:childTnLst>
                                </p:cTn>
                              </p:par>
                              <p:par>
                                <p:cTn id="69" presetID="10" presetClass="entr" presetSubtype="0" fill="hold" nodeType="withEffect">
                                  <p:stCondLst>
                                    <p:cond delay="0"/>
                                  </p:stCondLst>
                                  <p:childTnLst>
                                    <p:set>
                                      <p:cBhvr>
                                        <p:cTn id="70" dur="1" fill="hold">
                                          <p:stCondLst>
                                            <p:cond delay="0"/>
                                          </p:stCondLst>
                                        </p:cTn>
                                        <p:tgtEl>
                                          <p:spTgt spid="3616"/>
                                        </p:tgtEl>
                                        <p:attrNameLst>
                                          <p:attrName>style.visibility</p:attrName>
                                        </p:attrNameLst>
                                      </p:cBhvr>
                                      <p:to>
                                        <p:strVal val="visible"/>
                                      </p:to>
                                    </p:set>
                                    <p:animEffect transition="in" filter="fade">
                                      <p:cBhvr>
                                        <p:cTn id="71" dur="1000"/>
                                        <p:tgtEl>
                                          <p:spTgt spid="3616"/>
                                        </p:tgtEl>
                                      </p:cBhvr>
                                    </p:animEffect>
                                  </p:childTnLst>
                                </p:cTn>
                              </p:par>
                              <p:par>
                                <p:cTn id="72" presetID="10" presetClass="entr" presetSubtype="0" fill="hold" nodeType="withEffect">
                                  <p:stCondLst>
                                    <p:cond delay="0"/>
                                  </p:stCondLst>
                                  <p:childTnLst>
                                    <p:set>
                                      <p:cBhvr>
                                        <p:cTn id="73" dur="1" fill="hold">
                                          <p:stCondLst>
                                            <p:cond delay="0"/>
                                          </p:stCondLst>
                                        </p:cTn>
                                        <p:tgtEl>
                                          <p:spTgt spid="3617"/>
                                        </p:tgtEl>
                                        <p:attrNameLst>
                                          <p:attrName>style.visibility</p:attrName>
                                        </p:attrNameLst>
                                      </p:cBhvr>
                                      <p:to>
                                        <p:strVal val="visible"/>
                                      </p:to>
                                    </p:set>
                                    <p:animEffect transition="in" filter="fade">
                                      <p:cBhvr>
                                        <p:cTn id="74" dur="1000"/>
                                        <p:tgtEl>
                                          <p:spTgt spid="3617"/>
                                        </p:tgtEl>
                                      </p:cBhvr>
                                    </p:animEffect>
                                  </p:childTnLst>
                                </p:cTn>
                              </p:par>
                              <p:par>
                                <p:cTn id="75" presetID="10" presetClass="entr" presetSubtype="0" fill="hold" nodeType="withEffect">
                                  <p:stCondLst>
                                    <p:cond delay="0"/>
                                  </p:stCondLst>
                                  <p:childTnLst>
                                    <p:set>
                                      <p:cBhvr>
                                        <p:cTn id="76" dur="1" fill="hold">
                                          <p:stCondLst>
                                            <p:cond delay="0"/>
                                          </p:stCondLst>
                                        </p:cTn>
                                        <p:tgtEl>
                                          <p:spTgt spid="3618"/>
                                        </p:tgtEl>
                                        <p:attrNameLst>
                                          <p:attrName>style.visibility</p:attrName>
                                        </p:attrNameLst>
                                      </p:cBhvr>
                                      <p:to>
                                        <p:strVal val="visible"/>
                                      </p:to>
                                    </p:set>
                                    <p:animEffect transition="in" filter="fade">
                                      <p:cBhvr>
                                        <p:cTn id="77" dur="1000"/>
                                        <p:tgtEl>
                                          <p:spTgt spid="3618"/>
                                        </p:tgtEl>
                                      </p:cBhvr>
                                    </p:animEffect>
                                  </p:childTnLst>
                                </p:cTn>
                              </p:par>
                              <p:par>
                                <p:cTn id="78" presetID="10" presetClass="entr" presetSubtype="0" fill="hold" nodeType="withEffect">
                                  <p:stCondLst>
                                    <p:cond delay="0"/>
                                  </p:stCondLst>
                                  <p:childTnLst>
                                    <p:set>
                                      <p:cBhvr>
                                        <p:cTn id="79" dur="1" fill="hold">
                                          <p:stCondLst>
                                            <p:cond delay="0"/>
                                          </p:stCondLst>
                                        </p:cTn>
                                        <p:tgtEl>
                                          <p:spTgt spid="3619"/>
                                        </p:tgtEl>
                                        <p:attrNameLst>
                                          <p:attrName>style.visibility</p:attrName>
                                        </p:attrNameLst>
                                      </p:cBhvr>
                                      <p:to>
                                        <p:strVal val="visible"/>
                                      </p:to>
                                    </p:set>
                                    <p:animEffect transition="in" filter="fade">
                                      <p:cBhvr>
                                        <p:cTn id="80" dur="1000"/>
                                        <p:tgtEl>
                                          <p:spTgt spid="3619"/>
                                        </p:tgtEl>
                                      </p:cBhvr>
                                    </p:animEffect>
                                  </p:childTnLst>
                                </p:cTn>
                              </p:par>
                              <p:par>
                                <p:cTn id="81" presetID="10" presetClass="entr" presetSubtype="0" fill="hold" nodeType="withEffect">
                                  <p:stCondLst>
                                    <p:cond delay="0"/>
                                  </p:stCondLst>
                                  <p:childTnLst>
                                    <p:set>
                                      <p:cBhvr>
                                        <p:cTn id="82" dur="1" fill="hold">
                                          <p:stCondLst>
                                            <p:cond delay="0"/>
                                          </p:stCondLst>
                                        </p:cTn>
                                        <p:tgtEl>
                                          <p:spTgt spid="3620"/>
                                        </p:tgtEl>
                                        <p:attrNameLst>
                                          <p:attrName>style.visibility</p:attrName>
                                        </p:attrNameLst>
                                      </p:cBhvr>
                                      <p:to>
                                        <p:strVal val="visible"/>
                                      </p:to>
                                    </p:set>
                                    <p:animEffect transition="in" filter="fade">
                                      <p:cBhvr>
                                        <p:cTn id="83" dur="1000"/>
                                        <p:tgtEl>
                                          <p:spTgt spid="3620"/>
                                        </p:tgtEl>
                                      </p:cBhvr>
                                    </p:animEffect>
                                  </p:childTnLst>
                                </p:cTn>
                              </p:par>
                              <p:par>
                                <p:cTn id="84" presetID="10" presetClass="entr" presetSubtype="0" fill="hold" nodeType="withEffect">
                                  <p:stCondLst>
                                    <p:cond delay="0"/>
                                  </p:stCondLst>
                                  <p:childTnLst>
                                    <p:set>
                                      <p:cBhvr>
                                        <p:cTn id="85" dur="1" fill="hold">
                                          <p:stCondLst>
                                            <p:cond delay="0"/>
                                          </p:stCondLst>
                                        </p:cTn>
                                        <p:tgtEl>
                                          <p:spTgt spid="3621"/>
                                        </p:tgtEl>
                                        <p:attrNameLst>
                                          <p:attrName>style.visibility</p:attrName>
                                        </p:attrNameLst>
                                      </p:cBhvr>
                                      <p:to>
                                        <p:strVal val="visible"/>
                                      </p:to>
                                    </p:set>
                                    <p:animEffect transition="in" filter="fade">
                                      <p:cBhvr>
                                        <p:cTn id="86" dur="1000"/>
                                        <p:tgtEl>
                                          <p:spTgt spid="3621"/>
                                        </p:tgtEl>
                                      </p:cBhvr>
                                    </p:animEffect>
                                  </p:childTnLst>
                                </p:cTn>
                              </p:par>
                              <p:par>
                                <p:cTn id="87" presetID="10" presetClass="entr" presetSubtype="0" fill="hold" nodeType="withEffect">
                                  <p:stCondLst>
                                    <p:cond delay="0"/>
                                  </p:stCondLst>
                                  <p:childTnLst>
                                    <p:set>
                                      <p:cBhvr>
                                        <p:cTn id="88" dur="1" fill="hold">
                                          <p:stCondLst>
                                            <p:cond delay="0"/>
                                          </p:stCondLst>
                                        </p:cTn>
                                        <p:tgtEl>
                                          <p:spTgt spid="3624"/>
                                        </p:tgtEl>
                                        <p:attrNameLst>
                                          <p:attrName>style.visibility</p:attrName>
                                        </p:attrNameLst>
                                      </p:cBhvr>
                                      <p:to>
                                        <p:strVal val="visible"/>
                                      </p:to>
                                    </p:set>
                                    <p:animEffect transition="in" filter="fade">
                                      <p:cBhvr>
                                        <p:cTn id="89" dur="1000"/>
                                        <p:tgtEl>
                                          <p:spTgt spid="3624"/>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3625"/>
                                        </p:tgtEl>
                                        <p:attrNameLst>
                                          <p:attrName>style.visibility</p:attrName>
                                        </p:attrNameLst>
                                      </p:cBhvr>
                                      <p:to>
                                        <p:strVal val="visible"/>
                                      </p:to>
                                    </p:set>
                                    <p:animEffect transition="in" filter="fade">
                                      <p:cBhvr>
                                        <p:cTn id="94" dur="1000"/>
                                        <p:tgtEl>
                                          <p:spTgt spid="3625"/>
                                        </p:tgtEl>
                                      </p:cBhvr>
                                    </p:animEffect>
                                  </p:childTnLst>
                                </p:cTn>
                              </p:par>
                              <p:par>
                                <p:cTn id="95" presetID="10" presetClass="entr" presetSubtype="0" fill="hold" nodeType="withEffect">
                                  <p:stCondLst>
                                    <p:cond delay="0"/>
                                  </p:stCondLst>
                                  <p:childTnLst>
                                    <p:set>
                                      <p:cBhvr>
                                        <p:cTn id="96" dur="1" fill="hold">
                                          <p:stCondLst>
                                            <p:cond delay="0"/>
                                          </p:stCondLst>
                                        </p:cTn>
                                        <p:tgtEl>
                                          <p:spTgt spid="3626"/>
                                        </p:tgtEl>
                                        <p:attrNameLst>
                                          <p:attrName>style.visibility</p:attrName>
                                        </p:attrNameLst>
                                      </p:cBhvr>
                                      <p:to>
                                        <p:strVal val="visible"/>
                                      </p:to>
                                    </p:set>
                                    <p:animEffect transition="in" filter="fade">
                                      <p:cBhvr>
                                        <p:cTn id="97" dur="1000"/>
                                        <p:tgtEl>
                                          <p:spTgt spid="3626"/>
                                        </p:tgtEl>
                                      </p:cBhvr>
                                    </p:animEffect>
                                  </p:childTnLst>
                                </p:cTn>
                              </p:par>
                              <p:par>
                                <p:cTn id="98" presetID="10" presetClass="entr" presetSubtype="0" fill="hold" nodeType="withEffect">
                                  <p:stCondLst>
                                    <p:cond delay="0"/>
                                  </p:stCondLst>
                                  <p:childTnLst>
                                    <p:set>
                                      <p:cBhvr>
                                        <p:cTn id="99" dur="1" fill="hold">
                                          <p:stCondLst>
                                            <p:cond delay="0"/>
                                          </p:stCondLst>
                                        </p:cTn>
                                        <p:tgtEl>
                                          <p:spTgt spid="3627"/>
                                        </p:tgtEl>
                                        <p:attrNameLst>
                                          <p:attrName>style.visibility</p:attrName>
                                        </p:attrNameLst>
                                      </p:cBhvr>
                                      <p:to>
                                        <p:strVal val="visible"/>
                                      </p:to>
                                    </p:set>
                                    <p:animEffect transition="in" filter="fade">
                                      <p:cBhvr>
                                        <p:cTn id="100" dur="1000"/>
                                        <p:tgtEl>
                                          <p:spTgt spid="3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62"/>
        <p:cNvGrpSpPr/>
        <p:nvPr/>
      </p:nvGrpSpPr>
      <p:grpSpPr>
        <a:xfrm>
          <a:off x="0" y="0"/>
          <a:ext cx="0" cy="0"/>
          <a:chOff x="0" y="0"/>
          <a:chExt cx="0" cy="0"/>
        </a:xfrm>
      </p:grpSpPr>
      <p:sp>
        <p:nvSpPr>
          <p:cNvPr id="2663" name="Google Shape;2663;p31"/>
          <p:cNvSpPr/>
          <p:nvPr/>
        </p:nvSpPr>
        <p:spPr>
          <a:xfrm>
            <a:off x="3391800" y="3554992"/>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1"/>
          <p:cNvSpPr/>
          <p:nvPr/>
        </p:nvSpPr>
        <p:spPr>
          <a:xfrm>
            <a:off x="6070500" y="3554992"/>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1"/>
          <p:cNvSpPr/>
          <p:nvPr/>
        </p:nvSpPr>
        <p:spPr>
          <a:xfrm>
            <a:off x="713100" y="3554992"/>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1"/>
          <p:cNvSpPr/>
          <p:nvPr/>
        </p:nvSpPr>
        <p:spPr>
          <a:xfrm>
            <a:off x="3391800" y="1919607"/>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1"/>
          <p:cNvSpPr/>
          <p:nvPr/>
        </p:nvSpPr>
        <p:spPr>
          <a:xfrm>
            <a:off x="6070500" y="1919607"/>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1"/>
          <p:cNvSpPr/>
          <p:nvPr/>
        </p:nvSpPr>
        <p:spPr>
          <a:xfrm>
            <a:off x="713100" y="1919607"/>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1"/>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200"/>
              <a:t>TABLE OF </a:t>
            </a:r>
            <a:r>
              <a:rPr lang="en" sz="3200">
                <a:solidFill>
                  <a:schemeClr val="accent2"/>
                </a:solidFill>
              </a:rPr>
              <a:t>CONTENTS</a:t>
            </a:r>
            <a:endParaRPr sz="3200">
              <a:solidFill>
                <a:schemeClr val="accent2"/>
              </a:solidFill>
            </a:endParaRPr>
          </a:p>
        </p:txBody>
      </p:sp>
      <p:sp>
        <p:nvSpPr>
          <p:cNvPr id="2670" name="Google Shape;2670;p31"/>
          <p:cNvSpPr txBox="1">
            <a:spLocks noGrp="1"/>
          </p:cNvSpPr>
          <p:nvPr>
            <p:ph type="title" idx="2"/>
          </p:nvPr>
        </p:nvSpPr>
        <p:spPr>
          <a:xfrm>
            <a:off x="776550" y="1982455"/>
            <a:ext cx="2233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2671" name="Google Shape;2671;p31"/>
          <p:cNvSpPr txBox="1">
            <a:spLocks noGrp="1"/>
          </p:cNvSpPr>
          <p:nvPr>
            <p:ph type="subTitle" idx="1"/>
          </p:nvPr>
        </p:nvSpPr>
        <p:spPr>
          <a:xfrm>
            <a:off x="776550" y="2391054"/>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2672" name="Google Shape;2672;p31"/>
          <p:cNvSpPr txBox="1">
            <a:spLocks noGrp="1"/>
          </p:cNvSpPr>
          <p:nvPr>
            <p:ph type="title" idx="3"/>
          </p:nvPr>
        </p:nvSpPr>
        <p:spPr>
          <a:xfrm>
            <a:off x="776550" y="1345282"/>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673" name="Google Shape;2673;p31"/>
          <p:cNvSpPr txBox="1">
            <a:spLocks noGrp="1"/>
          </p:cNvSpPr>
          <p:nvPr>
            <p:ph type="title" idx="4"/>
          </p:nvPr>
        </p:nvSpPr>
        <p:spPr>
          <a:xfrm>
            <a:off x="3471150" y="1982455"/>
            <a:ext cx="22017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Project Overview</a:t>
            </a:r>
            <a:endParaRPr/>
          </a:p>
        </p:txBody>
      </p:sp>
      <p:sp>
        <p:nvSpPr>
          <p:cNvPr id="2674" name="Google Shape;2674;p31"/>
          <p:cNvSpPr txBox="1">
            <a:spLocks noGrp="1"/>
          </p:cNvSpPr>
          <p:nvPr>
            <p:ph type="subTitle" idx="5"/>
          </p:nvPr>
        </p:nvSpPr>
        <p:spPr>
          <a:xfrm>
            <a:off x="3471150" y="2391054"/>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Overview of the project</a:t>
            </a:r>
            <a:endParaRPr/>
          </a:p>
        </p:txBody>
      </p:sp>
      <p:sp>
        <p:nvSpPr>
          <p:cNvPr id="2675" name="Google Shape;2675;p31"/>
          <p:cNvSpPr txBox="1">
            <a:spLocks noGrp="1"/>
          </p:cNvSpPr>
          <p:nvPr>
            <p:ph type="title" idx="6"/>
          </p:nvPr>
        </p:nvSpPr>
        <p:spPr>
          <a:xfrm>
            <a:off x="3471150" y="1345282"/>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676" name="Google Shape;2676;p31"/>
          <p:cNvSpPr txBox="1">
            <a:spLocks noGrp="1"/>
          </p:cNvSpPr>
          <p:nvPr>
            <p:ph type="title" idx="7"/>
          </p:nvPr>
        </p:nvSpPr>
        <p:spPr>
          <a:xfrm>
            <a:off x="6149850" y="1982455"/>
            <a:ext cx="22017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Medical DM apps</a:t>
            </a:r>
            <a:endParaRPr/>
          </a:p>
        </p:txBody>
      </p:sp>
      <p:sp>
        <p:nvSpPr>
          <p:cNvPr id="2677" name="Google Shape;2677;p31"/>
          <p:cNvSpPr txBox="1">
            <a:spLocks noGrp="1"/>
          </p:cNvSpPr>
          <p:nvPr>
            <p:ph type="subTitle" idx="8"/>
          </p:nvPr>
        </p:nvSpPr>
        <p:spPr>
          <a:xfrm>
            <a:off x="6149850" y="2391054"/>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Examples of DM apps</a:t>
            </a:r>
            <a:endParaRPr/>
          </a:p>
        </p:txBody>
      </p:sp>
      <p:sp>
        <p:nvSpPr>
          <p:cNvPr id="2678" name="Google Shape;2678;p31"/>
          <p:cNvSpPr txBox="1">
            <a:spLocks noGrp="1"/>
          </p:cNvSpPr>
          <p:nvPr>
            <p:ph type="title" idx="9"/>
          </p:nvPr>
        </p:nvSpPr>
        <p:spPr>
          <a:xfrm>
            <a:off x="6149850" y="1345282"/>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679" name="Google Shape;2679;p31"/>
          <p:cNvSpPr txBox="1">
            <a:spLocks noGrp="1"/>
          </p:cNvSpPr>
          <p:nvPr>
            <p:ph type="title" idx="13"/>
          </p:nvPr>
        </p:nvSpPr>
        <p:spPr>
          <a:xfrm>
            <a:off x="776550" y="3617845"/>
            <a:ext cx="2233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DM algorithms</a:t>
            </a:r>
            <a:endParaRPr/>
          </a:p>
        </p:txBody>
      </p:sp>
      <p:sp>
        <p:nvSpPr>
          <p:cNvPr id="2680" name="Google Shape;2680;p31"/>
          <p:cNvSpPr txBox="1">
            <a:spLocks noGrp="1"/>
          </p:cNvSpPr>
          <p:nvPr>
            <p:ph type="subTitle" idx="14"/>
          </p:nvPr>
        </p:nvSpPr>
        <p:spPr>
          <a:xfrm>
            <a:off x="776550" y="4026444"/>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DM algorithms for prediction</a:t>
            </a:r>
            <a:endParaRPr/>
          </a:p>
        </p:txBody>
      </p:sp>
      <p:sp>
        <p:nvSpPr>
          <p:cNvPr id="2681" name="Google Shape;2681;p31"/>
          <p:cNvSpPr txBox="1">
            <a:spLocks noGrp="1"/>
          </p:cNvSpPr>
          <p:nvPr>
            <p:ph type="title" idx="15"/>
          </p:nvPr>
        </p:nvSpPr>
        <p:spPr>
          <a:xfrm>
            <a:off x="776550" y="2980641"/>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682" name="Google Shape;2682;p31"/>
          <p:cNvSpPr txBox="1">
            <a:spLocks noGrp="1"/>
          </p:cNvSpPr>
          <p:nvPr>
            <p:ph type="title" idx="16"/>
          </p:nvPr>
        </p:nvSpPr>
        <p:spPr>
          <a:xfrm>
            <a:off x="3471150" y="3617845"/>
            <a:ext cx="22017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Demo</a:t>
            </a:r>
            <a:endParaRPr/>
          </a:p>
        </p:txBody>
      </p:sp>
      <p:sp>
        <p:nvSpPr>
          <p:cNvPr id="2683" name="Google Shape;2683;p31"/>
          <p:cNvSpPr txBox="1">
            <a:spLocks noGrp="1"/>
          </p:cNvSpPr>
          <p:nvPr>
            <p:ph type="subTitle" idx="17"/>
          </p:nvPr>
        </p:nvSpPr>
        <p:spPr>
          <a:xfrm>
            <a:off x="3471150" y="4026444"/>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Implementation</a:t>
            </a:r>
            <a:endParaRPr/>
          </a:p>
        </p:txBody>
      </p:sp>
      <p:sp>
        <p:nvSpPr>
          <p:cNvPr id="2684" name="Google Shape;2684;p31"/>
          <p:cNvSpPr txBox="1">
            <a:spLocks noGrp="1"/>
          </p:cNvSpPr>
          <p:nvPr>
            <p:ph type="title" idx="18"/>
          </p:nvPr>
        </p:nvSpPr>
        <p:spPr>
          <a:xfrm>
            <a:off x="3471150" y="2980641"/>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685" name="Google Shape;2685;p31"/>
          <p:cNvSpPr txBox="1">
            <a:spLocks noGrp="1"/>
          </p:cNvSpPr>
          <p:nvPr>
            <p:ph type="title" idx="19"/>
          </p:nvPr>
        </p:nvSpPr>
        <p:spPr>
          <a:xfrm>
            <a:off x="6149850" y="3617845"/>
            <a:ext cx="22017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CONCLUSION</a:t>
            </a:r>
            <a:endParaRPr/>
          </a:p>
        </p:txBody>
      </p:sp>
      <p:sp>
        <p:nvSpPr>
          <p:cNvPr id="2686" name="Google Shape;2686;p31"/>
          <p:cNvSpPr txBox="1">
            <a:spLocks noGrp="1"/>
          </p:cNvSpPr>
          <p:nvPr>
            <p:ph type="subTitle" idx="20"/>
          </p:nvPr>
        </p:nvSpPr>
        <p:spPr>
          <a:xfrm>
            <a:off x="6149850" y="4026444"/>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Conclusion</a:t>
            </a:r>
            <a:endParaRPr/>
          </a:p>
        </p:txBody>
      </p:sp>
      <p:sp>
        <p:nvSpPr>
          <p:cNvPr id="2687" name="Google Shape;2687;p31"/>
          <p:cNvSpPr txBox="1">
            <a:spLocks noGrp="1"/>
          </p:cNvSpPr>
          <p:nvPr>
            <p:ph type="title" idx="21"/>
          </p:nvPr>
        </p:nvSpPr>
        <p:spPr>
          <a:xfrm>
            <a:off x="6149850" y="2980641"/>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grpSp>
        <p:nvGrpSpPr>
          <p:cNvPr id="2688" name="Google Shape;2688;p31"/>
          <p:cNvGrpSpPr/>
          <p:nvPr/>
        </p:nvGrpSpPr>
        <p:grpSpPr>
          <a:xfrm>
            <a:off x="7812807" y="997962"/>
            <a:ext cx="1520982" cy="302065"/>
            <a:chOff x="5642557" y="-150670"/>
            <a:chExt cx="1520982" cy="302065"/>
          </a:xfrm>
        </p:grpSpPr>
        <p:sp>
          <p:nvSpPr>
            <p:cNvPr id="2689" name="Google Shape;2689;p31"/>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1"/>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1"/>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1"/>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1"/>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31"/>
        <p:cNvGrpSpPr/>
        <p:nvPr/>
      </p:nvGrpSpPr>
      <p:grpSpPr>
        <a:xfrm>
          <a:off x="0" y="0"/>
          <a:ext cx="0" cy="0"/>
          <a:chOff x="0" y="0"/>
          <a:chExt cx="0" cy="0"/>
        </a:xfrm>
      </p:grpSpPr>
      <p:grpSp>
        <p:nvGrpSpPr>
          <p:cNvPr id="3632" name="Google Shape;3632;p49"/>
          <p:cNvGrpSpPr/>
          <p:nvPr/>
        </p:nvGrpSpPr>
        <p:grpSpPr>
          <a:xfrm>
            <a:off x="5419567" y="4501791"/>
            <a:ext cx="1105976" cy="133969"/>
            <a:chOff x="8183182" y="663852"/>
            <a:chExt cx="1475028" cy="178673"/>
          </a:xfrm>
        </p:grpSpPr>
        <p:grpSp>
          <p:nvGrpSpPr>
            <p:cNvPr id="3633" name="Google Shape;3633;p49"/>
            <p:cNvGrpSpPr/>
            <p:nvPr/>
          </p:nvGrpSpPr>
          <p:grpSpPr>
            <a:xfrm>
              <a:off x="8183182" y="774425"/>
              <a:ext cx="1178025" cy="68100"/>
              <a:chOff x="2024450" y="204150"/>
              <a:chExt cx="1178025" cy="68100"/>
            </a:xfrm>
          </p:grpSpPr>
          <p:sp>
            <p:nvSpPr>
              <p:cNvPr id="3634" name="Google Shape;3634;p4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4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4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4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4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4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4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4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4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4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4" name="Google Shape;3644;p49"/>
            <p:cNvGrpSpPr/>
            <p:nvPr/>
          </p:nvGrpSpPr>
          <p:grpSpPr>
            <a:xfrm>
              <a:off x="8480185" y="663852"/>
              <a:ext cx="1178025" cy="68100"/>
              <a:chOff x="2024450" y="204150"/>
              <a:chExt cx="1178025" cy="68100"/>
            </a:xfrm>
          </p:grpSpPr>
          <p:sp>
            <p:nvSpPr>
              <p:cNvPr id="3645" name="Google Shape;3645;p4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4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4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4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4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4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4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4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4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4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55" name="Google Shape;3655;p49"/>
          <p:cNvSpPr txBox="1">
            <a:spLocks noGrp="1"/>
          </p:cNvSpPr>
          <p:nvPr>
            <p:ph type="title"/>
          </p:nvPr>
        </p:nvSpPr>
        <p:spPr>
          <a:xfrm>
            <a:off x="713100" y="-702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Random </a:t>
            </a:r>
            <a:r>
              <a:rPr lang="en">
                <a:solidFill>
                  <a:schemeClr val="accent2"/>
                </a:solidFill>
              </a:rPr>
              <a:t>Forest</a:t>
            </a:r>
            <a:endParaRPr/>
          </a:p>
        </p:txBody>
      </p:sp>
      <p:graphicFrame>
        <p:nvGraphicFramePr>
          <p:cNvPr id="3656" name="Google Shape;3656;p49"/>
          <p:cNvGraphicFramePr/>
          <p:nvPr/>
        </p:nvGraphicFramePr>
        <p:xfrm>
          <a:off x="635488" y="605313"/>
          <a:ext cx="2679950" cy="2011540"/>
        </p:xfrm>
        <a:graphic>
          <a:graphicData uri="http://schemas.openxmlformats.org/drawingml/2006/table">
            <a:tbl>
              <a:tblPr>
                <a:noFill/>
                <a:tableStyleId>{E40C11C6-3FA4-4B77-A5B3-196C1029C899}</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382850">
                  <a:extLst>
                    <a:ext uri="{9D8B030D-6E8A-4147-A177-3AD203B41FA5}">
                      <a16:colId xmlns:a16="http://schemas.microsoft.com/office/drawing/2014/main" val="20004"/>
                    </a:ext>
                  </a:extLst>
                </a:gridCol>
                <a:gridCol w="382850">
                  <a:extLst>
                    <a:ext uri="{9D8B030D-6E8A-4147-A177-3AD203B41FA5}">
                      <a16:colId xmlns:a16="http://schemas.microsoft.com/office/drawing/2014/main" val="20005"/>
                    </a:ext>
                  </a:extLst>
                </a:gridCol>
                <a:gridCol w="382850">
                  <a:extLst>
                    <a:ext uri="{9D8B030D-6E8A-4147-A177-3AD203B41FA5}">
                      <a16:colId xmlns:a16="http://schemas.microsoft.com/office/drawing/2014/main" val="20006"/>
                    </a:ext>
                  </a:extLst>
                </a:gridCol>
              </a:tblGrid>
              <a:tr h="426700">
                <a:tc>
                  <a:txBody>
                    <a:bodyPr/>
                    <a:lstStyle/>
                    <a:p>
                      <a:pPr marL="0" lvl="0" indent="0" algn="ctr" rtl="0">
                        <a:spcBef>
                          <a:spcPts val="0"/>
                        </a:spcBef>
                        <a:spcAft>
                          <a:spcPts val="0"/>
                        </a:spcAft>
                        <a:buNone/>
                      </a:pPr>
                      <a:r>
                        <a:rPr lang="en" sz="1600" b="1">
                          <a:solidFill>
                            <a:schemeClr val="lt1"/>
                          </a:solidFill>
                          <a:latin typeface="PT Sans"/>
                          <a:ea typeface="PT Sans"/>
                          <a:cs typeface="PT Sans"/>
                          <a:sym typeface="PT Sans"/>
                        </a:rPr>
                        <a:t>Id</a:t>
                      </a:r>
                      <a:endParaRPr sz="1600" b="1">
                        <a:solidFill>
                          <a:schemeClr val="lt1"/>
                        </a:solidFill>
                        <a:latin typeface="PT Sans"/>
                        <a:ea typeface="PT Sans"/>
                        <a:cs typeface="PT Sans"/>
                        <a:sym typeface="PT Sans"/>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marL="0" lvl="0" indent="0" algn="ctr" rtl="0">
                        <a:spcBef>
                          <a:spcPts val="0"/>
                        </a:spcBef>
                        <a:spcAft>
                          <a:spcPts val="0"/>
                        </a:spcAft>
                        <a:buClr>
                          <a:schemeClr val="dk1"/>
                        </a:buClr>
                        <a:buSzPts val="1100"/>
                        <a:buFont typeface="Arial"/>
                        <a:buNone/>
                      </a:pPr>
                      <a:r>
                        <a:rPr lang="en" sz="1600" b="1">
                          <a:solidFill>
                            <a:schemeClr val="lt1"/>
                          </a:solidFill>
                          <a:latin typeface="PT Sans"/>
                          <a:ea typeface="PT Sans"/>
                          <a:cs typeface="PT Sans"/>
                          <a:sym typeface="PT Sans"/>
                        </a:rPr>
                        <a:t>x</a:t>
                      </a:r>
                      <a:r>
                        <a:rPr lang="en" sz="1600" b="1" baseline="-25000">
                          <a:solidFill>
                            <a:schemeClr val="lt1"/>
                          </a:solidFill>
                          <a:latin typeface="PT Sans"/>
                          <a:ea typeface="PT Sans"/>
                          <a:cs typeface="PT Sans"/>
                          <a:sym typeface="PT Sans"/>
                        </a:rPr>
                        <a:t>0</a:t>
                      </a:r>
                      <a:endParaRPr sz="1200" baseline="-250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marL="0" lvl="0" indent="0" algn="ctr" rtl="0">
                        <a:spcBef>
                          <a:spcPts val="0"/>
                        </a:spcBef>
                        <a:spcAft>
                          <a:spcPts val="0"/>
                        </a:spcAft>
                        <a:buClr>
                          <a:schemeClr val="dk1"/>
                        </a:buClr>
                        <a:buSzPts val="1100"/>
                        <a:buFont typeface="Arial"/>
                        <a:buNone/>
                      </a:pPr>
                      <a:r>
                        <a:rPr lang="en" sz="1600" b="1">
                          <a:solidFill>
                            <a:schemeClr val="lt1"/>
                          </a:solidFill>
                          <a:latin typeface="PT Sans"/>
                          <a:ea typeface="PT Sans"/>
                          <a:cs typeface="PT Sans"/>
                          <a:sym typeface="PT Sans"/>
                        </a:rPr>
                        <a:t>x</a:t>
                      </a:r>
                      <a:r>
                        <a:rPr lang="en" sz="1600" b="1" baseline="-25000">
                          <a:solidFill>
                            <a:schemeClr val="lt1"/>
                          </a:solidFill>
                          <a:latin typeface="PT Sans"/>
                          <a:ea typeface="PT Sans"/>
                          <a:cs typeface="PT Sans"/>
                          <a:sym typeface="PT Sans"/>
                        </a:rPr>
                        <a:t>1</a:t>
                      </a:r>
                      <a:endParaRPr sz="1200" baseline="-250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marL="0" lvl="0" indent="0" algn="ctr" rtl="0">
                        <a:spcBef>
                          <a:spcPts val="0"/>
                        </a:spcBef>
                        <a:spcAft>
                          <a:spcPts val="0"/>
                        </a:spcAft>
                        <a:buNone/>
                      </a:pPr>
                      <a:r>
                        <a:rPr lang="en" sz="1600" b="1">
                          <a:solidFill>
                            <a:schemeClr val="lt1"/>
                          </a:solidFill>
                          <a:latin typeface="PT Sans"/>
                          <a:ea typeface="PT Sans"/>
                          <a:cs typeface="PT Sans"/>
                          <a:sym typeface="PT Sans"/>
                        </a:rPr>
                        <a:t>x</a:t>
                      </a:r>
                      <a:r>
                        <a:rPr lang="en" sz="1600" b="1" baseline="-25000">
                          <a:solidFill>
                            <a:schemeClr val="lt1"/>
                          </a:solidFill>
                          <a:latin typeface="PT Sans"/>
                          <a:ea typeface="PT Sans"/>
                          <a:cs typeface="PT Sans"/>
                          <a:sym typeface="PT Sans"/>
                        </a:rPr>
                        <a:t>2</a:t>
                      </a:r>
                      <a:endParaRPr sz="1600" b="1" baseline="-25000">
                        <a:solidFill>
                          <a:schemeClr val="lt1"/>
                        </a:solidFill>
                        <a:latin typeface="PT Sans"/>
                        <a:ea typeface="PT Sans"/>
                        <a:cs typeface="PT Sans"/>
                        <a:sym typeface="PT Sans"/>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marL="0" lvl="0" indent="0" algn="ctr" rtl="0">
                        <a:spcBef>
                          <a:spcPts val="0"/>
                        </a:spcBef>
                        <a:spcAft>
                          <a:spcPts val="0"/>
                        </a:spcAft>
                        <a:buNone/>
                      </a:pPr>
                      <a:r>
                        <a:rPr lang="en" sz="1600" b="1">
                          <a:solidFill>
                            <a:schemeClr val="lt1"/>
                          </a:solidFill>
                          <a:latin typeface="PT Sans"/>
                          <a:ea typeface="PT Sans"/>
                          <a:cs typeface="PT Sans"/>
                          <a:sym typeface="PT Sans"/>
                        </a:rPr>
                        <a:t>x</a:t>
                      </a:r>
                      <a:r>
                        <a:rPr lang="en" sz="1600" b="1" baseline="-25000">
                          <a:solidFill>
                            <a:schemeClr val="lt1"/>
                          </a:solidFill>
                          <a:latin typeface="PT Sans"/>
                          <a:ea typeface="PT Sans"/>
                          <a:cs typeface="PT Sans"/>
                          <a:sym typeface="PT Sans"/>
                        </a:rPr>
                        <a:t>3</a:t>
                      </a:r>
                      <a:endParaRPr sz="1600" b="1" baseline="-25000">
                        <a:solidFill>
                          <a:schemeClr val="lt1"/>
                        </a:solidFill>
                        <a:latin typeface="PT Sans"/>
                        <a:ea typeface="PT Sans"/>
                        <a:cs typeface="PT Sans"/>
                        <a:sym typeface="PT Sans"/>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marL="0" lvl="0" indent="0" algn="ctr" rtl="0">
                        <a:spcBef>
                          <a:spcPts val="0"/>
                        </a:spcBef>
                        <a:spcAft>
                          <a:spcPts val="0"/>
                        </a:spcAft>
                        <a:buNone/>
                      </a:pPr>
                      <a:r>
                        <a:rPr lang="en" sz="1600" b="1">
                          <a:solidFill>
                            <a:schemeClr val="lt1"/>
                          </a:solidFill>
                          <a:latin typeface="PT Sans"/>
                          <a:ea typeface="PT Sans"/>
                          <a:cs typeface="PT Sans"/>
                          <a:sym typeface="PT Sans"/>
                        </a:rPr>
                        <a:t>x</a:t>
                      </a:r>
                      <a:r>
                        <a:rPr lang="en" sz="1600" b="1" baseline="-25000">
                          <a:solidFill>
                            <a:schemeClr val="lt1"/>
                          </a:solidFill>
                          <a:latin typeface="PT Sans"/>
                          <a:ea typeface="PT Sans"/>
                          <a:cs typeface="PT Sans"/>
                          <a:sym typeface="PT Sans"/>
                        </a:rPr>
                        <a:t>4</a:t>
                      </a:r>
                      <a:endParaRPr sz="1600" b="1" baseline="-25000">
                        <a:solidFill>
                          <a:schemeClr val="lt1"/>
                        </a:solidFill>
                        <a:latin typeface="PT Sans"/>
                        <a:ea typeface="PT Sans"/>
                        <a:cs typeface="PT Sans"/>
                        <a:sym typeface="PT Sans"/>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marL="0" lvl="0" indent="0" algn="ctr" rtl="0">
                        <a:spcBef>
                          <a:spcPts val="0"/>
                        </a:spcBef>
                        <a:spcAft>
                          <a:spcPts val="0"/>
                        </a:spcAft>
                        <a:buNone/>
                      </a:pPr>
                      <a:r>
                        <a:rPr lang="en" sz="1600" b="1">
                          <a:solidFill>
                            <a:schemeClr val="lt1"/>
                          </a:solidFill>
                          <a:latin typeface="PT Sans"/>
                          <a:ea typeface="PT Sans"/>
                          <a:cs typeface="PT Sans"/>
                          <a:sym typeface="PT Sans"/>
                        </a:rPr>
                        <a:t>y</a:t>
                      </a:r>
                      <a:endParaRPr sz="1600" b="1">
                        <a:solidFill>
                          <a:schemeClr val="lt1"/>
                        </a:solidFill>
                        <a:latin typeface="PT Sans"/>
                        <a:ea typeface="PT Sans"/>
                        <a:cs typeface="PT Sans"/>
                        <a:sym typeface="PT Sans"/>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extLst>
                  <a:ext uri="{0D108BD9-81ED-4DB2-BD59-A6C34878D82A}">
                    <a16:rowId xmlns:a16="http://schemas.microsoft.com/office/drawing/2014/main" val="10000"/>
                  </a:ext>
                </a:extLst>
              </a:tr>
              <a:tr h="396200">
                <a:tc>
                  <a:txBody>
                    <a:bodyPr/>
                    <a:lstStyle/>
                    <a:p>
                      <a:pPr marL="0" lvl="0" indent="0" algn="r" rtl="0">
                        <a:spcBef>
                          <a:spcPts val="0"/>
                        </a:spcBef>
                        <a:spcAft>
                          <a:spcPts val="0"/>
                        </a:spcAft>
                        <a:buNone/>
                      </a:pPr>
                      <a:r>
                        <a:rPr lang="en">
                          <a:solidFill>
                            <a:schemeClr val="lt1"/>
                          </a:solidFill>
                        </a:rPr>
                        <a:t>0</a:t>
                      </a:r>
                      <a:endParaRPr>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BF9000"/>
                    </a:solidFill>
                  </a:tcPr>
                </a:tc>
                <a:tc>
                  <a:txBody>
                    <a:bodyPr/>
                    <a:lstStyle/>
                    <a:p>
                      <a:pPr marL="0" lvl="0" indent="0" algn="r" rtl="0">
                        <a:spcBef>
                          <a:spcPts val="0"/>
                        </a:spcBef>
                        <a:spcAft>
                          <a:spcPts val="0"/>
                        </a:spcAft>
                        <a:buNone/>
                      </a:pPr>
                      <a:r>
                        <a:rPr lang="en" sz="1100">
                          <a:solidFill>
                            <a:schemeClr val="lt1"/>
                          </a:solidFill>
                        </a:rPr>
                        <a:t>1.3</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BF9000"/>
                    </a:solidFill>
                  </a:tcPr>
                </a:tc>
                <a:tc>
                  <a:txBody>
                    <a:bodyPr/>
                    <a:lstStyle/>
                    <a:p>
                      <a:pPr marL="0" lvl="0" indent="0" algn="r" rtl="0">
                        <a:spcBef>
                          <a:spcPts val="0"/>
                        </a:spcBef>
                        <a:spcAft>
                          <a:spcPts val="0"/>
                        </a:spcAft>
                        <a:buNone/>
                      </a:pPr>
                      <a:r>
                        <a:rPr lang="en" sz="1100">
                          <a:solidFill>
                            <a:schemeClr val="lt1"/>
                          </a:solidFill>
                        </a:rPr>
                        <a:t>2.5</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BF9000"/>
                    </a:solidFill>
                  </a:tcPr>
                </a:tc>
                <a:tc>
                  <a:txBody>
                    <a:bodyPr/>
                    <a:lstStyle/>
                    <a:p>
                      <a:pPr marL="0" lvl="0" indent="0" algn="r" rtl="0">
                        <a:spcBef>
                          <a:spcPts val="0"/>
                        </a:spcBef>
                        <a:spcAft>
                          <a:spcPts val="0"/>
                        </a:spcAft>
                        <a:buNone/>
                      </a:pPr>
                      <a:r>
                        <a:rPr lang="en" sz="1100">
                          <a:solidFill>
                            <a:schemeClr val="lt1"/>
                          </a:solidFill>
                        </a:rPr>
                        <a:t>6.3</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BF9000"/>
                    </a:solidFill>
                  </a:tcPr>
                </a:tc>
                <a:tc>
                  <a:txBody>
                    <a:bodyPr/>
                    <a:lstStyle/>
                    <a:p>
                      <a:pPr marL="0" lvl="0" indent="0" algn="r" rtl="0">
                        <a:spcBef>
                          <a:spcPts val="0"/>
                        </a:spcBef>
                        <a:spcAft>
                          <a:spcPts val="0"/>
                        </a:spcAft>
                        <a:buNone/>
                      </a:pPr>
                      <a:r>
                        <a:rPr lang="en" sz="1100">
                          <a:solidFill>
                            <a:schemeClr val="lt1"/>
                          </a:solidFill>
                        </a:rPr>
                        <a:t>2.6</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BF9000"/>
                    </a:solidFill>
                  </a:tcPr>
                </a:tc>
                <a:tc>
                  <a:txBody>
                    <a:bodyPr/>
                    <a:lstStyle/>
                    <a:p>
                      <a:pPr marL="0" lvl="0" indent="0" algn="r" rtl="0">
                        <a:spcBef>
                          <a:spcPts val="0"/>
                        </a:spcBef>
                        <a:spcAft>
                          <a:spcPts val="0"/>
                        </a:spcAft>
                        <a:buNone/>
                      </a:pPr>
                      <a:r>
                        <a:rPr lang="en" sz="1100">
                          <a:solidFill>
                            <a:schemeClr val="lt1"/>
                          </a:solidFill>
                        </a:rPr>
                        <a:t>1.1</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BF9000"/>
                    </a:solidFill>
                  </a:tcPr>
                </a:tc>
                <a:tc>
                  <a:txBody>
                    <a:bodyPr/>
                    <a:lstStyle/>
                    <a:p>
                      <a:pPr marL="0" lvl="0" indent="0" algn="r" rtl="0">
                        <a:spcBef>
                          <a:spcPts val="0"/>
                        </a:spcBef>
                        <a:spcAft>
                          <a:spcPts val="0"/>
                        </a:spcAft>
                        <a:buNone/>
                      </a:pPr>
                      <a:r>
                        <a:rPr lang="en" sz="1100">
                          <a:solidFill>
                            <a:schemeClr val="lt1"/>
                          </a:solidFill>
                        </a:rPr>
                        <a:t>1</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BF9000"/>
                    </a:solidFill>
                  </a:tcPr>
                </a:tc>
                <a:extLst>
                  <a:ext uri="{0D108BD9-81ED-4DB2-BD59-A6C34878D82A}">
                    <a16:rowId xmlns:a16="http://schemas.microsoft.com/office/drawing/2014/main" val="10001"/>
                  </a:ext>
                </a:extLst>
              </a:tr>
              <a:tr h="396200">
                <a:tc>
                  <a:txBody>
                    <a:bodyPr/>
                    <a:lstStyle/>
                    <a:p>
                      <a:pPr marL="0" lvl="0" indent="0" algn="r" rtl="0">
                        <a:spcBef>
                          <a:spcPts val="0"/>
                        </a:spcBef>
                        <a:spcAft>
                          <a:spcPts val="0"/>
                        </a:spcAft>
                        <a:buNone/>
                      </a:pPr>
                      <a:r>
                        <a:rPr lang="en">
                          <a:solidFill>
                            <a:schemeClr val="lt1"/>
                          </a:solidFill>
                        </a:rPr>
                        <a:t>1</a:t>
                      </a:r>
                      <a:endParaRPr>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38761D"/>
                    </a:solidFill>
                  </a:tcPr>
                </a:tc>
                <a:tc>
                  <a:txBody>
                    <a:bodyPr/>
                    <a:lstStyle/>
                    <a:p>
                      <a:pPr marL="0" lvl="0" indent="0" algn="r" rtl="0">
                        <a:spcBef>
                          <a:spcPts val="0"/>
                        </a:spcBef>
                        <a:spcAft>
                          <a:spcPts val="0"/>
                        </a:spcAft>
                        <a:buNone/>
                      </a:pPr>
                      <a:r>
                        <a:rPr lang="en" sz="1100">
                          <a:solidFill>
                            <a:schemeClr val="lt1"/>
                          </a:solidFill>
                        </a:rPr>
                        <a:t>3.9</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38761D"/>
                    </a:solidFill>
                  </a:tcPr>
                </a:tc>
                <a:tc>
                  <a:txBody>
                    <a:bodyPr/>
                    <a:lstStyle/>
                    <a:p>
                      <a:pPr marL="0" lvl="0" indent="0" algn="r" rtl="0">
                        <a:spcBef>
                          <a:spcPts val="0"/>
                        </a:spcBef>
                        <a:spcAft>
                          <a:spcPts val="0"/>
                        </a:spcAft>
                        <a:buNone/>
                      </a:pPr>
                      <a:r>
                        <a:rPr lang="en" sz="1100">
                          <a:solidFill>
                            <a:schemeClr val="lt1"/>
                          </a:solidFill>
                        </a:rPr>
                        <a:t>1.2</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38761D"/>
                    </a:solidFill>
                  </a:tcPr>
                </a:tc>
                <a:tc>
                  <a:txBody>
                    <a:bodyPr/>
                    <a:lstStyle/>
                    <a:p>
                      <a:pPr marL="0" lvl="0" indent="0" algn="r" rtl="0">
                        <a:spcBef>
                          <a:spcPts val="0"/>
                        </a:spcBef>
                        <a:spcAft>
                          <a:spcPts val="0"/>
                        </a:spcAft>
                        <a:buNone/>
                      </a:pPr>
                      <a:r>
                        <a:rPr lang="en" sz="1100">
                          <a:solidFill>
                            <a:schemeClr val="lt1"/>
                          </a:solidFill>
                        </a:rPr>
                        <a:t>4.5</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38761D"/>
                    </a:solidFill>
                  </a:tcPr>
                </a:tc>
                <a:tc>
                  <a:txBody>
                    <a:bodyPr/>
                    <a:lstStyle/>
                    <a:p>
                      <a:pPr marL="0" lvl="0" indent="0" algn="r" rtl="0">
                        <a:spcBef>
                          <a:spcPts val="0"/>
                        </a:spcBef>
                        <a:spcAft>
                          <a:spcPts val="0"/>
                        </a:spcAft>
                        <a:buNone/>
                      </a:pPr>
                      <a:r>
                        <a:rPr lang="en" sz="1100">
                          <a:solidFill>
                            <a:schemeClr val="lt1"/>
                          </a:solidFill>
                        </a:rPr>
                        <a:t>2.3</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38761D"/>
                    </a:solidFill>
                  </a:tcPr>
                </a:tc>
                <a:tc>
                  <a:txBody>
                    <a:bodyPr/>
                    <a:lstStyle/>
                    <a:p>
                      <a:pPr marL="0" lvl="0" indent="0" algn="r" rtl="0">
                        <a:spcBef>
                          <a:spcPts val="0"/>
                        </a:spcBef>
                        <a:spcAft>
                          <a:spcPts val="0"/>
                        </a:spcAft>
                        <a:buNone/>
                      </a:pPr>
                      <a:r>
                        <a:rPr lang="en" sz="1100">
                          <a:solidFill>
                            <a:schemeClr val="lt1"/>
                          </a:solidFill>
                        </a:rPr>
                        <a:t>5.7</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38761D"/>
                    </a:solidFill>
                  </a:tcPr>
                </a:tc>
                <a:tc>
                  <a:txBody>
                    <a:bodyPr/>
                    <a:lstStyle/>
                    <a:p>
                      <a:pPr marL="0" lvl="0" indent="0" algn="r" rtl="0">
                        <a:spcBef>
                          <a:spcPts val="0"/>
                        </a:spcBef>
                        <a:spcAft>
                          <a:spcPts val="0"/>
                        </a:spcAft>
                        <a:buNone/>
                      </a:pPr>
                      <a:r>
                        <a:rPr lang="en" sz="1100">
                          <a:solidFill>
                            <a:schemeClr val="lt1"/>
                          </a:solidFill>
                        </a:rPr>
                        <a:t>1</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38761D"/>
                    </a:solidFill>
                  </a:tcPr>
                </a:tc>
                <a:extLst>
                  <a:ext uri="{0D108BD9-81ED-4DB2-BD59-A6C34878D82A}">
                    <a16:rowId xmlns:a16="http://schemas.microsoft.com/office/drawing/2014/main" val="10002"/>
                  </a:ext>
                </a:extLst>
              </a:tr>
              <a:tr h="396200">
                <a:tc>
                  <a:txBody>
                    <a:bodyPr/>
                    <a:lstStyle/>
                    <a:p>
                      <a:pPr marL="0" lvl="0" indent="0" algn="r" rtl="0">
                        <a:spcBef>
                          <a:spcPts val="0"/>
                        </a:spcBef>
                        <a:spcAft>
                          <a:spcPts val="0"/>
                        </a:spcAft>
                        <a:buNone/>
                      </a:pPr>
                      <a:r>
                        <a:rPr lang="en">
                          <a:solidFill>
                            <a:schemeClr val="lt1"/>
                          </a:solidFill>
                        </a:rPr>
                        <a:t>2</a:t>
                      </a:r>
                      <a:endParaRPr>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85200C"/>
                    </a:solidFill>
                  </a:tcPr>
                </a:tc>
                <a:tc>
                  <a:txBody>
                    <a:bodyPr/>
                    <a:lstStyle/>
                    <a:p>
                      <a:pPr marL="0" lvl="0" indent="0" algn="r" rtl="0">
                        <a:spcBef>
                          <a:spcPts val="0"/>
                        </a:spcBef>
                        <a:spcAft>
                          <a:spcPts val="0"/>
                        </a:spcAft>
                        <a:buNone/>
                      </a:pPr>
                      <a:r>
                        <a:rPr lang="en" sz="1100">
                          <a:solidFill>
                            <a:schemeClr val="lt1"/>
                          </a:solidFill>
                        </a:rPr>
                        <a:t>6.6</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85200C"/>
                    </a:solidFill>
                  </a:tcPr>
                </a:tc>
                <a:tc>
                  <a:txBody>
                    <a:bodyPr/>
                    <a:lstStyle/>
                    <a:p>
                      <a:pPr marL="0" lvl="0" indent="0" algn="r" rtl="0">
                        <a:spcBef>
                          <a:spcPts val="0"/>
                        </a:spcBef>
                        <a:spcAft>
                          <a:spcPts val="0"/>
                        </a:spcAft>
                        <a:buNone/>
                      </a:pPr>
                      <a:r>
                        <a:rPr lang="en" sz="1100">
                          <a:solidFill>
                            <a:schemeClr val="lt1"/>
                          </a:solidFill>
                        </a:rPr>
                        <a:t>3.4</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85200C"/>
                    </a:solidFill>
                  </a:tcPr>
                </a:tc>
                <a:tc>
                  <a:txBody>
                    <a:bodyPr/>
                    <a:lstStyle/>
                    <a:p>
                      <a:pPr marL="0" lvl="0" indent="0" algn="r" rtl="0">
                        <a:spcBef>
                          <a:spcPts val="0"/>
                        </a:spcBef>
                        <a:spcAft>
                          <a:spcPts val="0"/>
                        </a:spcAft>
                        <a:buNone/>
                      </a:pPr>
                      <a:r>
                        <a:rPr lang="en" sz="1100">
                          <a:solidFill>
                            <a:schemeClr val="lt1"/>
                          </a:solidFill>
                        </a:rPr>
                        <a:t>1.2</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85200C"/>
                    </a:solidFill>
                  </a:tcPr>
                </a:tc>
                <a:tc>
                  <a:txBody>
                    <a:bodyPr/>
                    <a:lstStyle/>
                    <a:p>
                      <a:pPr marL="0" lvl="0" indent="0" algn="r" rtl="0">
                        <a:spcBef>
                          <a:spcPts val="0"/>
                        </a:spcBef>
                        <a:spcAft>
                          <a:spcPts val="0"/>
                        </a:spcAft>
                        <a:buNone/>
                      </a:pPr>
                      <a:r>
                        <a:rPr lang="en" sz="1100">
                          <a:solidFill>
                            <a:schemeClr val="lt1"/>
                          </a:solidFill>
                        </a:rPr>
                        <a:t>4.8</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85200C"/>
                    </a:solidFill>
                  </a:tcPr>
                </a:tc>
                <a:tc>
                  <a:txBody>
                    <a:bodyPr/>
                    <a:lstStyle/>
                    <a:p>
                      <a:pPr marL="0" lvl="0" indent="0" algn="r" rtl="0">
                        <a:spcBef>
                          <a:spcPts val="0"/>
                        </a:spcBef>
                        <a:spcAft>
                          <a:spcPts val="0"/>
                        </a:spcAft>
                        <a:buNone/>
                      </a:pPr>
                      <a:r>
                        <a:rPr lang="en" sz="1100">
                          <a:solidFill>
                            <a:schemeClr val="lt1"/>
                          </a:solidFill>
                        </a:rPr>
                        <a:t>1.4</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85200C"/>
                    </a:solidFill>
                  </a:tcPr>
                </a:tc>
                <a:tc>
                  <a:txBody>
                    <a:bodyPr/>
                    <a:lstStyle/>
                    <a:p>
                      <a:pPr marL="0" lvl="0" indent="0" algn="r" rtl="0">
                        <a:spcBef>
                          <a:spcPts val="0"/>
                        </a:spcBef>
                        <a:spcAft>
                          <a:spcPts val="0"/>
                        </a:spcAft>
                        <a:buNone/>
                      </a:pPr>
                      <a:r>
                        <a:rPr lang="en" sz="1100">
                          <a:solidFill>
                            <a:schemeClr val="lt1"/>
                          </a:solidFill>
                        </a:rPr>
                        <a:t>0</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85200C"/>
                    </a:solidFill>
                  </a:tcPr>
                </a:tc>
                <a:extLst>
                  <a:ext uri="{0D108BD9-81ED-4DB2-BD59-A6C34878D82A}">
                    <a16:rowId xmlns:a16="http://schemas.microsoft.com/office/drawing/2014/main" val="10003"/>
                  </a:ext>
                </a:extLst>
              </a:tr>
              <a:tr h="396200">
                <a:tc>
                  <a:txBody>
                    <a:bodyPr/>
                    <a:lstStyle/>
                    <a:p>
                      <a:pPr marL="0" lvl="0" indent="0" algn="r" rtl="0">
                        <a:spcBef>
                          <a:spcPts val="0"/>
                        </a:spcBef>
                        <a:spcAft>
                          <a:spcPts val="0"/>
                        </a:spcAft>
                        <a:buNone/>
                      </a:pPr>
                      <a:r>
                        <a:rPr lang="en">
                          <a:solidFill>
                            <a:schemeClr val="lt1"/>
                          </a:solidFill>
                        </a:rPr>
                        <a:t>3</a:t>
                      </a:r>
                      <a:endParaRPr>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4C1130"/>
                    </a:solidFill>
                  </a:tcPr>
                </a:tc>
                <a:tc>
                  <a:txBody>
                    <a:bodyPr/>
                    <a:lstStyle/>
                    <a:p>
                      <a:pPr marL="0" lvl="0" indent="0" algn="r" rtl="0">
                        <a:spcBef>
                          <a:spcPts val="0"/>
                        </a:spcBef>
                        <a:spcAft>
                          <a:spcPts val="0"/>
                        </a:spcAft>
                        <a:buNone/>
                      </a:pPr>
                      <a:r>
                        <a:rPr lang="en" sz="1100">
                          <a:solidFill>
                            <a:schemeClr val="lt1"/>
                          </a:solidFill>
                        </a:rPr>
                        <a:t>4.6</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4C1130"/>
                    </a:solidFill>
                  </a:tcPr>
                </a:tc>
                <a:tc>
                  <a:txBody>
                    <a:bodyPr/>
                    <a:lstStyle/>
                    <a:p>
                      <a:pPr marL="0" lvl="0" indent="0" algn="r" rtl="0">
                        <a:spcBef>
                          <a:spcPts val="0"/>
                        </a:spcBef>
                        <a:spcAft>
                          <a:spcPts val="0"/>
                        </a:spcAft>
                        <a:buNone/>
                      </a:pPr>
                      <a:r>
                        <a:rPr lang="en" sz="1100">
                          <a:solidFill>
                            <a:schemeClr val="lt1"/>
                          </a:solidFill>
                        </a:rPr>
                        <a:t>2.9</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4C1130"/>
                    </a:solidFill>
                  </a:tcPr>
                </a:tc>
                <a:tc>
                  <a:txBody>
                    <a:bodyPr/>
                    <a:lstStyle/>
                    <a:p>
                      <a:pPr marL="0" lvl="0" indent="0" algn="r" rtl="0">
                        <a:spcBef>
                          <a:spcPts val="0"/>
                        </a:spcBef>
                        <a:spcAft>
                          <a:spcPts val="0"/>
                        </a:spcAft>
                        <a:buNone/>
                      </a:pPr>
                      <a:r>
                        <a:rPr lang="en" sz="1100">
                          <a:solidFill>
                            <a:schemeClr val="lt1"/>
                          </a:solidFill>
                        </a:rPr>
                        <a:t>3.5</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4C1130"/>
                    </a:solidFill>
                  </a:tcPr>
                </a:tc>
                <a:tc>
                  <a:txBody>
                    <a:bodyPr/>
                    <a:lstStyle/>
                    <a:p>
                      <a:pPr marL="0" lvl="0" indent="0" algn="r" rtl="0">
                        <a:spcBef>
                          <a:spcPts val="0"/>
                        </a:spcBef>
                        <a:spcAft>
                          <a:spcPts val="0"/>
                        </a:spcAft>
                        <a:buNone/>
                      </a:pPr>
                      <a:r>
                        <a:rPr lang="en" sz="1100">
                          <a:solidFill>
                            <a:schemeClr val="lt1"/>
                          </a:solidFill>
                        </a:rPr>
                        <a:t>7.3</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4C1130"/>
                    </a:solidFill>
                  </a:tcPr>
                </a:tc>
                <a:tc>
                  <a:txBody>
                    <a:bodyPr/>
                    <a:lstStyle/>
                    <a:p>
                      <a:pPr marL="0" lvl="0" indent="0" algn="r" rtl="0">
                        <a:spcBef>
                          <a:spcPts val="0"/>
                        </a:spcBef>
                        <a:spcAft>
                          <a:spcPts val="0"/>
                        </a:spcAft>
                        <a:buNone/>
                      </a:pPr>
                      <a:r>
                        <a:rPr lang="en" sz="1100">
                          <a:solidFill>
                            <a:schemeClr val="lt1"/>
                          </a:solidFill>
                        </a:rPr>
                        <a:t>3.2</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4C1130"/>
                    </a:solidFill>
                  </a:tcPr>
                </a:tc>
                <a:tc>
                  <a:txBody>
                    <a:bodyPr/>
                    <a:lstStyle/>
                    <a:p>
                      <a:pPr marL="0" lvl="0" indent="0" algn="r" rtl="0">
                        <a:spcBef>
                          <a:spcPts val="0"/>
                        </a:spcBef>
                        <a:spcAft>
                          <a:spcPts val="0"/>
                        </a:spcAft>
                        <a:buNone/>
                      </a:pPr>
                      <a:r>
                        <a:rPr lang="en" sz="1100">
                          <a:solidFill>
                            <a:schemeClr val="lt1"/>
                          </a:solidFill>
                        </a:rPr>
                        <a:t>0</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4C1130"/>
                    </a:solidFill>
                  </a:tcPr>
                </a:tc>
                <a:extLst>
                  <a:ext uri="{0D108BD9-81ED-4DB2-BD59-A6C34878D82A}">
                    <a16:rowId xmlns:a16="http://schemas.microsoft.com/office/drawing/2014/main" val="10004"/>
                  </a:ext>
                </a:extLst>
              </a:tr>
            </a:tbl>
          </a:graphicData>
        </a:graphic>
      </p:graphicFrame>
      <p:graphicFrame>
        <p:nvGraphicFramePr>
          <p:cNvPr id="3657" name="Google Shape;3657;p49"/>
          <p:cNvGraphicFramePr/>
          <p:nvPr/>
        </p:nvGraphicFramePr>
        <p:xfrm>
          <a:off x="4467788" y="580313"/>
          <a:ext cx="382850" cy="2042015"/>
        </p:xfrm>
        <a:graphic>
          <a:graphicData uri="http://schemas.openxmlformats.org/drawingml/2006/table">
            <a:tbl>
              <a:tblPr>
                <a:noFill/>
                <a:tableStyleId>{E40C11C6-3FA4-4B77-A5B3-196C1029C899}</a:tableStyleId>
              </a:tblPr>
              <a:tblGrid>
                <a:gridCol w="382850">
                  <a:extLst>
                    <a:ext uri="{9D8B030D-6E8A-4147-A177-3AD203B41FA5}">
                      <a16:colId xmlns:a16="http://schemas.microsoft.com/office/drawing/2014/main" val="20000"/>
                    </a:ext>
                  </a:extLst>
                </a:gridCol>
              </a:tblGrid>
              <a:tr h="457175">
                <a:tc>
                  <a:txBody>
                    <a:bodyPr/>
                    <a:lstStyle/>
                    <a:p>
                      <a:pPr marL="0" lvl="0" indent="0" algn="ctr" rtl="0">
                        <a:spcBef>
                          <a:spcPts val="0"/>
                        </a:spcBef>
                        <a:spcAft>
                          <a:spcPts val="0"/>
                        </a:spcAft>
                        <a:buNone/>
                      </a:pPr>
                      <a:r>
                        <a:rPr lang="en" sz="1600" b="1">
                          <a:solidFill>
                            <a:schemeClr val="lt1"/>
                          </a:solidFill>
                          <a:latin typeface="PT Sans"/>
                          <a:ea typeface="PT Sans"/>
                          <a:cs typeface="PT Sans"/>
                          <a:sym typeface="PT Sans"/>
                        </a:rPr>
                        <a:t>Id</a:t>
                      </a:r>
                      <a:endParaRPr sz="1600" b="1">
                        <a:solidFill>
                          <a:schemeClr val="lt1"/>
                        </a:solidFill>
                        <a:latin typeface="PT Sans"/>
                        <a:ea typeface="PT Sans"/>
                        <a:cs typeface="PT Sans"/>
                        <a:sym typeface="PT Sans"/>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extLst>
                  <a:ext uri="{0D108BD9-81ED-4DB2-BD59-A6C34878D82A}">
                    <a16:rowId xmlns:a16="http://schemas.microsoft.com/office/drawing/2014/main" val="10000"/>
                  </a:ext>
                </a:extLst>
              </a:tr>
              <a:tr h="396200">
                <a:tc>
                  <a:txBody>
                    <a:bodyPr/>
                    <a:lstStyle/>
                    <a:p>
                      <a:pPr marL="0" lvl="0" indent="0" algn="r" rtl="0">
                        <a:spcBef>
                          <a:spcPts val="0"/>
                        </a:spcBef>
                        <a:spcAft>
                          <a:spcPts val="0"/>
                        </a:spcAft>
                        <a:buNone/>
                      </a:pPr>
                      <a:r>
                        <a:rPr lang="en">
                          <a:solidFill>
                            <a:schemeClr val="lt1"/>
                          </a:solidFill>
                        </a:rPr>
                        <a:t>0</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BF9000"/>
                    </a:solidFill>
                  </a:tcPr>
                </a:tc>
                <a:extLst>
                  <a:ext uri="{0D108BD9-81ED-4DB2-BD59-A6C34878D82A}">
                    <a16:rowId xmlns:a16="http://schemas.microsoft.com/office/drawing/2014/main" val="10001"/>
                  </a:ext>
                </a:extLst>
              </a:tr>
              <a:tr h="396200">
                <a:tc>
                  <a:txBody>
                    <a:bodyPr/>
                    <a:lstStyle/>
                    <a:p>
                      <a:pPr marL="0" lvl="0" indent="0" algn="r" rtl="0">
                        <a:spcBef>
                          <a:spcPts val="0"/>
                        </a:spcBef>
                        <a:spcAft>
                          <a:spcPts val="0"/>
                        </a:spcAft>
                        <a:buNone/>
                      </a:pPr>
                      <a:r>
                        <a:rPr lang="en">
                          <a:solidFill>
                            <a:schemeClr val="lt1"/>
                          </a:solidFill>
                        </a:rPr>
                        <a:t>1</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38761D"/>
                    </a:solidFill>
                  </a:tcPr>
                </a:tc>
                <a:extLst>
                  <a:ext uri="{0D108BD9-81ED-4DB2-BD59-A6C34878D82A}">
                    <a16:rowId xmlns:a16="http://schemas.microsoft.com/office/drawing/2014/main" val="10002"/>
                  </a:ext>
                </a:extLst>
              </a:tr>
              <a:tr h="396200">
                <a:tc>
                  <a:txBody>
                    <a:bodyPr/>
                    <a:lstStyle/>
                    <a:p>
                      <a:pPr marL="0" lvl="0" indent="0" algn="r" rtl="0">
                        <a:spcBef>
                          <a:spcPts val="0"/>
                        </a:spcBef>
                        <a:spcAft>
                          <a:spcPts val="0"/>
                        </a:spcAft>
                        <a:buNone/>
                      </a:pPr>
                      <a:r>
                        <a:rPr lang="en">
                          <a:solidFill>
                            <a:schemeClr val="lt1"/>
                          </a:solidFill>
                        </a:rPr>
                        <a:t>2</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85200C"/>
                    </a:solidFill>
                  </a:tcPr>
                </a:tc>
                <a:extLst>
                  <a:ext uri="{0D108BD9-81ED-4DB2-BD59-A6C34878D82A}">
                    <a16:rowId xmlns:a16="http://schemas.microsoft.com/office/drawing/2014/main" val="10003"/>
                  </a:ext>
                </a:extLst>
              </a:tr>
              <a:tr h="396200">
                <a:tc>
                  <a:txBody>
                    <a:bodyPr/>
                    <a:lstStyle/>
                    <a:p>
                      <a:pPr marL="0" lvl="0" indent="0" algn="r" rtl="0">
                        <a:spcBef>
                          <a:spcPts val="0"/>
                        </a:spcBef>
                        <a:spcAft>
                          <a:spcPts val="0"/>
                        </a:spcAft>
                        <a:buNone/>
                      </a:pPr>
                      <a:r>
                        <a:rPr lang="en">
                          <a:solidFill>
                            <a:schemeClr val="lt1"/>
                          </a:solidFill>
                        </a:rPr>
                        <a:t>0</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BF9000"/>
                    </a:solidFill>
                  </a:tcPr>
                </a:tc>
                <a:extLst>
                  <a:ext uri="{0D108BD9-81ED-4DB2-BD59-A6C34878D82A}">
                    <a16:rowId xmlns:a16="http://schemas.microsoft.com/office/drawing/2014/main" val="10004"/>
                  </a:ext>
                </a:extLst>
              </a:tr>
            </a:tbl>
          </a:graphicData>
        </a:graphic>
      </p:graphicFrame>
      <p:graphicFrame>
        <p:nvGraphicFramePr>
          <p:cNvPr id="3658" name="Google Shape;3658;p49"/>
          <p:cNvGraphicFramePr/>
          <p:nvPr/>
        </p:nvGraphicFramePr>
        <p:xfrm>
          <a:off x="5458563" y="580313"/>
          <a:ext cx="382850" cy="2042015"/>
        </p:xfrm>
        <a:graphic>
          <a:graphicData uri="http://schemas.openxmlformats.org/drawingml/2006/table">
            <a:tbl>
              <a:tblPr>
                <a:noFill/>
                <a:tableStyleId>{E40C11C6-3FA4-4B77-A5B3-196C1029C899}</a:tableStyleId>
              </a:tblPr>
              <a:tblGrid>
                <a:gridCol w="382850">
                  <a:extLst>
                    <a:ext uri="{9D8B030D-6E8A-4147-A177-3AD203B41FA5}">
                      <a16:colId xmlns:a16="http://schemas.microsoft.com/office/drawing/2014/main" val="20000"/>
                    </a:ext>
                  </a:extLst>
                </a:gridCol>
              </a:tblGrid>
              <a:tr h="457175">
                <a:tc>
                  <a:txBody>
                    <a:bodyPr/>
                    <a:lstStyle/>
                    <a:p>
                      <a:pPr marL="0" lvl="0" indent="0" algn="ctr" rtl="0">
                        <a:spcBef>
                          <a:spcPts val="0"/>
                        </a:spcBef>
                        <a:spcAft>
                          <a:spcPts val="0"/>
                        </a:spcAft>
                        <a:buNone/>
                      </a:pPr>
                      <a:r>
                        <a:rPr lang="en" sz="1600" b="1">
                          <a:solidFill>
                            <a:schemeClr val="lt1"/>
                          </a:solidFill>
                          <a:latin typeface="PT Sans"/>
                          <a:ea typeface="PT Sans"/>
                          <a:cs typeface="PT Sans"/>
                          <a:sym typeface="PT Sans"/>
                        </a:rPr>
                        <a:t>Id</a:t>
                      </a:r>
                      <a:endParaRPr sz="1600" b="1">
                        <a:solidFill>
                          <a:schemeClr val="lt1"/>
                        </a:solidFill>
                        <a:latin typeface="PT Sans"/>
                        <a:ea typeface="PT Sans"/>
                        <a:cs typeface="PT Sans"/>
                        <a:sym typeface="PT Sans"/>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extLst>
                  <a:ext uri="{0D108BD9-81ED-4DB2-BD59-A6C34878D82A}">
                    <a16:rowId xmlns:a16="http://schemas.microsoft.com/office/drawing/2014/main" val="10000"/>
                  </a:ext>
                </a:extLst>
              </a:tr>
              <a:tr h="396200">
                <a:tc>
                  <a:txBody>
                    <a:bodyPr/>
                    <a:lstStyle/>
                    <a:p>
                      <a:pPr marL="0" lvl="0" indent="0" algn="r" rtl="0">
                        <a:spcBef>
                          <a:spcPts val="0"/>
                        </a:spcBef>
                        <a:spcAft>
                          <a:spcPts val="0"/>
                        </a:spcAft>
                        <a:buNone/>
                      </a:pPr>
                      <a:r>
                        <a:rPr lang="en">
                          <a:solidFill>
                            <a:schemeClr val="lt1"/>
                          </a:solidFill>
                        </a:rPr>
                        <a:t>1</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38761D"/>
                    </a:solidFill>
                  </a:tcPr>
                </a:tc>
                <a:extLst>
                  <a:ext uri="{0D108BD9-81ED-4DB2-BD59-A6C34878D82A}">
                    <a16:rowId xmlns:a16="http://schemas.microsoft.com/office/drawing/2014/main" val="10001"/>
                  </a:ext>
                </a:extLst>
              </a:tr>
              <a:tr h="396200">
                <a:tc>
                  <a:txBody>
                    <a:bodyPr/>
                    <a:lstStyle/>
                    <a:p>
                      <a:pPr marL="0" lvl="0" indent="0" algn="r" rtl="0">
                        <a:spcBef>
                          <a:spcPts val="0"/>
                        </a:spcBef>
                        <a:spcAft>
                          <a:spcPts val="0"/>
                        </a:spcAft>
                        <a:buNone/>
                      </a:pPr>
                      <a:r>
                        <a:rPr lang="en">
                          <a:solidFill>
                            <a:schemeClr val="lt1"/>
                          </a:solidFill>
                        </a:rPr>
                        <a:t>1</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38761D"/>
                    </a:solidFill>
                  </a:tcPr>
                </a:tc>
                <a:extLst>
                  <a:ext uri="{0D108BD9-81ED-4DB2-BD59-A6C34878D82A}">
                    <a16:rowId xmlns:a16="http://schemas.microsoft.com/office/drawing/2014/main" val="10002"/>
                  </a:ext>
                </a:extLst>
              </a:tr>
              <a:tr h="396200">
                <a:tc>
                  <a:txBody>
                    <a:bodyPr/>
                    <a:lstStyle/>
                    <a:p>
                      <a:pPr marL="0" lvl="0" indent="0" algn="r" rtl="0">
                        <a:spcBef>
                          <a:spcPts val="0"/>
                        </a:spcBef>
                        <a:spcAft>
                          <a:spcPts val="0"/>
                        </a:spcAft>
                        <a:buNone/>
                      </a:pPr>
                      <a:r>
                        <a:rPr lang="en">
                          <a:solidFill>
                            <a:schemeClr val="lt1"/>
                          </a:solidFill>
                        </a:rPr>
                        <a:t>3</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41B47"/>
                    </a:solidFill>
                  </a:tcPr>
                </a:tc>
                <a:extLst>
                  <a:ext uri="{0D108BD9-81ED-4DB2-BD59-A6C34878D82A}">
                    <a16:rowId xmlns:a16="http://schemas.microsoft.com/office/drawing/2014/main" val="10003"/>
                  </a:ext>
                </a:extLst>
              </a:tr>
              <a:tr h="396200">
                <a:tc>
                  <a:txBody>
                    <a:bodyPr/>
                    <a:lstStyle/>
                    <a:p>
                      <a:pPr marL="0" lvl="0" indent="0" algn="r" rtl="0">
                        <a:spcBef>
                          <a:spcPts val="0"/>
                        </a:spcBef>
                        <a:spcAft>
                          <a:spcPts val="0"/>
                        </a:spcAft>
                        <a:buNone/>
                      </a:pPr>
                      <a:r>
                        <a:rPr lang="en">
                          <a:solidFill>
                            <a:schemeClr val="lt1"/>
                          </a:solidFill>
                        </a:rPr>
                        <a:t>0</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BF9000"/>
                    </a:solidFill>
                  </a:tcPr>
                </a:tc>
                <a:extLst>
                  <a:ext uri="{0D108BD9-81ED-4DB2-BD59-A6C34878D82A}">
                    <a16:rowId xmlns:a16="http://schemas.microsoft.com/office/drawing/2014/main" val="10004"/>
                  </a:ext>
                </a:extLst>
              </a:tr>
            </a:tbl>
          </a:graphicData>
        </a:graphic>
      </p:graphicFrame>
      <p:graphicFrame>
        <p:nvGraphicFramePr>
          <p:cNvPr id="3659" name="Google Shape;3659;p49"/>
          <p:cNvGraphicFramePr/>
          <p:nvPr/>
        </p:nvGraphicFramePr>
        <p:xfrm>
          <a:off x="6449338" y="584088"/>
          <a:ext cx="382850" cy="2042015"/>
        </p:xfrm>
        <a:graphic>
          <a:graphicData uri="http://schemas.openxmlformats.org/drawingml/2006/table">
            <a:tbl>
              <a:tblPr>
                <a:noFill/>
                <a:tableStyleId>{E40C11C6-3FA4-4B77-A5B3-196C1029C899}</a:tableStyleId>
              </a:tblPr>
              <a:tblGrid>
                <a:gridCol w="382850">
                  <a:extLst>
                    <a:ext uri="{9D8B030D-6E8A-4147-A177-3AD203B41FA5}">
                      <a16:colId xmlns:a16="http://schemas.microsoft.com/office/drawing/2014/main" val="20000"/>
                    </a:ext>
                  </a:extLst>
                </a:gridCol>
              </a:tblGrid>
              <a:tr h="457175">
                <a:tc>
                  <a:txBody>
                    <a:bodyPr/>
                    <a:lstStyle/>
                    <a:p>
                      <a:pPr marL="0" lvl="0" indent="0" algn="ctr" rtl="0">
                        <a:spcBef>
                          <a:spcPts val="0"/>
                        </a:spcBef>
                        <a:spcAft>
                          <a:spcPts val="0"/>
                        </a:spcAft>
                        <a:buNone/>
                      </a:pPr>
                      <a:r>
                        <a:rPr lang="en" sz="1600" b="1">
                          <a:solidFill>
                            <a:schemeClr val="lt1"/>
                          </a:solidFill>
                          <a:latin typeface="PT Sans"/>
                          <a:ea typeface="PT Sans"/>
                          <a:cs typeface="PT Sans"/>
                          <a:sym typeface="PT Sans"/>
                        </a:rPr>
                        <a:t>Id</a:t>
                      </a:r>
                      <a:endParaRPr sz="1600" b="1">
                        <a:solidFill>
                          <a:schemeClr val="lt1"/>
                        </a:solidFill>
                        <a:latin typeface="PT Sans"/>
                        <a:ea typeface="PT Sans"/>
                        <a:cs typeface="PT Sans"/>
                        <a:sym typeface="PT Sans"/>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extLst>
                  <a:ext uri="{0D108BD9-81ED-4DB2-BD59-A6C34878D82A}">
                    <a16:rowId xmlns:a16="http://schemas.microsoft.com/office/drawing/2014/main" val="10000"/>
                  </a:ext>
                </a:extLst>
              </a:tr>
              <a:tr h="396200">
                <a:tc>
                  <a:txBody>
                    <a:bodyPr/>
                    <a:lstStyle/>
                    <a:p>
                      <a:pPr marL="0" lvl="0" indent="0" algn="r" rtl="0">
                        <a:spcBef>
                          <a:spcPts val="0"/>
                        </a:spcBef>
                        <a:spcAft>
                          <a:spcPts val="0"/>
                        </a:spcAft>
                        <a:buNone/>
                      </a:pPr>
                      <a:r>
                        <a:rPr lang="en">
                          <a:solidFill>
                            <a:schemeClr val="lt1"/>
                          </a:solidFill>
                        </a:rPr>
                        <a:t>2</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85200C"/>
                    </a:solidFill>
                  </a:tcPr>
                </a:tc>
                <a:extLst>
                  <a:ext uri="{0D108BD9-81ED-4DB2-BD59-A6C34878D82A}">
                    <a16:rowId xmlns:a16="http://schemas.microsoft.com/office/drawing/2014/main" val="10001"/>
                  </a:ext>
                </a:extLst>
              </a:tr>
              <a:tr h="396200">
                <a:tc>
                  <a:txBody>
                    <a:bodyPr/>
                    <a:lstStyle/>
                    <a:p>
                      <a:pPr marL="0" lvl="0" indent="0" algn="r" rtl="0">
                        <a:spcBef>
                          <a:spcPts val="0"/>
                        </a:spcBef>
                        <a:spcAft>
                          <a:spcPts val="0"/>
                        </a:spcAft>
                        <a:buNone/>
                      </a:pPr>
                      <a:r>
                        <a:rPr lang="en">
                          <a:solidFill>
                            <a:schemeClr val="lt1"/>
                          </a:solidFill>
                        </a:rPr>
                        <a:t>2</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85200C"/>
                    </a:solidFill>
                  </a:tcPr>
                </a:tc>
                <a:extLst>
                  <a:ext uri="{0D108BD9-81ED-4DB2-BD59-A6C34878D82A}">
                    <a16:rowId xmlns:a16="http://schemas.microsoft.com/office/drawing/2014/main" val="10002"/>
                  </a:ext>
                </a:extLst>
              </a:tr>
              <a:tr h="396200">
                <a:tc>
                  <a:txBody>
                    <a:bodyPr/>
                    <a:lstStyle/>
                    <a:p>
                      <a:pPr marL="0" lvl="0" indent="0" algn="r" rtl="0">
                        <a:spcBef>
                          <a:spcPts val="0"/>
                        </a:spcBef>
                        <a:spcAft>
                          <a:spcPts val="0"/>
                        </a:spcAft>
                        <a:buNone/>
                      </a:pPr>
                      <a:r>
                        <a:rPr lang="en">
                          <a:solidFill>
                            <a:schemeClr val="lt1"/>
                          </a:solidFill>
                        </a:rPr>
                        <a:t>0</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BF9000"/>
                    </a:solidFill>
                  </a:tcPr>
                </a:tc>
                <a:extLst>
                  <a:ext uri="{0D108BD9-81ED-4DB2-BD59-A6C34878D82A}">
                    <a16:rowId xmlns:a16="http://schemas.microsoft.com/office/drawing/2014/main" val="10003"/>
                  </a:ext>
                </a:extLst>
              </a:tr>
              <a:tr h="396200">
                <a:tc>
                  <a:txBody>
                    <a:bodyPr/>
                    <a:lstStyle/>
                    <a:p>
                      <a:pPr marL="0" lvl="0" indent="0" algn="r" rtl="0">
                        <a:spcBef>
                          <a:spcPts val="0"/>
                        </a:spcBef>
                        <a:spcAft>
                          <a:spcPts val="0"/>
                        </a:spcAft>
                        <a:buNone/>
                      </a:pPr>
                      <a:r>
                        <a:rPr lang="en">
                          <a:solidFill>
                            <a:schemeClr val="lt1"/>
                          </a:solidFill>
                        </a:rPr>
                        <a:t>1</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38761D"/>
                    </a:solidFill>
                  </a:tcPr>
                </a:tc>
                <a:extLst>
                  <a:ext uri="{0D108BD9-81ED-4DB2-BD59-A6C34878D82A}">
                    <a16:rowId xmlns:a16="http://schemas.microsoft.com/office/drawing/2014/main" val="10004"/>
                  </a:ext>
                </a:extLst>
              </a:tr>
            </a:tbl>
          </a:graphicData>
        </a:graphic>
      </p:graphicFrame>
      <p:graphicFrame>
        <p:nvGraphicFramePr>
          <p:cNvPr id="3660" name="Google Shape;3660;p49"/>
          <p:cNvGraphicFramePr/>
          <p:nvPr/>
        </p:nvGraphicFramePr>
        <p:xfrm>
          <a:off x="7294113" y="580313"/>
          <a:ext cx="382850" cy="2042015"/>
        </p:xfrm>
        <a:graphic>
          <a:graphicData uri="http://schemas.openxmlformats.org/drawingml/2006/table">
            <a:tbl>
              <a:tblPr>
                <a:noFill/>
                <a:tableStyleId>{E40C11C6-3FA4-4B77-A5B3-196C1029C899}</a:tableStyleId>
              </a:tblPr>
              <a:tblGrid>
                <a:gridCol w="382850">
                  <a:extLst>
                    <a:ext uri="{9D8B030D-6E8A-4147-A177-3AD203B41FA5}">
                      <a16:colId xmlns:a16="http://schemas.microsoft.com/office/drawing/2014/main" val="20000"/>
                    </a:ext>
                  </a:extLst>
                </a:gridCol>
              </a:tblGrid>
              <a:tr h="457175">
                <a:tc>
                  <a:txBody>
                    <a:bodyPr/>
                    <a:lstStyle/>
                    <a:p>
                      <a:pPr marL="0" lvl="0" indent="0" algn="ctr" rtl="0">
                        <a:spcBef>
                          <a:spcPts val="0"/>
                        </a:spcBef>
                        <a:spcAft>
                          <a:spcPts val="0"/>
                        </a:spcAft>
                        <a:buNone/>
                      </a:pPr>
                      <a:r>
                        <a:rPr lang="en" sz="1600" b="1">
                          <a:solidFill>
                            <a:schemeClr val="lt1"/>
                          </a:solidFill>
                          <a:latin typeface="PT Sans"/>
                          <a:ea typeface="PT Sans"/>
                          <a:cs typeface="PT Sans"/>
                          <a:sym typeface="PT Sans"/>
                        </a:rPr>
                        <a:t>Id</a:t>
                      </a:r>
                      <a:endParaRPr sz="1600" b="1">
                        <a:solidFill>
                          <a:schemeClr val="lt1"/>
                        </a:solidFill>
                        <a:latin typeface="PT Sans"/>
                        <a:ea typeface="PT Sans"/>
                        <a:cs typeface="PT Sans"/>
                        <a:sym typeface="PT Sans"/>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extLst>
                  <a:ext uri="{0D108BD9-81ED-4DB2-BD59-A6C34878D82A}">
                    <a16:rowId xmlns:a16="http://schemas.microsoft.com/office/drawing/2014/main" val="10000"/>
                  </a:ext>
                </a:extLst>
              </a:tr>
              <a:tr h="396200">
                <a:tc>
                  <a:txBody>
                    <a:bodyPr/>
                    <a:lstStyle/>
                    <a:p>
                      <a:pPr marL="0" lvl="0" indent="0" algn="r" rtl="0">
                        <a:spcBef>
                          <a:spcPts val="0"/>
                        </a:spcBef>
                        <a:spcAft>
                          <a:spcPts val="0"/>
                        </a:spcAft>
                        <a:buNone/>
                      </a:pPr>
                      <a:r>
                        <a:rPr lang="en">
                          <a:solidFill>
                            <a:schemeClr val="lt1"/>
                          </a:solidFill>
                        </a:rPr>
                        <a:t>3</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41B47"/>
                    </a:solidFill>
                  </a:tcPr>
                </a:tc>
                <a:extLst>
                  <a:ext uri="{0D108BD9-81ED-4DB2-BD59-A6C34878D82A}">
                    <a16:rowId xmlns:a16="http://schemas.microsoft.com/office/drawing/2014/main" val="10001"/>
                  </a:ext>
                </a:extLst>
              </a:tr>
              <a:tr h="396200">
                <a:tc>
                  <a:txBody>
                    <a:bodyPr/>
                    <a:lstStyle/>
                    <a:p>
                      <a:pPr marL="0" lvl="0" indent="0" algn="r" rtl="0">
                        <a:spcBef>
                          <a:spcPts val="0"/>
                        </a:spcBef>
                        <a:spcAft>
                          <a:spcPts val="0"/>
                        </a:spcAft>
                        <a:buNone/>
                      </a:pPr>
                      <a:r>
                        <a:rPr lang="en">
                          <a:solidFill>
                            <a:schemeClr val="lt1"/>
                          </a:solidFill>
                        </a:rPr>
                        <a:t>2</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85200C"/>
                    </a:solidFill>
                  </a:tcPr>
                </a:tc>
                <a:extLst>
                  <a:ext uri="{0D108BD9-81ED-4DB2-BD59-A6C34878D82A}">
                    <a16:rowId xmlns:a16="http://schemas.microsoft.com/office/drawing/2014/main" val="10002"/>
                  </a:ext>
                </a:extLst>
              </a:tr>
              <a:tr h="396200">
                <a:tc>
                  <a:txBody>
                    <a:bodyPr/>
                    <a:lstStyle/>
                    <a:p>
                      <a:pPr marL="0" lvl="0" indent="0" algn="r" rtl="0">
                        <a:spcBef>
                          <a:spcPts val="0"/>
                        </a:spcBef>
                        <a:spcAft>
                          <a:spcPts val="0"/>
                        </a:spcAft>
                        <a:buNone/>
                      </a:pPr>
                      <a:r>
                        <a:rPr lang="en">
                          <a:solidFill>
                            <a:schemeClr val="lt1"/>
                          </a:solidFill>
                        </a:rPr>
                        <a:t>3</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41B47"/>
                    </a:solidFill>
                  </a:tcPr>
                </a:tc>
                <a:extLst>
                  <a:ext uri="{0D108BD9-81ED-4DB2-BD59-A6C34878D82A}">
                    <a16:rowId xmlns:a16="http://schemas.microsoft.com/office/drawing/2014/main" val="10003"/>
                  </a:ext>
                </a:extLst>
              </a:tr>
              <a:tr h="396200">
                <a:tc>
                  <a:txBody>
                    <a:bodyPr/>
                    <a:lstStyle/>
                    <a:p>
                      <a:pPr marL="0" lvl="0" indent="0" algn="r" rtl="0">
                        <a:spcBef>
                          <a:spcPts val="0"/>
                        </a:spcBef>
                        <a:spcAft>
                          <a:spcPts val="0"/>
                        </a:spcAft>
                        <a:buNone/>
                      </a:pPr>
                      <a:r>
                        <a:rPr lang="en">
                          <a:solidFill>
                            <a:schemeClr val="lt1"/>
                          </a:solidFill>
                        </a:rPr>
                        <a:t>0</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BF9000"/>
                    </a:solidFill>
                  </a:tcPr>
                </a:tc>
                <a:extLst>
                  <a:ext uri="{0D108BD9-81ED-4DB2-BD59-A6C34878D82A}">
                    <a16:rowId xmlns:a16="http://schemas.microsoft.com/office/drawing/2014/main" val="10004"/>
                  </a:ext>
                </a:extLst>
              </a:tr>
            </a:tbl>
          </a:graphicData>
        </a:graphic>
      </p:graphicFrame>
      <p:pic>
        <p:nvPicPr>
          <p:cNvPr id="3661" name="Google Shape;3661;p49"/>
          <p:cNvPicPr preferRelativeResize="0"/>
          <p:nvPr/>
        </p:nvPicPr>
        <p:blipFill rotWithShape="1">
          <a:blip r:embed="rId3">
            <a:alphaModFix/>
          </a:blip>
          <a:srcRect l="68227"/>
          <a:stretch/>
        </p:blipFill>
        <p:spPr>
          <a:xfrm rot="5400000">
            <a:off x="5669425" y="1855175"/>
            <a:ext cx="833550" cy="2623500"/>
          </a:xfrm>
          <a:prstGeom prst="rect">
            <a:avLst/>
          </a:prstGeom>
          <a:noFill/>
          <a:ln>
            <a:noFill/>
          </a:ln>
        </p:spPr>
      </p:pic>
      <p:sp>
        <p:nvSpPr>
          <p:cNvPr id="3662" name="Google Shape;3662;p49"/>
          <p:cNvSpPr txBox="1">
            <a:spLocks noGrp="1"/>
          </p:cNvSpPr>
          <p:nvPr>
            <p:ph type="subTitle" idx="1"/>
          </p:nvPr>
        </p:nvSpPr>
        <p:spPr>
          <a:xfrm>
            <a:off x="4922925" y="3583700"/>
            <a:ext cx="2570100" cy="4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1"/>
              <a:t>Bootstrapped Dataset</a:t>
            </a:r>
            <a:endParaRPr sz="1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57"/>
                                        </p:tgtEl>
                                        <p:attrNameLst>
                                          <p:attrName>style.visibility</p:attrName>
                                        </p:attrNameLst>
                                      </p:cBhvr>
                                      <p:to>
                                        <p:strVal val="visible"/>
                                      </p:to>
                                    </p:set>
                                    <p:animEffect transition="in" filter="fade">
                                      <p:cBhvr>
                                        <p:cTn id="7" dur="1000"/>
                                        <p:tgtEl>
                                          <p:spTgt spid="36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58"/>
                                        </p:tgtEl>
                                        <p:attrNameLst>
                                          <p:attrName>style.visibility</p:attrName>
                                        </p:attrNameLst>
                                      </p:cBhvr>
                                      <p:to>
                                        <p:strVal val="visible"/>
                                      </p:to>
                                    </p:set>
                                    <p:animEffect transition="in" filter="fade">
                                      <p:cBhvr>
                                        <p:cTn id="12" dur="1000"/>
                                        <p:tgtEl>
                                          <p:spTgt spid="365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59"/>
                                        </p:tgtEl>
                                        <p:attrNameLst>
                                          <p:attrName>style.visibility</p:attrName>
                                        </p:attrNameLst>
                                      </p:cBhvr>
                                      <p:to>
                                        <p:strVal val="visible"/>
                                      </p:to>
                                    </p:set>
                                    <p:animEffect transition="in" filter="fade">
                                      <p:cBhvr>
                                        <p:cTn id="17" dur="1000"/>
                                        <p:tgtEl>
                                          <p:spTgt spid="3659"/>
                                        </p:tgtEl>
                                      </p:cBhvr>
                                    </p:animEffect>
                                  </p:childTnLst>
                                </p:cTn>
                              </p:par>
                              <p:par>
                                <p:cTn id="18" presetID="10" presetClass="entr" presetSubtype="0" fill="hold" nodeType="withEffect">
                                  <p:stCondLst>
                                    <p:cond delay="0"/>
                                  </p:stCondLst>
                                  <p:childTnLst>
                                    <p:set>
                                      <p:cBhvr>
                                        <p:cTn id="19" dur="1" fill="hold">
                                          <p:stCondLst>
                                            <p:cond delay="0"/>
                                          </p:stCondLst>
                                        </p:cTn>
                                        <p:tgtEl>
                                          <p:spTgt spid="3660"/>
                                        </p:tgtEl>
                                        <p:attrNameLst>
                                          <p:attrName>style.visibility</p:attrName>
                                        </p:attrNameLst>
                                      </p:cBhvr>
                                      <p:to>
                                        <p:strVal val="visible"/>
                                      </p:to>
                                    </p:set>
                                    <p:animEffect transition="in" filter="fade">
                                      <p:cBhvr>
                                        <p:cTn id="20" dur="1000"/>
                                        <p:tgtEl>
                                          <p:spTgt spid="366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661"/>
                                        </p:tgtEl>
                                        <p:attrNameLst>
                                          <p:attrName>style.visibility</p:attrName>
                                        </p:attrNameLst>
                                      </p:cBhvr>
                                      <p:to>
                                        <p:strVal val="visible"/>
                                      </p:to>
                                    </p:set>
                                    <p:animEffect transition="in" filter="fade">
                                      <p:cBhvr>
                                        <p:cTn id="25" dur="1000"/>
                                        <p:tgtEl>
                                          <p:spTgt spid="3661"/>
                                        </p:tgtEl>
                                      </p:cBhvr>
                                    </p:animEffect>
                                  </p:childTnLst>
                                </p:cTn>
                              </p:par>
                              <p:par>
                                <p:cTn id="26" presetID="10" presetClass="entr" presetSubtype="0" fill="hold" nodeType="withEffect">
                                  <p:stCondLst>
                                    <p:cond delay="0"/>
                                  </p:stCondLst>
                                  <p:childTnLst>
                                    <p:set>
                                      <p:cBhvr>
                                        <p:cTn id="27" dur="1" fill="hold">
                                          <p:stCondLst>
                                            <p:cond delay="0"/>
                                          </p:stCondLst>
                                        </p:cTn>
                                        <p:tgtEl>
                                          <p:spTgt spid="3662"/>
                                        </p:tgtEl>
                                        <p:attrNameLst>
                                          <p:attrName>style.visibility</p:attrName>
                                        </p:attrNameLst>
                                      </p:cBhvr>
                                      <p:to>
                                        <p:strVal val="visible"/>
                                      </p:to>
                                    </p:set>
                                    <p:animEffect transition="in" filter="fade">
                                      <p:cBhvr>
                                        <p:cTn id="28" dur="1000"/>
                                        <p:tgtEl>
                                          <p:spTgt spid="3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66"/>
        <p:cNvGrpSpPr/>
        <p:nvPr/>
      </p:nvGrpSpPr>
      <p:grpSpPr>
        <a:xfrm>
          <a:off x="0" y="0"/>
          <a:ext cx="0" cy="0"/>
          <a:chOff x="0" y="0"/>
          <a:chExt cx="0" cy="0"/>
        </a:xfrm>
      </p:grpSpPr>
      <p:sp>
        <p:nvSpPr>
          <p:cNvPr id="3667" name="Google Shape;3667;p50"/>
          <p:cNvSpPr txBox="1">
            <a:spLocks noGrp="1"/>
          </p:cNvSpPr>
          <p:nvPr>
            <p:ph type="title"/>
          </p:nvPr>
        </p:nvSpPr>
        <p:spPr>
          <a:xfrm>
            <a:off x="713100" y="-702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Random </a:t>
            </a:r>
            <a:r>
              <a:rPr lang="en">
                <a:solidFill>
                  <a:schemeClr val="accent2"/>
                </a:solidFill>
              </a:rPr>
              <a:t>Forest</a:t>
            </a:r>
            <a:endParaRPr/>
          </a:p>
        </p:txBody>
      </p:sp>
      <p:graphicFrame>
        <p:nvGraphicFramePr>
          <p:cNvPr id="3668" name="Google Shape;3668;p50"/>
          <p:cNvGraphicFramePr/>
          <p:nvPr/>
        </p:nvGraphicFramePr>
        <p:xfrm>
          <a:off x="635488" y="605313"/>
          <a:ext cx="2679950" cy="2011530"/>
        </p:xfrm>
        <a:graphic>
          <a:graphicData uri="http://schemas.openxmlformats.org/drawingml/2006/table">
            <a:tbl>
              <a:tblPr>
                <a:noFill/>
                <a:tableStyleId>{E40C11C6-3FA4-4B77-A5B3-196C1029C899}</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382850">
                  <a:extLst>
                    <a:ext uri="{9D8B030D-6E8A-4147-A177-3AD203B41FA5}">
                      <a16:colId xmlns:a16="http://schemas.microsoft.com/office/drawing/2014/main" val="20004"/>
                    </a:ext>
                  </a:extLst>
                </a:gridCol>
                <a:gridCol w="382850">
                  <a:extLst>
                    <a:ext uri="{9D8B030D-6E8A-4147-A177-3AD203B41FA5}">
                      <a16:colId xmlns:a16="http://schemas.microsoft.com/office/drawing/2014/main" val="20005"/>
                    </a:ext>
                  </a:extLst>
                </a:gridCol>
                <a:gridCol w="382850">
                  <a:extLst>
                    <a:ext uri="{9D8B030D-6E8A-4147-A177-3AD203B41FA5}">
                      <a16:colId xmlns:a16="http://schemas.microsoft.com/office/drawing/2014/main" val="20006"/>
                    </a:ext>
                  </a:extLst>
                </a:gridCol>
              </a:tblGrid>
              <a:tr h="371625">
                <a:tc>
                  <a:txBody>
                    <a:bodyPr/>
                    <a:lstStyle/>
                    <a:p>
                      <a:pPr marL="0" lvl="0" indent="0" algn="ctr" rtl="0">
                        <a:spcBef>
                          <a:spcPts val="0"/>
                        </a:spcBef>
                        <a:spcAft>
                          <a:spcPts val="0"/>
                        </a:spcAft>
                        <a:buNone/>
                      </a:pPr>
                      <a:r>
                        <a:rPr lang="en" sz="1600" b="1">
                          <a:solidFill>
                            <a:schemeClr val="lt1"/>
                          </a:solidFill>
                          <a:latin typeface="PT Sans"/>
                          <a:ea typeface="PT Sans"/>
                          <a:cs typeface="PT Sans"/>
                          <a:sym typeface="PT Sans"/>
                        </a:rPr>
                        <a:t>Id</a:t>
                      </a:r>
                      <a:endParaRPr sz="1600" b="1">
                        <a:solidFill>
                          <a:schemeClr val="lt1"/>
                        </a:solidFill>
                        <a:latin typeface="PT Sans"/>
                        <a:ea typeface="PT Sans"/>
                        <a:cs typeface="PT Sans"/>
                        <a:sym typeface="PT Sans"/>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marL="0" lvl="0" indent="0" algn="ctr" rtl="0">
                        <a:spcBef>
                          <a:spcPts val="0"/>
                        </a:spcBef>
                        <a:spcAft>
                          <a:spcPts val="0"/>
                        </a:spcAft>
                        <a:buClr>
                          <a:schemeClr val="dk1"/>
                        </a:buClr>
                        <a:buSzPts val="1100"/>
                        <a:buFont typeface="Arial"/>
                        <a:buNone/>
                      </a:pPr>
                      <a:r>
                        <a:rPr lang="en" sz="1600" b="1">
                          <a:solidFill>
                            <a:schemeClr val="lt1"/>
                          </a:solidFill>
                          <a:latin typeface="PT Sans"/>
                          <a:ea typeface="PT Sans"/>
                          <a:cs typeface="PT Sans"/>
                          <a:sym typeface="PT Sans"/>
                        </a:rPr>
                        <a:t>x</a:t>
                      </a:r>
                      <a:r>
                        <a:rPr lang="en" sz="1600" b="1" baseline="-25000">
                          <a:solidFill>
                            <a:schemeClr val="lt1"/>
                          </a:solidFill>
                          <a:latin typeface="PT Sans"/>
                          <a:ea typeface="PT Sans"/>
                          <a:cs typeface="PT Sans"/>
                          <a:sym typeface="PT Sans"/>
                        </a:rPr>
                        <a:t>0</a:t>
                      </a:r>
                      <a:endParaRPr sz="1200" baseline="-250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marL="0" lvl="0" indent="0" algn="ctr" rtl="0">
                        <a:spcBef>
                          <a:spcPts val="0"/>
                        </a:spcBef>
                        <a:spcAft>
                          <a:spcPts val="0"/>
                        </a:spcAft>
                        <a:buClr>
                          <a:schemeClr val="dk1"/>
                        </a:buClr>
                        <a:buSzPts val="1100"/>
                        <a:buFont typeface="Arial"/>
                        <a:buNone/>
                      </a:pPr>
                      <a:r>
                        <a:rPr lang="en" sz="1600" b="1">
                          <a:solidFill>
                            <a:schemeClr val="lt1"/>
                          </a:solidFill>
                          <a:latin typeface="PT Sans"/>
                          <a:ea typeface="PT Sans"/>
                          <a:cs typeface="PT Sans"/>
                          <a:sym typeface="PT Sans"/>
                        </a:rPr>
                        <a:t>x</a:t>
                      </a:r>
                      <a:r>
                        <a:rPr lang="en" sz="1600" b="1" baseline="-25000">
                          <a:solidFill>
                            <a:schemeClr val="lt1"/>
                          </a:solidFill>
                          <a:latin typeface="PT Sans"/>
                          <a:ea typeface="PT Sans"/>
                          <a:cs typeface="PT Sans"/>
                          <a:sym typeface="PT Sans"/>
                        </a:rPr>
                        <a:t>1</a:t>
                      </a:r>
                      <a:endParaRPr sz="1200" baseline="-250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marL="0" lvl="0" indent="0" algn="ctr" rtl="0">
                        <a:spcBef>
                          <a:spcPts val="0"/>
                        </a:spcBef>
                        <a:spcAft>
                          <a:spcPts val="0"/>
                        </a:spcAft>
                        <a:buNone/>
                      </a:pPr>
                      <a:r>
                        <a:rPr lang="en" sz="1600" b="1">
                          <a:solidFill>
                            <a:schemeClr val="lt1"/>
                          </a:solidFill>
                          <a:latin typeface="PT Sans"/>
                          <a:ea typeface="PT Sans"/>
                          <a:cs typeface="PT Sans"/>
                          <a:sym typeface="PT Sans"/>
                        </a:rPr>
                        <a:t>x</a:t>
                      </a:r>
                      <a:r>
                        <a:rPr lang="en" sz="1600" b="1" baseline="-25000">
                          <a:solidFill>
                            <a:schemeClr val="lt1"/>
                          </a:solidFill>
                          <a:latin typeface="PT Sans"/>
                          <a:ea typeface="PT Sans"/>
                          <a:cs typeface="PT Sans"/>
                          <a:sym typeface="PT Sans"/>
                        </a:rPr>
                        <a:t>2</a:t>
                      </a:r>
                      <a:endParaRPr sz="1600" b="1" baseline="-25000">
                        <a:solidFill>
                          <a:schemeClr val="lt1"/>
                        </a:solidFill>
                        <a:latin typeface="PT Sans"/>
                        <a:ea typeface="PT Sans"/>
                        <a:cs typeface="PT Sans"/>
                        <a:sym typeface="PT Sans"/>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marL="0" lvl="0" indent="0" algn="ctr" rtl="0">
                        <a:spcBef>
                          <a:spcPts val="0"/>
                        </a:spcBef>
                        <a:spcAft>
                          <a:spcPts val="0"/>
                        </a:spcAft>
                        <a:buNone/>
                      </a:pPr>
                      <a:r>
                        <a:rPr lang="en" sz="1600" b="1">
                          <a:solidFill>
                            <a:schemeClr val="lt1"/>
                          </a:solidFill>
                          <a:latin typeface="PT Sans"/>
                          <a:ea typeface="PT Sans"/>
                          <a:cs typeface="PT Sans"/>
                          <a:sym typeface="PT Sans"/>
                        </a:rPr>
                        <a:t>x</a:t>
                      </a:r>
                      <a:r>
                        <a:rPr lang="en" sz="1600" b="1" baseline="-25000">
                          <a:solidFill>
                            <a:schemeClr val="lt1"/>
                          </a:solidFill>
                          <a:latin typeface="PT Sans"/>
                          <a:ea typeface="PT Sans"/>
                          <a:cs typeface="PT Sans"/>
                          <a:sym typeface="PT Sans"/>
                        </a:rPr>
                        <a:t>3</a:t>
                      </a:r>
                      <a:endParaRPr sz="1600" b="1" baseline="-25000">
                        <a:solidFill>
                          <a:schemeClr val="lt1"/>
                        </a:solidFill>
                        <a:latin typeface="PT Sans"/>
                        <a:ea typeface="PT Sans"/>
                        <a:cs typeface="PT Sans"/>
                        <a:sym typeface="PT Sans"/>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marL="0" lvl="0" indent="0" algn="ctr" rtl="0">
                        <a:spcBef>
                          <a:spcPts val="0"/>
                        </a:spcBef>
                        <a:spcAft>
                          <a:spcPts val="0"/>
                        </a:spcAft>
                        <a:buNone/>
                      </a:pPr>
                      <a:r>
                        <a:rPr lang="en" sz="1600" b="1">
                          <a:solidFill>
                            <a:schemeClr val="lt1"/>
                          </a:solidFill>
                          <a:latin typeface="PT Sans"/>
                          <a:ea typeface="PT Sans"/>
                          <a:cs typeface="PT Sans"/>
                          <a:sym typeface="PT Sans"/>
                        </a:rPr>
                        <a:t>x</a:t>
                      </a:r>
                      <a:r>
                        <a:rPr lang="en" sz="1600" b="1" baseline="-25000">
                          <a:solidFill>
                            <a:schemeClr val="lt1"/>
                          </a:solidFill>
                          <a:latin typeface="PT Sans"/>
                          <a:ea typeface="PT Sans"/>
                          <a:cs typeface="PT Sans"/>
                          <a:sym typeface="PT Sans"/>
                        </a:rPr>
                        <a:t>4</a:t>
                      </a:r>
                      <a:endParaRPr sz="1600" b="1" baseline="-25000">
                        <a:solidFill>
                          <a:schemeClr val="lt1"/>
                        </a:solidFill>
                        <a:latin typeface="PT Sans"/>
                        <a:ea typeface="PT Sans"/>
                        <a:cs typeface="PT Sans"/>
                        <a:sym typeface="PT Sans"/>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tc>
                  <a:txBody>
                    <a:bodyPr/>
                    <a:lstStyle/>
                    <a:p>
                      <a:pPr marL="0" lvl="0" indent="0" algn="ctr" rtl="0">
                        <a:spcBef>
                          <a:spcPts val="0"/>
                        </a:spcBef>
                        <a:spcAft>
                          <a:spcPts val="0"/>
                        </a:spcAft>
                        <a:buNone/>
                      </a:pPr>
                      <a:r>
                        <a:rPr lang="en" sz="1600" b="1">
                          <a:solidFill>
                            <a:schemeClr val="lt1"/>
                          </a:solidFill>
                          <a:latin typeface="PT Sans"/>
                          <a:ea typeface="PT Sans"/>
                          <a:cs typeface="PT Sans"/>
                          <a:sym typeface="PT Sans"/>
                        </a:rPr>
                        <a:t>y</a:t>
                      </a:r>
                      <a:endParaRPr sz="1600" b="1">
                        <a:solidFill>
                          <a:schemeClr val="lt1"/>
                        </a:solidFill>
                        <a:latin typeface="PT Sans"/>
                        <a:ea typeface="PT Sans"/>
                        <a:cs typeface="PT Sans"/>
                        <a:sym typeface="PT Sans"/>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extLst>
                  <a:ext uri="{0D108BD9-81ED-4DB2-BD59-A6C34878D82A}">
                    <a16:rowId xmlns:a16="http://schemas.microsoft.com/office/drawing/2014/main" val="10000"/>
                  </a:ext>
                </a:extLst>
              </a:tr>
              <a:tr h="345075">
                <a:tc>
                  <a:txBody>
                    <a:bodyPr/>
                    <a:lstStyle/>
                    <a:p>
                      <a:pPr marL="0" lvl="0" indent="0" algn="r" rtl="0">
                        <a:spcBef>
                          <a:spcPts val="0"/>
                        </a:spcBef>
                        <a:spcAft>
                          <a:spcPts val="0"/>
                        </a:spcAft>
                        <a:buNone/>
                      </a:pPr>
                      <a:r>
                        <a:rPr lang="en">
                          <a:solidFill>
                            <a:schemeClr val="lt1"/>
                          </a:solidFill>
                        </a:rPr>
                        <a:t>0</a:t>
                      </a:r>
                      <a:endParaRPr>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BF9000"/>
                    </a:solidFill>
                  </a:tcPr>
                </a:tc>
                <a:tc>
                  <a:txBody>
                    <a:bodyPr/>
                    <a:lstStyle/>
                    <a:p>
                      <a:pPr marL="0" lvl="0" indent="0" algn="r" rtl="0">
                        <a:spcBef>
                          <a:spcPts val="0"/>
                        </a:spcBef>
                        <a:spcAft>
                          <a:spcPts val="0"/>
                        </a:spcAft>
                        <a:buNone/>
                      </a:pPr>
                      <a:r>
                        <a:rPr lang="en" sz="1100">
                          <a:solidFill>
                            <a:schemeClr val="lt1"/>
                          </a:solidFill>
                        </a:rPr>
                        <a:t>1.3</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BF9000"/>
                    </a:solidFill>
                  </a:tcPr>
                </a:tc>
                <a:tc>
                  <a:txBody>
                    <a:bodyPr/>
                    <a:lstStyle/>
                    <a:p>
                      <a:pPr marL="0" lvl="0" indent="0" algn="r" rtl="0">
                        <a:spcBef>
                          <a:spcPts val="0"/>
                        </a:spcBef>
                        <a:spcAft>
                          <a:spcPts val="0"/>
                        </a:spcAft>
                        <a:buNone/>
                      </a:pPr>
                      <a:r>
                        <a:rPr lang="en" sz="1100">
                          <a:solidFill>
                            <a:schemeClr val="lt1"/>
                          </a:solidFill>
                        </a:rPr>
                        <a:t>2.5</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BF9000"/>
                    </a:solidFill>
                  </a:tcPr>
                </a:tc>
                <a:tc>
                  <a:txBody>
                    <a:bodyPr/>
                    <a:lstStyle/>
                    <a:p>
                      <a:pPr marL="0" lvl="0" indent="0" algn="r" rtl="0">
                        <a:spcBef>
                          <a:spcPts val="0"/>
                        </a:spcBef>
                        <a:spcAft>
                          <a:spcPts val="0"/>
                        </a:spcAft>
                        <a:buNone/>
                      </a:pPr>
                      <a:r>
                        <a:rPr lang="en" sz="1100">
                          <a:solidFill>
                            <a:schemeClr val="lt1"/>
                          </a:solidFill>
                        </a:rPr>
                        <a:t>6.3</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BF9000"/>
                    </a:solidFill>
                  </a:tcPr>
                </a:tc>
                <a:tc>
                  <a:txBody>
                    <a:bodyPr/>
                    <a:lstStyle/>
                    <a:p>
                      <a:pPr marL="0" lvl="0" indent="0" algn="r" rtl="0">
                        <a:spcBef>
                          <a:spcPts val="0"/>
                        </a:spcBef>
                        <a:spcAft>
                          <a:spcPts val="0"/>
                        </a:spcAft>
                        <a:buNone/>
                      </a:pPr>
                      <a:r>
                        <a:rPr lang="en" sz="1100">
                          <a:solidFill>
                            <a:schemeClr val="lt1"/>
                          </a:solidFill>
                        </a:rPr>
                        <a:t>2.6</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BF9000"/>
                    </a:solidFill>
                  </a:tcPr>
                </a:tc>
                <a:tc>
                  <a:txBody>
                    <a:bodyPr/>
                    <a:lstStyle/>
                    <a:p>
                      <a:pPr marL="0" lvl="0" indent="0" algn="r" rtl="0">
                        <a:spcBef>
                          <a:spcPts val="0"/>
                        </a:spcBef>
                        <a:spcAft>
                          <a:spcPts val="0"/>
                        </a:spcAft>
                        <a:buNone/>
                      </a:pPr>
                      <a:r>
                        <a:rPr lang="en" sz="1100">
                          <a:solidFill>
                            <a:schemeClr val="lt1"/>
                          </a:solidFill>
                        </a:rPr>
                        <a:t>1.1</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BF9000"/>
                    </a:solidFill>
                  </a:tcPr>
                </a:tc>
                <a:tc>
                  <a:txBody>
                    <a:bodyPr/>
                    <a:lstStyle/>
                    <a:p>
                      <a:pPr marL="0" lvl="0" indent="0" algn="r" rtl="0">
                        <a:spcBef>
                          <a:spcPts val="0"/>
                        </a:spcBef>
                        <a:spcAft>
                          <a:spcPts val="0"/>
                        </a:spcAft>
                        <a:buNone/>
                      </a:pPr>
                      <a:r>
                        <a:rPr lang="en" sz="1100">
                          <a:solidFill>
                            <a:schemeClr val="lt1"/>
                          </a:solidFill>
                        </a:rPr>
                        <a:t>1</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BF9000"/>
                    </a:solidFill>
                  </a:tcPr>
                </a:tc>
                <a:extLst>
                  <a:ext uri="{0D108BD9-81ED-4DB2-BD59-A6C34878D82A}">
                    <a16:rowId xmlns:a16="http://schemas.microsoft.com/office/drawing/2014/main" val="10001"/>
                  </a:ext>
                </a:extLst>
              </a:tr>
              <a:tr h="345075">
                <a:tc>
                  <a:txBody>
                    <a:bodyPr/>
                    <a:lstStyle/>
                    <a:p>
                      <a:pPr marL="0" lvl="0" indent="0" algn="r" rtl="0">
                        <a:spcBef>
                          <a:spcPts val="0"/>
                        </a:spcBef>
                        <a:spcAft>
                          <a:spcPts val="0"/>
                        </a:spcAft>
                        <a:buNone/>
                      </a:pPr>
                      <a:r>
                        <a:rPr lang="en">
                          <a:solidFill>
                            <a:schemeClr val="lt1"/>
                          </a:solidFill>
                        </a:rPr>
                        <a:t>1</a:t>
                      </a:r>
                      <a:endParaRPr>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38761D"/>
                    </a:solidFill>
                  </a:tcPr>
                </a:tc>
                <a:tc>
                  <a:txBody>
                    <a:bodyPr/>
                    <a:lstStyle/>
                    <a:p>
                      <a:pPr marL="0" lvl="0" indent="0" algn="r" rtl="0">
                        <a:spcBef>
                          <a:spcPts val="0"/>
                        </a:spcBef>
                        <a:spcAft>
                          <a:spcPts val="0"/>
                        </a:spcAft>
                        <a:buNone/>
                      </a:pPr>
                      <a:r>
                        <a:rPr lang="en" sz="1100">
                          <a:solidFill>
                            <a:schemeClr val="lt1"/>
                          </a:solidFill>
                        </a:rPr>
                        <a:t>3.9</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38761D"/>
                    </a:solidFill>
                  </a:tcPr>
                </a:tc>
                <a:tc>
                  <a:txBody>
                    <a:bodyPr/>
                    <a:lstStyle/>
                    <a:p>
                      <a:pPr marL="0" lvl="0" indent="0" algn="r" rtl="0">
                        <a:spcBef>
                          <a:spcPts val="0"/>
                        </a:spcBef>
                        <a:spcAft>
                          <a:spcPts val="0"/>
                        </a:spcAft>
                        <a:buNone/>
                      </a:pPr>
                      <a:r>
                        <a:rPr lang="en" sz="1100">
                          <a:solidFill>
                            <a:schemeClr val="lt1"/>
                          </a:solidFill>
                        </a:rPr>
                        <a:t>1.2</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38761D"/>
                    </a:solidFill>
                  </a:tcPr>
                </a:tc>
                <a:tc>
                  <a:txBody>
                    <a:bodyPr/>
                    <a:lstStyle/>
                    <a:p>
                      <a:pPr marL="0" lvl="0" indent="0" algn="r" rtl="0">
                        <a:spcBef>
                          <a:spcPts val="0"/>
                        </a:spcBef>
                        <a:spcAft>
                          <a:spcPts val="0"/>
                        </a:spcAft>
                        <a:buNone/>
                      </a:pPr>
                      <a:r>
                        <a:rPr lang="en" sz="1100">
                          <a:solidFill>
                            <a:schemeClr val="lt1"/>
                          </a:solidFill>
                        </a:rPr>
                        <a:t>4.5</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38761D"/>
                    </a:solidFill>
                  </a:tcPr>
                </a:tc>
                <a:tc>
                  <a:txBody>
                    <a:bodyPr/>
                    <a:lstStyle/>
                    <a:p>
                      <a:pPr marL="0" lvl="0" indent="0" algn="r" rtl="0">
                        <a:spcBef>
                          <a:spcPts val="0"/>
                        </a:spcBef>
                        <a:spcAft>
                          <a:spcPts val="0"/>
                        </a:spcAft>
                        <a:buNone/>
                      </a:pPr>
                      <a:r>
                        <a:rPr lang="en" sz="1100">
                          <a:solidFill>
                            <a:schemeClr val="lt1"/>
                          </a:solidFill>
                        </a:rPr>
                        <a:t>2.3</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38761D"/>
                    </a:solidFill>
                  </a:tcPr>
                </a:tc>
                <a:tc>
                  <a:txBody>
                    <a:bodyPr/>
                    <a:lstStyle/>
                    <a:p>
                      <a:pPr marL="0" lvl="0" indent="0" algn="r" rtl="0">
                        <a:spcBef>
                          <a:spcPts val="0"/>
                        </a:spcBef>
                        <a:spcAft>
                          <a:spcPts val="0"/>
                        </a:spcAft>
                        <a:buNone/>
                      </a:pPr>
                      <a:r>
                        <a:rPr lang="en" sz="1100">
                          <a:solidFill>
                            <a:schemeClr val="lt1"/>
                          </a:solidFill>
                        </a:rPr>
                        <a:t>5.7</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38761D"/>
                    </a:solidFill>
                  </a:tcPr>
                </a:tc>
                <a:tc>
                  <a:txBody>
                    <a:bodyPr/>
                    <a:lstStyle/>
                    <a:p>
                      <a:pPr marL="0" lvl="0" indent="0" algn="r" rtl="0">
                        <a:spcBef>
                          <a:spcPts val="0"/>
                        </a:spcBef>
                        <a:spcAft>
                          <a:spcPts val="0"/>
                        </a:spcAft>
                        <a:buNone/>
                      </a:pPr>
                      <a:r>
                        <a:rPr lang="en" sz="1100">
                          <a:solidFill>
                            <a:schemeClr val="lt1"/>
                          </a:solidFill>
                        </a:rPr>
                        <a:t>1</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38761D"/>
                    </a:solidFill>
                  </a:tcPr>
                </a:tc>
                <a:extLst>
                  <a:ext uri="{0D108BD9-81ED-4DB2-BD59-A6C34878D82A}">
                    <a16:rowId xmlns:a16="http://schemas.microsoft.com/office/drawing/2014/main" val="10002"/>
                  </a:ext>
                </a:extLst>
              </a:tr>
              <a:tr h="345075">
                <a:tc>
                  <a:txBody>
                    <a:bodyPr/>
                    <a:lstStyle/>
                    <a:p>
                      <a:pPr marL="0" lvl="0" indent="0" algn="r" rtl="0">
                        <a:spcBef>
                          <a:spcPts val="0"/>
                        </a:spcBef>
                        <a:spcAft>
                          <a:spcPts val="0"/>
                        </a:spcAft>
                        <a:buNone/>
                      </a:pPr>
                      <a:r>
                        <a:rPr lang="en">
                          <a:solidFill>
                            <a:schemeClr val="lt1"/>
                          </a:solidFill>
                        </a:rPr>
                        <a:t>2</a:t>
                      </a:r>
                      <a:endParaRPr>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85200C"/>
                    </a:solidFill>
                  </a:tcPr>
                </a:tc>
                <a:tc>
                  <a:txBody>
                    <a:bodyPr/>
                    <a:lstStyle/>
                    <a:p>
                      <a:pPr marL="0" lvl="0" indent="0" algn="r" rtl="0">
                        <a:spcBef>
                          <a:spcPts val="0"/>
                        </a:spcBef>
                        <a:spcAft>
                          <a:spcPts val="0"/>
                        </a:spcAft>
                        <a:buNone/>
                      </a:pPr>
                      <a:r>
                        <a:rPr lang="en" sz="1100">
                          <a:solidFill>
                            <a:schemeClr val="lt1"/>
                          </a:solidFill>
                        </a:rPr>
                        <a:t>6.6</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85200C"/>
                    </a:solidFill>
                  </a:tcPr>
                </a:tc>
                <a:tc>
                  <a:txBody>
                    <a:bodyPr/>
                    <a:lstStyle/>
                    <a:p>
                      <a:pPr marL="0" lvl="0" indent="0" algn="r" rtl="0">
                        <a:spcBef>
                          <a:spcPts val="0"/>
                        </a:spcBef>
                        <a:spcAft>
                          <a:spcPts val="0"/>
                        </a:spcAft>
                        <a:buNone/>
                      </a:pPr>
                      <a:r>
                        <a:rPr lang="en" sz="1100">
                          <a:solidFill>
                            <a:schemeClr val="lt1"/>
                          </a:solidFill>
                        </a:rPr>
                        <a:t>3.4</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85200C"/>
                    </a:solidFill>
                  </a:tcPr>
                </a:tc>
                <a:tc>
                  <a:txBody>
                    <a:bodyPr/>
                    <a:lstStyle/>
                    <a:p>
                      <a:pPr marL="0" lvl="0" indent="0" algn="r" rtl="0">
                        <a:spcBef>
                          <a:spcPts val="0"/>
                        </a:spcBef>
                        <a:spcAft>
                          <a:spcPts val="0"/>
                        </a:spcAft>
                        <a:buNone/>
                      </a:pPr>
                      <a:r>
                        <a:rPr lang="en" sz="1100">
                          <a:solidFill>
                            <a:schemeClr val="lt1"/>
                          </a:solidFill>
                        </a:rPr>
                        <a:t>1.2</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85200C"/>
                    </a:solidFill>
                  </a:tcPr>
                </a:tc>
                <a:tc>
                  <a:txBody>
                    <a:bodyPr/>
                    <a:lstStyle/>
                    <a:p>
                      <a:pPr marL="0" lvl="0" indent="0" algn="r" rtl="0">
                        <a:spcBef>
                          <a:spcPts val="0"/>
                        </a:spcBef>
                        <a:spcAft>
                          <a:spcPts val="0"/>
                        </a:spcAft>
                        <a:buNone/>
                      </a:pPr>
                      <a:r>
                        <a:rPr lang="en" sz="1100">
                          <a:solidFill>
                            <a:schemeClr val="lt1"/>
                          </a:solidFill>
                        </a:rPr>
                        <a:t>4.8</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85200C"/>
                    </a:solidFill>
                  </a:tcPr>
                </a:tc>
                <a:tc>
                  <a:txBody>
                    <a:bodyPr/>
                    <a:lstStyle/>
                    <a:p>
                      <a:pPr marL="0" lvl="0" indent="0" algn="r" rtl="0">
                        <a:spcBef>
                          <a:spcPts val="0"/>
                        </a:spcBef>
                        <a:spcAft>
                          <a:spcPts val="0"/>
                        </a:spcAft>
                        <a:buNone/>
                      </a:pPr>
                      <a:r>
                        <a:rPr lang="en" sz="1100">
                          <a:solidFill>
                            <a:schemeClr val="lt1"/>
                          </a:solidFill>
                        </a:rPr>
                        <a:t>1.4</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85200C"/>
                    </a:solidFill>
                  </a:tcPr>
                </a:tc>
                <a:tc>
                  <a:txBody>
                    <a:bodyPr/>
                    <a:lstStyle/>
                    <a:p>
                      <a:pPr marL="0" lvl="0" indent="0" algn="r" rtl="0">
                        <a:spcBef>
                          <a:spcPts val="0"/>
                        </a:spcBef>
                        <a:spcAft>
                          <a:spcPts val="0"/>
                        </a:spcAft>
                        <a:buNone/>
                      </a:pPr>
                      <a:r>
                        <a:rPr lang="en" sz="1100">
                          <a:solidFill>
                            <a:schemeClr val="lt1"/>
                          </a:solidFill>
                        </a:rPr>
                        <a:t>0</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85200C"/>
                    </a:solidFill>
                  </a:tcPr>
                </a:tc>
                <a:extLst>
                  <a:ext uri="{0D108BD9-81ED-4DB2-BD59-A6C34878D82A}">
                    <a16:rowId xmlns:a16="http://schemas.microsoft.com/office/drawing/2014/main" val="10003"/>
                  </a:ext>
                </a:extLst>
              </a:tr>
              <a:tr h="345075">
                <a:tc>
                  <a:txBody>
                    <a:bodyPr/>
                    <a:lstStyle/>
                    <a:p>
                      <a:pPr marL="0" lvl="0" indent="0" algn="r" rtl="0">
                        <a:spcBef>
                          <a:spcPts val="0"/>
                        </a:spcBef>
                        <a:spcAft>
                          <a:spcPts val="0"/>
                        </a:spcAft>
                        <a:buNone/>
                      </a:pPr>
                      <a:r>
                        <a:rPr lang="en">
                          <a:solidFill>
                            <a:schemeClr val="lt1"/>
                          </a:solidFill>
                        </a:rPr>
                        <a:t>3</a:t>
                      </a:r>
                      <a:endParaRPr>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4C1130"/>
                    </a:solidFill>
                  </a:tcPr>
                </a:tc>
                <a:tc>
                  <a:txBody>
                    <a:bodyPr/>
                    <a:lstStyle/>
                    <a:p>
                      <a:pPr marL="0" lvl="0" indent="0" algn="r" rtl="0">
                        <a:spcBef>
                          <a:spcPts val="0"/>
                        </a:spcBef>
                        <a:spcAft>
                          <a:spcPts val="0"/>
                        </a:spcAft>
                        <a:buNone/>
                      </a:pPr>
                      <a:r>
                        <a:rPr lang="en" sz="1100">
                          <a:solidFill>
                            <a:schemeClr val="lt1"/>
                          </a:solidFill>
                        </a:rPr>
                        <a:t>4.6</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4C1130"/>
                    </a:solidFill>
                  </a:tcPr>
                </a:tc>
                <a:tc>
                  <a:txBody>
                    <a:bodyPr/>
                    <a:lstStyle/>
                    <a:p>
                      <a:pPr marL="0" lvl="0" indent="0" algn="r" rtl="0">
                        <a:spcBef>
                          <a:spcPts val="0"/>
                        </a:spcBef>
                        <a:spcAft>
                          <a:spcPts val="0"/>
                        </a:spcAft>
                        <a:buNone/>
                      </a:pPr>
                      <a:r>
                        <a:rPr lang="en" sz="1100">
                          <a:solidFill>
                            <a:schemeClr val="lt1"/>
                          </a:solidFill>
                        </a:rPr>
                        <a:t>2.9</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4C1130"/>
                    </a:solidFill>
                  </a:tcPr>
                </a:tc>
                <a:tc>
                  <a:txBody>
                    <a:bodyPr/>
                    <a:lstStyle/>
                    <a:p>
                      <a:pPr marL="0" lvl="0" indent="0" algn="r" rtl="0">
                        <a:spcBef>
                          <a:spcPts val="0"/>
                        </a:spcBef>
                        <a:spcAft>
                          <a:spcPts val="0"/>
                        </a:spcAft>
                        <a:buNone/>
                      </a:pPr>
                      <a:r>
                        <a:rPr lang="en" sz="1100">
                          <a:solidFill>
                            <a:schemeClr val="lt1"/>
                          </a:solidFill>
                        </a:rPr>
                        <a:t>3.5</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4C1130"/>
                    </a:solidFill>
                  </a:tcPr>
                </a:tc>
                <a:tc>
                  <a:txBody>
                    <a:bodyPr/>
                    <a:lstStyle/>
                    <a:p>
                      <a:pPr marL="0" lvl="0" indent="0" algn="r" rtl="0">
                        <a:spcBef>
                          <a:spcPts val="0"/>
                        </a:spcBef>
                        <a:spcAft>
                          <a:spcPts val="0"/>
                        </a:spcAft>
                        <a:buNone/>
                      </a:pPr>
                      <a:r>
                        <a:rPr lang="en" sz="1100">
                          <a:solidFill>
                            <a:schemeClr val="lt1"/>
                          </a:solidFill>
                        </a:rPr>
                        <a:t>7.3</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4C1130"/>
                    </a:solidFill>
                  </a:tcPr>
                </a:tc>
                <a:tc>
                  <a:txBody>
                    <a:bodyPr/>
                    <a:lstStyle/>
                    <a:p>
                      <a:pPr marL="0" lvl="0" indent="0" algn="r" rtl="0">
                        <a:spcBef>
                          <a:spcPts val="0"/>
                        </a:spcBef>
                        <a:spcAft>
                          <a:spcPts val="0"/>
                        </a:spcAft>
                        <a:buNone/>
                      </a:pPr>
                      <a:r>
                        <a:rPr lang="en" sz="1100">
                          <a:solidFill>
                            <a:schemeClr val="lt1"/>
                          </a:solidFill>
                        </a:rPr>
                        <a:t>3.2</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4C1130"/>
                    </a:solidFill>
                  </a:tcPr>
                </a:tc>
                <a:tc>
                  <a:txBody>
                    <a:bodyPr/>
                    <a:lstStyle/>
                    <a:p>
                      <a:pPr marL="0" lvl="0" indent="0" algn="r" rtl="0">
                        <a:spcBef>
                          <a:spcPts val="0"/>
                        </a:spcBef>
                        <a:spcAft>
                          <a:spcPts val="0"/>
                        </a:spcAft>
                        <a:buNone/>
                      </a:pPr>
                      <a:r>
                        <a:rPr lang="en" sz="1100">
                          <a:solidFill>
                            <a:schemeClr val="lt1"/>
                          </a:solidFill>
                        </a:rPr>
                        <a:t>0</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4C1130"/>
                    </a:solidFill>
                  </a:tcPr>
                </a:tc>
                <a:extLst>
                  <a:ext uri="{0D108BD9-81ED-4DB2-BD59-A6C34878D82A}">
                    <a16:rowId xmlns:a16="http://schemas.microsoft.com/office/drawing/2014/main" val="10004"/>
                  </a:ext>
                </a:extLst>
              </a:tr>
            </a:tbl>
          </a:graphicData>
        </a:graphic>
      </p:graphicFrame>
      <p:graphicFrame>
        <p:nvGraphicFramePr>
          <p:cNvPr id="3669" name="Google Shape;3669;p50"/>
          <p:cNvGraphicFramePr/>
          <p:nvPr/>
        </p:nvGraphicFramePr>
        <p:xfrm>
          <a:off x="4195575" y="584088"/>
          <a:ext cx="382850" cy="1630530"/>
        </p:xfrm>
        <a:graphic>
          <a:graphicData uri="http://schemas.openxmlformats.org/drawingml/2006/table">
            <a:tbl>
              <a:tblPr>
                <a:noFill/>
                <a:tableStyleId>{E40C11C6-3FA4-4B77-A5B3-196C1029C899}</a:tableStyleId>
              </a:tblPr>
              <a:tblGrid>
                <a:gridCol w="382850">
                  <a:extLst>
                    <a:ext uri="{9D8B030D-6E8A-4147-A177-3AD203B41FA5}">
                      <a16:colId xmlns:a16="http://schemas.microsoft.com/office/drawing/2014/main" val="20000"/>
                    </a:ext>
                  </a:extLst>
                </a:gridCol>
              </a:tblGrid>
              <a:tr h="290125">
                <a:tc>
                  <a:txBody>
                    <a:bodyPr/>
                    <a:lstStyle/>
                    <a:p>
                      <a:pPr marL="0" lvl="0" indent="0" algn="ctr" rtl="0">
                        <a:spcBef>
                          <a:spcPts val="0"/>
                        </a:spcBef>
                        <a:spcAft>
                          <a:spcPts val="0"/>
                        </a:spcAft>
                        <a:buNone/>
                      </a:pPr>
                      <a:r>
                        <a:rPr lang="en" sz="1100" b="1">
                          <a:solidFill>
                            <a:schemeClr val="lt1"/>
                          </a:solidFill>
                          <a:latin typeface="PT Sans"/>
                          <a:ea typeface="PT Sans"/>
                          <a:cs typeface="PT Sans"/>
                          <a:sym typeface="PT Sans"/>
                        </a:rPr>
                        <a:t>Id</a:t>
                      </a:r>
                      <a:endParaRPr sz="1100" b="1">
                        <a:solidFill>
                          <a:schemeClr val="lt1"/>
                        </a:solidFill>
                        <a:latin typeface="PT Sans"/>
                        <a:ea typeface="PT Sans"/>
                        <a:cs typeface="PT Sans"/>
                        <a:sym typeface="PT Sans"/>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extLst>
                  <a:ext uri="{0D108BD9-81ED-4DB2-BD59-A6C34878D82A}">
                    <a16:rowId xmlns:a16="http://schemas.microsoft.com/office/drawing/2014/main" val="10000"/>
                  </a:ext>
                </a:extLst>
              </a:tr>
              <a:tr h="0">
                <a:tc>
                  <a:txBody>
                    <a:bodyPr/>
                    <a:lstStyle/>
                    <a:p>
                      <a:pPr marL="0" lvl="0" indent="0" algn="r" rtl="0">
                        <a:spcBef>
                          <a:spcPts val="0"/>
                        </a:spcBef>
                        <a:spcAft>
                          <a:spcPts val="0"/>
                        </a:spcAft>
                        <a:buNone/>
                      </a:pPr>
                      <a:r>
                        <a:rPr lang="en" sz="900">
                          <a:solidFill>
                            <a:schemeClr val="lt1"/>
                          </a:solidFill>
                        </a:rPr>
                        <a:t>0</a:t>
                      </a:r>
                      <a:endParaRPr sz="900">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BF9000"/>
                    </a:solidFill>
                  </a:tcPr>
                </a:tc>
                <a:extLst>
                  <a:ext uri="{0D108BD9-81ED-4DB2-BD59-A6C34878D82A}">
                    <a16:rowId xmlns:a16="http://schemas.microsoft.com/office/drawing/2014/main" val="10001"/>
                  </a:ext>
                </a:extLst>
              </a:tr>
              <a:tr h="0">
                <a:tc>
                  <a:txBody>
                    <a:bodyPr/>
                    <a:lstStyle/>
                    <a:p>
                      <a:pPr marL="0" lvl="0" indent="0" algn="r" rtl="0">
                        <a:spcBef>
                          <a:spcPts val="0"/>
                        </a:spcBef>
                        <a:spcAft>
                          <a:spcPts val="0"/>
                        </a:spcAft>
                        <a:buNone/>
                      </a:pPr>
                      <a:r>
                        <a:rPr lang="en" sz="900">
                          <a:solidFill>
                            <a:schemeClr val="lt1"/>
                          </a:solidFill>
                        </a:rPr>
                        <a:t>1</a:t>
                      </a:r>
                      <a:endParaRPr sz="900">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38761D"/>
                    </a:solidFill>
                  </a:tcPr>
                </a:tc>
                <a:extLst>
                  <a:ext uri="{0D108BD9-81ED-4DB2-BD59-A6C34878D82A}">
                    <a16:rowId xmlns:a16="http://schemas.microsoft.com/office/drawing/2014/main" val="10002"/>
                  </a:ext>
                </a:extLst>
              </a:tr>
              <a:tr h="0">
                <a:tc>
                  <a:txBody>
                    <a:bodyPr/>
                    <a:lstStyle/>
                    <a:p>
                      <a:pPr marL="0" lvl="0" indent="0" algn="r" rtl="0">
                        <a:spcBef>
                          <a:spcPts val="0"/>
                        </a:spcBef>
                        <a:spcAft>
                          <a:spcPts val="0"/>
                        </a:spcAft>
                        <a:buNone/>
                      </a:pPr>
                      <a:r>
                        <a:rPr lang="en" sz="900">
                          <a:solidFill>
                            <a:schemeClr val="lt1"/>
                          </a:solidFill>
                        </a:rPr>
                        <a:t>2</a:t>
                      </a:r>
                      <a:endParaRPr sz="900">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85200C"/>
                    </a:solidFill>
                  </a:tcPr>
                </a:tc>
                <a:extLst>
                  <a:ext uri="{0D108BD9-81ED-4DB2-BD59-A6C34878D82A}">
                    <a16:rowId xmlns:a16="http://schemas.microsoft.com/office/drawing/2014/main" val="10003"/>
                  </a:ext>
                </a:extLst>
              </a:tr>
              <a:tr h="0">
                <a:tc>
                  <a:txBody>
                    <a:bodyPr/>
                    <a:lstStyle/>
                    <a:p>
                      <a:pPr marL="0" lvl="0" indent="0" algn="r" rtl="0">
                        <a:spcBef>
                          <a:spcPts val="0"/>
                        </a:spcBef>
                        <a:spcAft>
                          <a:spcPts val="0"/>
                        </a:spcAft>
                        <a:buNone/>
                      </a:pPr>
                      <a:r>
                        <a:rPr lang="en" sz="900">
                          <a:solidFill>
                            <a:schemeClr val="lt1"/>
                          </a:solidFill>
                        </a:rPr>
                        <a:t>0</a:t>
                      </a:r>
                      <a:endParaRPr sz="900">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BF9000"/>
                    </a:solidFill>
                  </a:tcPr>
                </a:tc>
                <a:extLst>
                  <a:ext uri="{0D108BD9-81ED-4DB2-BD59-A6C34878D82A}">
                    <a16:rowId xmlns:a16="http://schemas.microsoft.com/office/drawing/2014/main" val="10004"/>
                  </a:ext>
                </a:extLst>
              </a:tr>
            </a:tbl>
          </a:graphicData>
        </a:graphic>
      </p:graphicFrame>
      <p:graphicFrame>
        <p:nvGraphicFramePr>
          <p:cNvPr id="3670" name="Google Shape;3670;p50"/>
          <p:cNvGraphicFramePr/>
          <p:nvPr/>
        </p:nvGraphicFramePr>
        <p:xfrm>
          <a:off x="5341525" y="584088"/>
          <a:ext cx="382850" cy="1630530"/>
        </p:xfrm>
        <a:graphic>
          <a:graphicData uri="http://schemas.openxmlformats.org/drawingml/2006/table">
            <a:tbl>
              <a:tblPr>
                <a:noFill/>
                <a:tableStyleId>{E40C11C6-3FA4-4B77-A5B3-196C1029C899}</a:tableStyleId>
              </a:tblPr>
              <a:tblGrid>
                <a:gridCol w="382850">
                  <a:extLst>
                    <a:ext uri="{9D8B030D-6E8A-4147-A177-3AD203B41FA5}">
                      <a16:colId xmlns:a16="http://schemas.microsoft.com/office/drawing/2014/main" val="20000"/>
                    </a:ext>
                  </a:extLst>
                </a:gridCol>
              </a:tblGrid>
              <a:tr h="290125">
                <a:tc>
                  <a:txBody>
                    <a:bodyPr/>
                    <a:lstStyle/>
                    <a:p>
                      <a:pPr marL="0" lvl="0" indent="0" algn="ctr" rtl="0">
                        <a:spcBef>
                          <a:spcPts val="0"/>
                        </a:spcBef>
                        <a:spcAft>
                          <a:spcPts val="0"/>
                        </a:spcAft>
                        <a:buNone/>
                      </a:pPr>
                      <a:r>
                        <a:rPr lang="en" sz="1100" b="1">
                          <a:solidFill>
                            <a:schemeClr val="lt1"/>
                          </a:solidFill>
                          <a:latin typeface="PT Sans"/>
                          <a:ea typeface="PT Sans"/>
                          <a:cs typeface="PT Sans"/>
                          <a:sym typeface="PT Sans"/>
                        </a:rPr>
                        <a:t>Id</a:t>
                      </a:r>
                      <a:endParaRPr sz="1100" b="1">
                        <a:solidFill>
                          <a:schemeClr val="lt1"/>
                        </a:solidFill>
                        <a:latin typeface="PT Sans"/>
                        <a:ea typeface="PT Sans"/>
                        <a:cs typeface="PT Sans"/>
                        <a:sym typeface="PT Sans"/>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extLst>
                  <a:ext uri="{0D108BD9-81ED-4DB2-BD59-A6C34878D82A}">
                    <a16:rowId xmlns:a16="http://schemas.microsoft.com/office/drawing/2014/main" val="10000"/>
                  </a:ext>
                </a:extLst>
              </a:tr>
              <a:tr h="0">
                <a:tc>
                  <a:txBody>
                    <a:bodyPr/>
                    <a:lstStyle/>
                    <a:p>
                      <a:pPr marL="0" lvl="0" indent="0" algn="r" rtl="0">
                        <a:spcBef>
                          <a:spcPts val="0"/>
                        </a:spcBef>
                        <a:spcAft>
                          <a:spcPts val="0"/>
                        </a:spcAft>
                        <a:buNone/>
                      </a:pPr>
                      <a:r>
                        <a:rPr lang="en" sz="900">
                          <a:solidFill>
                            <a:schemeClr val="lt1"/>
                          </a:solidFill>
                        </a:rPr>
                        <a:t>1</a:t>
                      </a:r>
                      <a:endParaRPr sz="900">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38761D"/>
                    </a:solidFill>
                  </a:tcPr>
                </a:tc>
                <a:extLst>
                  <a:ext uri="{0D108BD9-81ED-4DB2-BD59-A6C34878D82A}">
                    <a16:rowId xmlns:a16="http://schemas.microsoft.com/office/drawing/2014/main" val="10001"/>
                  </a:ext>
                </a:extLst>
              </a:tr>
              <a:tr h="0">
                <a:tc>
                  <a:txBody>
                    <a:bodyPr/>
                    <a:lstStyle/>
                    <a:p>
                      <a:pPr marL="0" lvl="0" indent="0" algn="r" rtl="0">
                        <a:spcBef>
                          <a:spcPts val="0"/>
                        </a:spcBef>
                        <a:spcAft>
                          <a:spcPts val="0"/>
                        </a:spcAft>
                        <a:buNone/>
                      </a:pPr>
                      <a:r>
                        <a:rPr lang="en" sz="900">
                          <a:solidFill>
                            <a:schemeClr val="lt1"/>
                          </a:solidFill>
                        </a:rPr>
                        <a:t>1</a:t>
                      </a:r>
                      <a:endParaRPr sz="900">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38761D"/>
                    </a:solidFill>
                  </a:tcPr>
                </a:tc>
                <a:extLst>
                  <a:ext uri="{0D108BD9-81ED-4DB2-BD59-A6C34878D82A}">
                    <a16:rowId xmlns:a16="http://schemas.microsoft.com/office/drawing/2014/main" val="10002"/>
                  </a:ext>
                </a:extLst>
              </a:tr>
              <a:tr h="0">
                <a:tc>
                  <a:txBody>
                    <a:bodyPr/>
                    <a:lstStyle/>
                    <a:p>
                      <a:pPr marL="0" lvl="0" indent="0" algn="r" rtl="0">
                        <a:spcBef>
                          <a:spcPts val="0"/>
                        </a:spcBef>
                        <a:spcAft>
                          <a:spcPts val="0"/>
                        </a:spcAft>
                        <a:buNone/>
                      </a:pPr>
                      <a:r>
                        <a:rPr lang="en" sz="900">
                          <a:solidFill>
                            <a:schemeClr val="lt1"/>
                          </a:solidFill>
                        </a:rPr>
                        <a:t>3</a:t>
                      </a:r>
                      <a:endParaRPr sz="900">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41B47"/>
                    </a:solidFill>
                  </a:tcPr>
                </a:tc>
                <a:extLst>
                  <a:ext uri="{0D108BD9-81ED-4DB2-BD59-A6C34878D82A}">
                    <a16:rowId xmlns:a16="http://schemas.microsoft.com/office/drawing/2014/main" val="10003"/>
                  </a:ext>
                </a:extLst>
              </a:tr>
              <a:tr h="0">
                <a:tc>
                  <a:txBody>
                    <a:bodyPr/>
                    <a:lstStyle/>
                    <a:p>
                      <a:pPr marL="0" lvl="0" indent="0" algn="r" rtl="0">
                        <a:spcBef>
                          <a:spcPts val="0"/>
                        </a:spcBef>
                        <a:spcAft>
                          <a:spcPts val="0"/>
                        </a:spcAft>
                        <a:buNone/>
                      </a:pPr>
                      <a:r>
                        <a:rPr lang="en" sz="900">
                          <a:solidFill>
                            <a:schemeClr val="lt1"/>
                          </a:solidFill>
                        </a:rPr>
                        <a:t>0</a:t>
                      </a:r>
                      <a:endParaRPr sz="900">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BF9000"/>
                    </a:solidFill>
                  </a:tcPr>
                </a:tc>
                <a:extLst>
                  <a:ext uri="{0D108BD9-81ED-4DB2-BD59-A6C34878D82A}">
                    <a16:rowId xmlns:a16="http://schemas.microsoft.com/office/drawing/2014/main" val="10004"/>
                  </a:ext>
                </a:extLst>
              </a:tr>
            </a:tbl>
          </a:graphicData>
        </a:graphic>
      </p:graphicFrame>
      <p:graphicFrame>
        <p:nvGraphicFramePr>
          <p:cNvPr id="3671" name="Google Shape;3671;p50"/>
          <p:cNvGraphicFramePr/>
          <p:nvPr/>
        </p:nvGraphicFramePr>
        <p:xfrm>
          <a:off x="6487475" y="584088"/>
          <a:ext cx="382850" cy="1630530"/>
        </p:xfrm>
        <a:graphic>
          <a:graphicData uri="http://schemas.openxmlformats.org/drawingml/2006/table">
            <a:tbl>
              <a:tblPr>
                <a:noFill/>
                <a:tableStyleId>{E40C11C6-3FA4-4B77-A5B3-196C1029C899}</a:tableStyleId>
              </a:tblPr>
              <a:tblGrid>
                <a:gridCol w="382850">
                  <a:extLst>
                    <a:ext uri="{9D8B030D-6E8A-4147-A177-3AD203B41FA5}">
                      <a16:colId xmlns:a16="http://schemas.microsoft.com/office/drawing/2014/main" val="20000"/>
                    </a:ext>
                  </a:extLst>
                </a:gridCol>
              </a:tblGrid>
              <a:tr h="290125">
                <a:tc>
                  <a:txBody>
                    <a:bodyPr/>
                    <a:lstStyle/>
                    <a:p>
                      <a:pPr marL="0" lvl="0" indent="0" algn="ctr" rtl="0">
                        <a:spcBef>
                          <a:spcPts val="0"/>
                        </a:spcBef>
                        <a:spcAft>
                          <a:spcPts val="0"/>
                        </a:spcAft>
                        <a:buNone/>
                      </a:pPr>
                      <a:r>
                        <a:rPr lang="en" sz="1100" b="1">
                          <a:solidFill>
                            <a:schemeClr val="lt1"/>
                          </a:solidFill>
                          <a:latin typeface="PT Sans"/>
                          <a:ea typeface="PT Sans"/>
                          <a:cs typeface="PT Sans"/>
                          <a:sym typeface="PT Sans"/>
                        </a:rPr>
                        <a:t>Id</a:t>
                      </a:r>
                      <a:endParaRPr sz="1100" b="1">
                        <a:solidFill>
                          <a:schemeClr val="lt1"/>
                        </a:solidFill>
                        <a:latin typeface="PT Sans"/>
                        <a:ea typeface="PT Sans"/>
                        <a:cs typeface="PT Sans"/>
                        <a:sym typeface="PT Sans"/>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extLst>
                  <a:ext uri="{0D108BD9-81ED-4DB2-BD59-A6C34878D82A}">
                    <a16:rowId xmlns:a16="http://schemas.microsoft.com/office/drawing/2014/main" val="10000"/>
                  </a:ext>
                </a:extLst>
              </a:tr>
              <a:tr h="0">
                <a:tc>
                  <a:txBody>
                    <a:bodyPr/>
                    <a:lstStyle/>
                    <a:p>
                      <a:pPr marL="0" lvl="0" indent="0" algn="r" rtl="0">
                        <a:spcBef>
                          <a:spcPts val="0"/>
                        </a:spcBef>
                        <a:spcAft>
                          <a:spcPts val="0"/>
                        </a:spcAft>
                        <a:buNone/>
                      </a:pPr>
                      <a:r>
                        <a:rPr lang="en" sz="900">
                          <a:solidFill>
                            <a:schemeClr val="lt1"/>
                          </a:solidFill>
                        </a:rPr>
                        <a:t>2</a:t>
                      </a:r>
                      <a:endParaRPr sz="900">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85200C"/>
                    </a:solidFill>
                  </a:tcPr>
                </a:tc>
                <a:extLst>
                  <a:ext uri="{0D108BD9-81ED-4DB2-BD59-A6C34878D82A}">
                    <a16:rowId xmlns:a16="http://schemas.microsoft.com/office/drawing/2014/main" val="10001"/>
                  </a:ext>
                </a:extLst>
              </a:tr>
              <a:tr h="0">
                <a:tc>
                  <a:txBody>
                    <a:bodyPr/>
                    <a:lstStyle/>
                    <a:p>
                      <a:pPr marL="0" lvl="0" indent="0" algn="r" rtl="0">
                        <a:spcBef>
                          <a:spcPts val="0"/>
                        </a:spcBef>
                        <a:spcAft>
                          <a:spcPts val="0"/>
                        </a:spcAft>
                        <a:buNone/>
                      </a:pPr>
                      <a:r>
                        <a:rPr lang="en" sz="900">
                          <a:solidFill>
                            <a:schemeClr val="lt1"/>
                          </a:solidFill>
                        </a:rPr>
                        <a:t>2</a:t>
                      </a:r>
                      <a:endParaRPr sz="900">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85200C"/>
                    </a:solidFill>
                  </a:tcPr>
                </a:tc>
                <a:extLst>
                  <a:ext uri="{0D108BD9-81ED-4DB2-BD59-A6C34878D82A}">
                    <a16:rowId xmlns:a16="http://schemas.microsoft.com/office/drawing/2014/main" val="10002"/>
                  </a:ext>
                </a:extLst>
              </a:tr>
              <a:tr h="0">
                <a:tc>
                  <a:txBody>
                    <a:bodyPr/>
                    <a:lstStyle/>
                    <a:p>
                      <a:pPr marL="0" lvl="0" indent="0" algn="r" rtl="0">
                        <a:spcBef>
                          <a:spcPts val="0"/>
                        </a:spcBef>
                        <a:spcAft>
                          <a:spcPts val="0"/>
                        </a:spcAft>
                        <a:buNone/>
                      </a:pPr>
                      <a:r>
                        <a:rPr lang="en" sz="900">
                          <a:solidFill>
                            <a:schemeClr val="lt1"/>
                          </a:solidFill>
                        </a:rPr>
                        <a:t>0</a:t>
                      </a:r>
                      <a:endParaRPr sz="900">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BF9000"/>
                    </a:solidFill>
                  </a:tcPr>
                </a:tc>
                <a:extLst>
                  <a:ext uri="{0D108BD9-81ED-4DB2-BD59-A6C34878D82A}">
                    <a16:rowId xmlns:a16="http://schemas.microsoft.com/office/drawing/2014/main" val="10003"/>
                  </a:ext>
                </a:extLst>
              </a:tr>
              <a:tr h="0">
                <a:tc>
                  <a:txBody>
                    <a:bodyPr/>
                    <a:lstStyle/>
                    <a:p>
                      <a:pPr marL="0" lvl="0" indent="0" algn="r" rtl="0">
                        <a:spcBef>
                          <a:spcPts val="0"/>
                        </a:spcBef>
                        <a:spcAft>
                          <a:spcPts val="0"/>
                        </a:spcAft>
                        <a:buNone/>
                      </a:pPr>
                      <a:r>
                        <a:rPr lang="en" sz="900">
                          <a:solidFill>
                            <a:schemeClr val="lt1"/>
                          </a:solidFill>
                        </a:rPr>
                        <a:t>1</a:t>
                      </a:r>
                      <a:endParaRPr sz="900">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38761D"/>
                    </a:solidFill>
                  </a:tcPr>
                </a:tc>
                <a:extLst>
                  <a:ext uri="{0D108BD9-81ED-4DB2-BD59-A6C34878D82A}">
                    <a16:rowId xmlns:a16="http://schemas.microsoft.com/office/drawing/2014/main" val="10004"/>
                  </a:ext>
                </a:extLst>
              </a:tr>
            </a:tbl>
          </a:graphicData>
        </a:graphic>
      </p:graphicFrame>
      <p:graphicFrame>
        <p:nvGraphicFramePr>
          <p:cNvPr id="3672" name="Google Shape;3672;p50"/>
          <p:cNvGraphicFramePr/>
          <p:nvPr/>
        </p:nvGraphicFramePr>
        <p:xfrm>
          <a:off x="7660800" y="605313"/>
          <a:ext cx="382850" cy="1630530"/>
        </p:xfrm>
        <a:graphic>
          <a:graphicData uri="http://schemas.openxmlformats.org/drawingml/2006/table">
            <a:tbl>
              <a:tblPr>
                <a:noFill/>
                <a:tableStyleId>{E40C11C6-3FA4-4B77-A5B3-196C1029C899}</a:tableStyleId>
              </a:tblPr>
              <a:tblGrid>
                <a:gridCol w="382850">
                  <a:extLst>
                    <a:ext uri="{9D8B030D-6E8A-4147-A177-3AD203B41FA5}">
                      <a16:colId xmlns:a16="http://schemas.microsoft.com/office/drawing/2014/main" val="20000"/>
                    </a:ext>
                  </a:extLst>
                </a:gridCol>
              </a:tblGrid>
              <a:tr h="290125">
                <a:tc>
                  <a:txBody>
                    <a:bodyPr/>
                    <a:lstStyle/>
                    <a:p>
                      <a:pPr marL="0" lvl="0" indent="0" algn="ctr" rtl="0">
                        <a:spcBef>
                          <a:spcPts val="0"/>
                        </a:spcBef>
                        <a:spcAft>
                          <a:spcPts val="0"/>
                        </a:spcAft>
                        <a:buNone/>
                      </a:pPr>
                      <a:r>
                        <a:rPr lang="en" sz="1100" b="1">
                          <a:solidFill>
                            <a:schemeClr val="lt1"/>
                          </a:solidFill>
                          <a:latin typeface="PT Sans"/>
                          <a:ea typeface="PT Sans"/>
                          <a:cs typeface="PT Sans"/>
                          <a:sym typeface="PT Sans"/>
                        </a:rPr>
                        <a:t>Id</a:t>
                      </a:r>
                      <a:endParaRPr sz="1100" b="1">
                        <a:solidFill>
                          <a:schemeClr val="lt1"/>
                        </a:solidFill>
                        <a:latin typeface="PT Sans"/>
                        <a:ea typeface="PT Sans"/>
                        <a:cs typeface="PT Sans"/>
                        <a:sym typeface="PT Sans"/>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lt2"/>
                        </a:gs>
                        <a:gs pos="100000">
                          <a:schemeClr val="accent2"/>
                        </a:gs>
                      </a:gsLst>
                      <a:lin ang="2698631" scaled="0"/>
                    </a:gradFill>
                  </a:tcPr>
                </a:tc>
                <a:extLst>
                  <a:ext uri="{0D108BD9-81ED-4DB2-BD59-A6C34878D82A}">
                    <a16:rowId xmlns:a16="http://schemas.microsoft.com/office/drawing/2014/main" val="10000"/>
                  </a:ext>
                </a:extLst>
              </a:tr>
              <a:tr h="0">
                <a:tc>
                  <a:txBody>
                    <a:bodyPr/>
                    <a:lstStyle/>
                    <a:p>
                      <a:pPr marL="0" lvl="0" indent="0" algn="r" rtl="0">
                        <a:spcBef>
                          <a:spcPts val="0"/>
                        </a:spcBef>
                        <a:spcAft>
                          <a:spcPts val="0"/>
                        </a:spcAft>
                        <a:buNone/>
                      </a:pPr>
                      <a:r>
                        <a:rPr lang="en" sz="900">
                          <a:solidFill>
                            <a:schemeClr val="lt1"/>
                          </a:solidFill>
                        </a:rPr>
                        <a:t>3</a:t>
                      </a:r>
                      <a:endParaRPr sz="900">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41B47"/>
                    </a:solidFill>
                  </a:tcPr>
                </a:tc>
                <a:extLst>
                  <a:ext uri="{0D108BD9-81ED-4DB2-BD59-A6C34878D82A}">
                    <a16:rowId xmlns:a16="http://schemas.microsoft.com/office/drawing/2014/main" val="10001"/>
                  </a:ext>
                </a:extLst>
              </a:tr>
              <a:tr h="0">
                <a:tc>
                  <a:txBody>
                    <a:bodyPr/>
                    <a:lstStyle/>
                    <a:p>
                      <a:pPr marL="0" lvl="0" indent="0" algn="r" rtl="0">
                        <a:spcBef>
                          <a:spcPts val="0"/>
                        </a:spcBef>
                        <a:spcAft>
                          <a:spcPts val="0"/>
                        </a:spcAft>
                        <a:buNone/>
                      </a:pPr>
                      <a:r>
                        <a:rPr lang="en" sz="900">
                          <a:solidFill>
                            <a:schemeClr val="lt1"/>
                          </a:solidFill>
                        </a:rPr>
                        <a:t>2</a:t>
                      </a:r>
                      <a:endParaRPr sz="900">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85200C"/>
                    </a:solidFill>
                  </a:tcPr>
                </a:tc>
                <a:extLst>
                  <a:ext uri="{0D108BD9-81ED-4DB2-BD59-A6C34878D82A}">
                    <a16:rowId xmlns:a16="http://schemas.microsoft.com/office/drawing/2014/main" val="10002"/>
                  </a:ext>
                </a:extLst>
              </a:tr>
              <a:tr h="0">
                <a:tc>
                  <a:txBody>
                    <a:bodyPr/>
                    <a:lstStyle/>
                    <a:p>
                      <a:pPr marL="0" lvl="0" indent="0" algn="r" rtl="0">
                        <a:spcBef>
                          <a:spcPts val="0"/>
                        </a:spcBef>
                        <a:spcAft>
                          <a:spcPts val="0"/>
                        </a:spcAft>
                        <a:buNone/>
                      </a:pPr>
                      <a:r>
                        <a:rPr lang="en" sz="900">
                          <a:solidFill>
                            <a:schemeClr val="lt1"/>
                          </a:solidFill>
                        </a:rPr>
                        <a:t>3</a:t>
                      </a:r>
                      <a:endParaRPr sz="900">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41B47"/>
                    </a:solidFill>
                  </a:tcPr>
                </a:tc>
                <a:extLst>
                  <a:ext uri="{0D108BD9-81ED-4DB2-BD59-A6C34878D82A}">
                    <a16:rowId xmlns:a16="http://schemas.microsoft.com/office/drawing/2014/main" val="10003"/>
                  </a:ext>
                </a:extLst>
              </a:tr>
              <a:tr h="0">
                <a:tc>
                  <a:txBody>
                    <a:bodyPr/>
                    <a:lstStyle/>
                    <a:p>
                      <a:pPr marL="0" lvl="0" indent="0" algn="r" rtl="0">
                        <a:spcBef>
                          <a:spcPts val="0"/>
                        </a:spcBef>
                        <a:spcAft>
                          <a:spcPts val="0"/>
                        </a:spcAft>
                        <a:buNone/>
                      </a:pPr>
                      <a:r>
                        <a:rPr lang="en" sz="900">
                          <a:solidFill>
                            <a:schemeClr val="lt1"/>
                          </a:solidFill>
                        </a:rPr>
                        <a:t>0</a:t>
                      </a:r>
                      <a:endParaRPr sz="900">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BF9000"/>
                    </a:solidFill>
                  </a:tcPr>
                </a:tc>
                <a:extLst>
                  <a:ext uri="{0D108BD9-81ED-4DB2-BD59-A6C34878D82A}">
                    <a16:rowId xmlns:a16="http://schemas.microsoft.com/office/drawing/2014/main" val="10004"/>
                  </a:ext>
                </a:extLst>
              </a:tr>
            </a:tbl>
          </a:graphicData>
        </a:graphic>
      </p:graphicFrame>
      <p:sp>
        <p:nvSpPr>
          <p:cNvPr id="3673" name="Google Shape;3673;p50"/>
          <p:cNvSpPr txBox="1">
            <a:spLocks noGrp="1"/>
          </p:cNvSpPr>
          <p:nvPr>
            <p:ph type="subTitle" idx="1"/>
          </p:nvPr>
        </p:nvSpPr>
        <p:spPr>
          <a:xfrm>
            <a:off x="3940675" y="2245650"/>
            <a:ext cx="9000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b="1"/>
              <a:t>X</a:t>
            </a:r>
            <a:r>
              <a:rPr lang="en" sz="1200" b="1" baseline="-25000"/>
              <a:t>0</a:t>
            </a:r>
            <a:r>
              <a:rPr lang="en" sz="1200" b="1"/>
              <a:t>, X</a:t>
            </a:r>
            <a:r>
              <a:rPr lang="en" sz="1200" b="1" baseline="-25000"/>
              <a:t>1</a:t>
            </a:r>
            <a:endParaRPr sz="1200" b="1" baseline="-25000"/>
          </a:p>
        </p:txBody>
      </p:sp>
      <p:sp>
        <p:nvSpPr>
          <p:cNvPr id="3674" name="Google Shape;3674;p50"/>
          <p:cNvSpPr txBox="1">
            <a:spLocks noGrp="1"/>
          </p:cNvSpPr>
          <p:nvPr>
            <p:ph type="subTitle" idx="1"/>
          </p:nvPr>
        </p:nvSpPr>
        <p:spPr>
          <a:xfrm>
            <a:off x="5160950" y="2245650"/>
            <a:ext cx="8349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b="1"/>
              <a:t>X</a:t>
            </a:r>
            <a:r>
              <a:rPr lang="en" sz="1200" b="1" baseline="-25000"/>
              <a:t>2</a:t>
            </a:r>
            <a:r>
              <a:rPr lang="en" sz="1200" b="1"/>
              <a:t>, X</a:t>
            </a:r>
            <a:r>
              <a:rPr lang="en" sz="1200" b="1" baseline="-25000"/>
              <a:t>3</a:t>
            </a:r>
            <a:endParaRPr sz="1200" b="1" baseline="-25000"/>
          </a:p>
        </p:txBody>
      </p:sp>
      <p:sp>
        <p:nvSpPr>
          <p:cNvPr id="3675" name="Google Shape;3675;p50"/>
          <p:cNvSpPr txBox="1">
            <a:spLocks noGrp="1"/>
          </p:cNvSpPr>
          <p:nvPr>
            <p:ph type="subTitle" idx="1"/>
          </p:nvPr>
        </p:nvSpPr>
        <p:spPr>
          <a:xfrm>
            <a:off x="6413125" y="2245650"/>
            <a:ext cx="7188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b="1"/>
              <a:t>X</a:t>
            </a:r>
            <a:r>
              <a:rPr lang="en" sz="1200" b="1" baseline="-25000"/>
              <a:t>2</a:t>
            </a:r>
            <a:r>
              <a:rPr lang="en" sz="1200" b="1"/>
              <a:t>, X</a:t>
            </a:r>
            <a:r>
              <a:rPr lang="en" sz="1200" b="1" baseline="-25000"/>
              <a:t>0</a:t>
            </a:r>
            <a:endParaRPr sz="1200" b="1" baseline="-25000"/>
          </a:p>
        </p:txBody>
      </p:sp>
      <p:sp>
        <p:nvSpPr>
          <p:cNvPr id="3676" name="Google Shape;3676;p50"/>
          <p:cNvSpPr txBox="1">
            <a:spLocks noGrp="1"/>
          </p:cNvSpPr>
          <p:nvPr>
            <p:ph type="subTitle" idx="1"/>
          </p:nvPr>
        </p:nvSpPr>
        <p:spPr>
          <a:xfrm>
            <a:off x="7543350" y="2245650"/>
            <a:ext cx="7188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b="1"/>
              <a:t>X</a:t>
            </a:r>
            <a:r>
              <a:rPr lang="en" sz="1200" b="1" baseline="-25000"/>
              <a:t>1</a:t>
            </a:r>
            <a:r>
              <a:rPr lang="en" sz="1200" b="1"/>
              <a:t>, X</a:t>
            </a:r>
            <a:r>
              <a:rPr lang="en" sz="1200" b="1" baseline="-25000"/>
              <a:t>3</a:t>
            </a:r>
            <a:endParaRPr sz="1200" b="1" baseline="-25000"/>
          </a:p>
        </p:txBody>
      </p:sp>
      <p:sp>
        <p:nvSpPr>
          <p:cNvPr id="3677" name="Google Shape;3677;p50"/>
          <p:cNvSpPr/>
          <p:nvPr/>
        </p:nvSpPr>
        <p:spPr>
          <a:xfrm>
            <a:off x="4250054" y="2785314"/>
            <a:ext cx="273900" cy="2739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50"/>
          <p:cNvSpPr/>
          <p:nvPr/>
        </p:nvSpPr>
        <p:spPr>
          <a:xfrm>
            <a:off x="3940679" y="3341338"/>
            <a:ext cx="273900" cy="2739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50"/>
          <p:cNvSpPr/>
          <p:nvPr/>
        </p:nvSpPr>
        <p:spPr>
          <a:xfrm>
            <a:off x="4578429" y="3341339"/>
            <a:ext cx="273900" cy="2739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50"/>
          <p:cNvSpPr/>
          <p:nvPr/>
        </p:nvSpPr>
        <p:spPr>
          <a:xfrm>
            <a:off x="4435054" y="3935914"/>
            <a:ext cx="273900" cy="2739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50"/>
          <p:cNvSpPr/>
          <p:nvPr/>
        </p:nvSpPr>
        <p:spPr>
          <a:xfrm>
            <a:off x="3579254" y="3935914"/>
            <a:ext cx="273900" cy="2739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82" name="Google Shape;3682;p50"/>
          <p:cNvCxnSpPr>
            <a:stCxn id="3677" idx="3"/>
            <a:endCxn id="3678" idx="0"/>
          </p:cNvCxnSpPr>
          <p:nvPr/>
        </p:nvCxnSpPr>
        <p:spPr>
          <a:xfrm flipH="1">
            <a:off x="4077766" y="3019103"/>
            <a:ext cx="212400" cy="322200"/>
          </a:xfrm>
          <a:prstGeom prst="straightConnector1">
            <a:avLst/>
          </a:prstGeom>
          <a:noFill/>
          <a:ln w="19050" cap="flat" cmpd="sng">
            <a:solidFill>
              <a:schemeClr val="lt1"/>
            </a:solidFill>
            <a:prstDash val="solid"/>
            <a:round/>
            <a:headEnd type="none" w="med" len="med"/>
            <a:tailEnd type="stealth" w="med" len="med"/>
          </a:ln>
        </p:spPr>
      </p:cxnSp>
      <p:cxnSp>
        <p:nvCxnSpPr>
          <p:cNvPr id="3683" name="Google Shape;3683;p50"/>
          <p:cNvCxnSpPr>
            <a:stCxn id="3677" idx="5"/>
            <a:endCxn id="3679" idx="0"/>
          </p:cNvCxnSpPr>
          <p:nvPr/>
        </p:nvCxnSpPr>
        <p:spPr>
          <a:xfrm>
            <a:off x="4483842" y="3019103"/>
            <a:ext cx="231600" cy="322200"/>
          </a:xfrm>
          <a:prstGeom prst="straightConnector1">
            <a:avLst/>
          </a:prstGeom>
          <a:noFill/>
          <a:ln w="19050" cap="flat" cmpd="sng">
            <a:solidFill>
              <a:schemeClr val="lt1"/>
            </a:solidFill>
            <a:prstDash val="solid"/>
            <a:round/>
            <a:headEnd type="none" w="med" len="med"/>
            <a:tailEnd type="stealth" w="med" len="med"/>
          </a:ln>
        </p:spPr>
      </p:cxnSp>
      <p:cxnSp>
        <p:nvCxnSpPr>
          <p:cNvPr id="3684" name="Google Shape;3684;p50"/>
          <p:cNvCxnSpPr>
            <a:stCxn id="3678" idx="3"/>
            <a:endCxn id="3681" idx="0"/>
          </p:cNvCxnSpPr>
          <p:nvPr/>
        </p:nvCxnSpPr>
        <p:spPr>
          <a:xfrm flipH="1">
            <a:off x="3716191" y="3575126"/>
            <a:ext cx="264600" cy="360900"/>
          </a:xfrm>
          <a:prstGeom prst="straightConnector1">
            <a:avLst/>
          </a:prstGeom>
          <a:noFill/>
          <a:ln w="19050" cap="flat" cmpd="sng">
            <a:solidFill>
              <a:schemeClr val="lt1"/>
            </a:solidFill>
            <a:prstDash val="solid"/>
            <a:round/>
            <a:headEnd type="none" w="med" len="med"/>
            <a:tailEnd type="stealth" w="med" len="med"/>
          </a:ln>
        </p:spPr>
      </p:cxnSp>
      <p:cxnSp>
        <p:nvCxnSpPr>
          <p:cNvPr id="3685" name="Google Shape;3685;p50"/>
          <p:cNvCxnSpPr>
            <a:stCxn id="3678" idx="5"/>
            <a:endCxn id="3680" idx="1"/>
          </p:cNvCxnSpPr>
          <p:nvPr/>
        </p:nvCxnSpPr>
        <p:spPr>
          <a:xfrm>
            <a:off x="4174467" y="3575126"/>
            <a:ext cx="300600" cy="400800"/>
          </a:xfrm>
          <a:prstGeom prst="straightConnector1">
            <a:avLst/>
          </a:prstGeom>
          <a:noFill/>
          <a:ln w="19050" cap="flat" cmpd="sng">
            <a:solidFill>
              <a:schemeClr val="lt1"/>
            </a:solidFill>
            <a:prstDash val="solid"/>
            <a:round/>
            <a:headEnd type="none" w="med" len="med"/>
            <a:tailEnd type="stealth" w="med" len="med"/>
          </a:ln>
        </p:spPr>
      </p:cxnSp>
      <p:sp>
        <p:nvSpPr>
          <p:cNvPr id="3686" name="Google Shape;3686;p50"/>
          <p:cNvSpPr txBox="1">
            <a:spLocks noGrp="1"/>
          </p:cNvSpPr>
          <p:nvPr>
            <p:ph type="subTitle" idx="1"/>
          </p:nvPr>
        </p:nvSpPr>
        <p:spPr>
          <a:xfrm>
            <a:off x="4102300" y="2721175"/>
            <a:ext cx="5694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a:highlight>
                  <a:schemeClr val="accent4"/>
                </a:highlight>
              </a:rPr>
              <a:t>X</a:t>
            </a:r>
            <a:r>
              <a:rPr lang="en" sz="1000" b="1" baseline="-25000">
                <a:highlight>
                  <a:schemeClr val="accent4"/>
                </a:highlight>
              </a:rPr>
              <a:t>0</a:t>
            </a:r>
            <a:r>
              <a:rPr lang="en" sz="1000" b="1">
                <a:highlight>
                  <a:schemeClr val="accent4"/>
                </a:highlight>
              </a:rPr>
              <a:t>&lt;2.3</a:t>
            </a:r>
            <a:endParaRPr sz="1000" b="1" baseline="-25000">
              <a:highlight>
                <a:schemeClr val="accent4"/>
              </a:highlight>
            </a:endParaRPr>
          </a:p>
        </p:txBody>
      </p:sp>
      <p:sp>
        <p:nvSpPr>
          <p:cNvPr id="3687" name="Google Shape;3687;p50"/>
          <p:cNvSpPr txBox="1">
            <a:spLocks noGrp="1"/>
          </p:cNvSpPr>
          <p:nvPr>
            <p:ph type="subTitle" idx="1"/>
          </p:nvPr>
        </p:nvSpPr>
        <p:spPr>
          <a:xfrm>
            <a:off x="3796975" y="3251500"/>
            <a:ext cx="5694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a:highlight>
                  <a:schemeClr val="accent4"/>
                </a:highlight>
              </a:rPr>
              <a:t>X</a:t>
            </a:r>
            <a:r>
              <a:rPr lang="en" sz="1000" b="1" baseline="-25000">
                <a:highlight>
                  <a:schemeClr val="accent4"/>
                </a:highlight>
              </a:rPr>
              <a:t>1</a:t>
            </a:r>
            <a:r>
              <a:rPr lang="en" sz="1000" b="1">
                <a:highlight>
                  <a:schemeClr val="accent4"/>
                </a:highlight>
              </a:rPr>
              <a:t>&gt;5.3</a:t>
            </a:r>
            <a:endParaRPr sz="1000" b="1" baseline="-25000">
              <a:highlight>
                <a:schemeClr val="accent4"/>
              </a:highlight>
            </a:endParaRPr>
          </a:p>
        </p:txBody>
      </p:sp>
      <p:sp>
        <p:nvSpPr>
          <p:cNvPr id="3688" name="Google Shape;3688;p50"/>
          <p:cNvSpPr txBox="1">
            <a:spLocks noGrp="1"/>
          </p:cNvSpPr>
          <p:nvPr>
            <p:ph type="subTitle" idx="1"/>
          </p:nvPr>
        </p:nvSpPr>
        <p:spPr>
          <a:xfrm>
            <a:off x="4482775" y="3323875"/>
            <a:ext cx="4578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a:t>1</a:t>
            </a:r>
            <a:endParaRPr sz="1000" b="1" baseline="-25000"/>
          </a:p>
        </p:txBody>
      </p:sp>
      <p:sp>
        <p:nvSpPr>
          <p:cNvPr id="3689" name="Google Shape;3689;p50"/>
          <p:cNvSpPr txBox="1">
            <a:spLocks noGrp="1"/>
          </p:cNvSpPr>
          <p:nvPr>
            <p:ph type="subTitle" idx="1"/>
          </p:nvPr>
        </p:nvSpPr>
        <p:spPr>
          <a:xfrm>
            <a:off x="3487300" y="3899175"/>
            <a:ext cx="4578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a:t>1</a:t>
            </a:r>
            <a:endParaRPr sz="1000" b="1" baseline="-25000"/>
          </a:p>
        </p:txBody>
      </p:sp>
      <p:sp>
        <p:nvSpPr>
          <p:cNvPr id="3690" name="Google Shape;3690;p50"/>
          <p:cNvSpPr txBox="1">
            <a:spLocks noGrp="1"/>
          </p:cNvSpPr>
          <p:nvPr>
            <p:ph type="subTitle" idx="1"/>
          </p:nvPr>
        </p:nvSpPr>
        <p:spPr>
          <a:xfrm>
            <a:off x="4325500" y="3899175"/>
            <a:ext cx="4578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a:t>0</a:t>
            </a:r>
            <a:endParaRPr sz="1000" b="1" baseline="-25000"/>
          </a:p>
        </p:txBody>
      </p:sp>
      <p:sp>
        <p:nvSpPr>
          <p:cNvPr id="3691" name="Google Shape;3691;p50"/>
          <p:cNvSpPr/>
          <p:nvPr/>
        </p:nvSpPr>
        <p:spPr>
          <a:xfrm>
            <a:off x="5316854" y="2785314"/>
            <a:ext cx="273900" cy="2739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50"/>
          <p:cNvSpPr/>
          <p:nvPr/>
        </p:nvSpPr>
        <p:spPr>
          <a:xfrm>
            <a:off x="5007479" y="3341338"/>
            <a:ext cx="273900" cy="2739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50"/>
          <p:cNvSpPr/>
          <p:nvPr/>
        </p:nvSpPr>
        <p:spPr>
          <a:xfrm>
            <a:off x="5645229" y="3341339"/>
            <a:ext cx="273900" cy="2739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94" name="Google Shape;3694;p50"/>
          <p:cNvCxnSpPr>
            <a:stCxn id="3691" idx="3"/>
            <a:endCxn id="3692" idx="0"/>
          </p:cNvCxnSpPr>
          <p:nvPr/>
        </p:nvCxnSpPr>
        <p:spPr>
          <a:xfrm flipH="1">
            <a:off x="5144566" y="3019103"/>
            <a:ext cx="212400" cy="322200"/>
          </a:xfrm>
          <a:prstGeom prst="straightConnector1">
            <a:avLst/>
          </a:prstGeom>
          <a:noFill/>
          <a:ln w="19050" cap="flat" cmpd="sng">
            <a:solidFill>
              <a:schemeClr val="lt1"/>
            </a:solidFill>
            <a:prstDash val="solid"/>
            <a:round/>
            <a:headEnd type="none" w="med" len="med"/>
            <a:tailEnd type="stealth" w="med" len="med"/>
          </a:ln>
        </p:spPr>
      </p:cxnSp>
      <p:cxnSp>
        <p:nvCxnSpPr>
          <p:cNvPr id="3695" name="Google Shape;3695;p50"/>
          <p:cNvCxnSpPr>
            <a:stCxn id="3691" idx="5"/>
            <a:endCxn id="3693" idx="0"/>
          </p:cNvCxnSpPr>
          <p:nvPr/>
        </p:nvCxnSpPr>
        <p:spPr>
          <a:xfrm>
            <a:off x="5550642" y="3019103"/>
            <a:ext cx="231600" cy="322200"/>
          </a:xfrm>
          <a:prstGeom prst="straightConnector1">
            <a:avLst/>
          </a:prstGeom>
          <a:noFill/>
          <a:ln w="19050" cap="flat" cmpd="sng">
            <a:solidFill>
              <a:schemeClr val="lt1"/>
            </a:solidFill>
            <a:prstDash val="solid"/>
            <a:round/>
            <a:headEnd type="none" w="med" len="med"/>
            <a:tailEnd type="stealth" w="med" len="med"/>
          </a:ln>
        </p:spPr>
      </p:cxnSp>
      <p:sp>
        <p:nvSpPr>
          <p:cNvPr id="3696" name="Google Shape;3696;p50"/>
          <p:cNvSpPr txBox="1">
            <a:spLocks noGrp="1"/>
          </p:cNvSpPr>
          <p:nvPr>
            <p:ph type="subTitle" idx="1"/>
          </p:nvPr>
        </p:nvSpPr>
        <p:spPr>
          <a:xfrm>
            <a:off x="5169100" y="2721175"/>
            <a:ext cx="5694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a:highlight>
                  <a:schemeClr val="accent4"/>
                </a:highlight>
              </a:rPr>
              <a:t>X</a:t>
            </a:r>
            <a:r>
              <a:rPr lang="en" sz="1000" b="1" baseline="-25000">
                <a:highlight>
                  <a:schemeClr val="accent4"/>
                </a:highlight>
              </a:rPr>
              <a:t>3</a:t>
            </a:r>
            <a:r>
              <a:rPr lang="en" sz="1000" b="1">
                <a:highlight>
                  <a:schemeClr val="accent4"/>
                </a:highlight>
              </a:rPr>
              <a:t>&gt;4.3</a:t>
            </a:r>
            <a:endParaRPr sz="1000" b="1" baseline="-25000">
              <a:highlight>
                <a:schemeClr val="accent4"/>
              </a:highlight>
            </a:endParaRPr>
          </a:p>
        </p:txBody>
      </p:sp>
      <p:sp>
        <p:nvSpPr>
          <p:cNvPr id="3697" name="Google Shape;3697;p50"/>
          <p:cNvSpPr txBox="1">
            <a:spLocks noGrp="1"/>
          </p:cNvSpPr>
          <p:nvPr>
            <p:ph type="subTitle" idx="1"/>
          </p:nvPr>
        </p:nvSpPr>
        <p:spPr>
          <a:xfrm>
            <a:off x="5549575" y="3323875"/>
            <a:ext cx="4578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a:t>1</a:t>
            </a:r>
            <a:endParaRPr sz="1000" b="1" baseline="-25000"/>
          </a:p>
        </p:txBody>
      </p:sp>
      <p:sp>
        <p:nvSpPr>
          <p:cNvPr id="3698" name="Google Shape;3698;p50"/>
          <p:cNvSpPr txBox="1">
            <a:spLocks noGrp="1"/>
          </p:cNvSpPr>
          <p:nvPr>
            <p:ph type="subTitle" idx="1"/>
          </p:nvPr>
        </p:nvSpPr>
        <p:spPr>
          <a:xfrm>
            <a:off x="4939975" y="3323875"/>
            <a:ext cx="4578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a:t>0</a:t>
            </a:r>
            <a:endParaRPr sz="1000" b="1" baseline="-25000"/>
          </a:p>
        </p:txBody>
      </p:sp>
      <p:sp>
        <p:nvSpPr>
          <p:cNvPr id="3699" name="Google Shape;3699;p50"/>
          <p:cNvSpPr/>
          <p:nvPr/>
        </p:nvSpPr>
        <p:spPr>
          <a:xfrm>
            <a:off x="6536054" y="2785314"/>
            <a:ext cx="273900" cy="2739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50"/>
          <p:cNvSpPr/>
          <p:nvPr/>
        </p:nvSpPr>
        <p:spPr>
          <a:xfrm>
            <a:off x="6226679" y="3341338"/>
            <a:ext cx="273900" cy="2739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50"/>
          <p:cNvSpPr/>
          <p:nvPr/>
        </p:nvSpPr>
        <p:spPr>
          <a:xfrm>
            <a:off x="6864429" y="3341339"/>
            <a:ext cx="273900" cy="2739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50"/>
          <p:cNvSpPr/>
          <p:nvPr/>
        </p:nvSpPr>
        <p:spPr>
          <a:xfrm>
            <a:off x="6721054" y="3935914"/>
            <a:ext cx="273900" cy="2739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50"/>
          <p:cNvSpPr/>
          <p:nvPr/>
        </p:nvSpPr>
        <p:spPr>
          <a:xfrm>
            <a:off x="5865254" y="3935914"/>
            <a:ext cx="273900" cy="2739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04" name="Google Shape;3704;p50"/>
          <p:cNvCxnSpPr>
            <a:stCxn id="3699" idx="3"/>
            <a:endCxn id="3700" idx="0"/>
          </p:cNvCxnSpPr>
          <p:nvPr/>
        </p:nvCxnSpPr>
        <p:spPr>
          <a:xfrm flipH="1">
            <a:off x="6363766" y="3019103"/>
            <a:ext cx="212400" cy="322200"/>
          </a:xfrm>
          <a:prstGeom prst="straightConnector1">
            <a:avLst/>
          </a:prstGeom>
          <a:noFill/>
          <a:ln w="19050" cap="flat" cmpd="sng">
            <a:solidFill>
              <a:schemeClr val="lt1"/>
            </a:solidFill>
            <a:prstDash val="solid"/>
            <a:round/>
            <a:headEnd type="none" w="med" len="med"/>
            <a:tailEnd type="stealth" w="med" len="med"/>
          </a:ln>
        </p:spPr>
      </p:cxnSp>
      <p:cxnSp>
        <p:nvCxnSpPr>
          <p:cNvPr id="3705" name="Google Shape;3705;p50"/>
          <p:cNvCxnSpPr>
            <a:stCxn id="3699" idx="5"/>
            <a:endCxn id="3701" idx="0"/>
          </p:cNvCxnSpPr>
          <p:nvPr/>
        </p:nvCxnSpPr>
        <p:spPr>
          <a:xfrm>
            <a:off x="6769842" y="3019103"/>
            <a:ext cx="231600" cy="322200"/>
          </a:xfrm>
          <a:prstGeom prst="straightConnector1">
            <a:avLst/>
          </a:prstGeom>
          <a:noFill/>
          <a:ln w="19050" cap="flat" cmpd="sng">
            <a:solidFill>
              <a:schemeClr val="lt1"/>
            </a:solidFill>
            <a:prstDash val="solid"/>
            <a:round/>
            <a:headEnd type="none" w="med" len="med"/>
            <a:tailEnd type="stealth" w="med" len="med"/>
          </a:ln>
        </p:spPr>
      </p:cxnSp>
      <p:cxnSp>
        <p:nvCxnSpPr>
          <p:cNvPr id="3706" name="Google Shape;3706;p50"/>
          <p:cNvCxnSpPr>
            <a:stCxn id="3700" idx="3"/>
            <a:endCxn id="3703" idx="0"/>
          </p:cNvCxnSpPr>
          <p:nvPr/>
        </p:nvCxnSpPr>
        <p:spPr>
          <a:xfrm flipH="1">
            <a:off x="6002191" y="3575126"/>
            <a:ext cx="264600" cy="360900"/>
          </a:xfrm>
          <a:prstGeom prst="straightConnector1">
            <a:avLst/>
          </a:prstGeom>
          <a:noFill/>
          <a:ln w="19050" cap="flat" cmpd="sng">
            <a:solidFill>
              <a:schemeClr val="lt1"/>
            </a:solidFill>
            <a:prstDash val="solid"/>
            <a:round/>
            <a:headEnd type="none" w="med" len="med"/>
            <a:tailEnd type="stealth" w="med" len="med"/>
          </a:ln>
        </p:spPr>
      </p:cxnSp>
      <p:cxnSp>
        <p:nvCxnSpPr>
          <p:cNvPr id="3707" name="Google Shape;3707;p50"/>
          <p:cNvCxnSpPr>
            <a:stCxn id="3700" idx="5"/>
            <a:endCxn id="3702" idx="1"/>
          </p:cNvCxnSpPr>
          <p:nvPr/>
        </p:nvCxnSpPr>
        <p:spPr>
          <a:xfrm>
            <a:off x="6460467" y="3575126"/>
            <a:ext cx="300600" cy="400800"/>
          </a:xfrm>
          <a:prstGeom prst="straightConnector1">
            <a:avLst/>
          </a:prstGeom>
          <a:noFill/>
          <a:ln w="19050" cap="flat" cmpd="sng">
            <a:solidFill>
              <a:schemeClr val="lt1"/>
            </a:solidFill>
            <a:prstDash val="solid"/>
            <a:round/>
            <a:headEnd type="none" w="med" len="med"/>
            <a:tailEnd type="stealth" w="med" len="med"/>
          </a:ln>
        </p:spPr>
      </p:cxnSp>
      <p:sp>
        <p:nvSpPr>
          <p:cNvPr id="3708" name="Google Shape;3708;p50"/>
          <p:cNvSpPr txBox="1">
            <a:spLocks noGrp="1"/>
          </p:cNvSpPr>
          <p:nvPr>
            <p:ph type="subTitle" idx="1"/>
          </p:nvPr>
        </p:nvSpPr>
        <p:spPr>
          <a:xfrm>
            <a:off x="6388300" y="2721175"/>
            <a:ext cx="5694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a:highlight>
                  <a:schemeClr val="accent4"/>
                </a:highlight>
              </a:rPr>
              <a:t>X</a:t>
            </a:r>
            <a:r>
              <a:rPr lang="en" sz="1000" b="1" baseline="-25000">
                <a:highlight>
                  <a:schemeClr val="accent4"/>
                </a:highlight>
              </a:rPr>
              <a:t>2</a:t>
            </a:r>
            <a:r>
              <a:rPr lang="en" sz="1000" b="1">
                <a:highlight>
                  <a:schemeClr val="accent4"/>
                </a:highlight>
              </a:rPr>
              <a:t>&lt;2.3</a:t>
            </a:r>
            <a:endParaRPr sz="1000" b="1" baseline="-25000">
              <a:highlight>
                <a:schemeClr val="accent4"/>
              </a:highlight>
            </a:endParaRPr>
          </a:p>
        </p:txBody>
      </p:sp>
      <p:sp>
        <p:nvSpPr>
          <p:cNvPr id="3709" name="Google Shape;3709;p50"/>
          <p:cNvSpPr txBox="1">
            <a:spLocks noGrp="1"/>
          </p:cNvSpPr>
          <p:nvPr>
            <p:ph type="subTitle" idx="1"/>
          </p:nvPr>
        </p:nvSpPr>
        <p:spPr>
          <a:xfrm>
            <a:off x="6082975" y="3251500"/>
            <a:ext cx="5694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a:highlight>
                  <a:schemeClr val="accent4"/>
                </a:highlight>
              </a:rPr>
              <a:t>X</a:t>
            </a:r>
            <a:r>
              <a:rPr lang="en" sz="1000" b="1" baseline="-25000">
                <a:highlight>
                  <a:schemeClr val="accent4"/>
                </a:highlight>
              </a:rPr>
              <a:t>0</a:t>
            </a:r>
            <a:r>
              <a:rPr lang="en" sz="1000" b="1">
                <a:highlight>
                  <a:schemeClr val="accent4"/>
                </a:highlight>
              </a:rPr>
              <a:t>&lt;5.1</a:t>
            </a:r>
            <a:endParaRPr sz="1000" b="1" baseline="-25000">
              <a:highlight>
                <a:schemeClr val="accent4"/>
              </a:highlight>
            </a:endParaRPr>
          </a:p>
        </p:txBody>
      </p:sp>
      <p:sp>
        <p:nvSpPr>
          <p:cNvPr id="3710" name="Google Shape;3710;p50"/>
          <p:cNvSpPr txBox="1">
            <a:spLocks noGrp="1"/>
          </p:cNvSpPr>
          <p:nvPr>
            <p:ph type="subTitle" idx="1"/>
          </p:nvPr>
        </p:nvSpPr>
        <p:spPr>
          <a:xfrm>
            <a:off x="6768775" y="3323875"/>
            <a:ext cx="4578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a:t>1</a:t>
            </a:r>
            <a:endParaRPr sz="1000" b="1" baseline="-25000"/>
          </a:p>
        </p:txBody>
      </p:sp>
      <p:sp>
        <p:nvSpPr>
          <p:cNvPr id="3711" name="Google Shape;3711;p50"/>
          <p:cNvSpPr txBox="1">
            <a:spLocks noGrp="1"/>
          </p:cNvSpPr>
          <p:nvPr>
            <p:ph type="subTitle" idx="1"/>
          </p:nvPr>
        </p:nvSpPr>
        <p:spPr>
          <a:xfrm>
            <a:off x="5773300" y="3899175"/>
            <a:ext cx="4578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a:t>0</a:t>
            </a:r>
            <a:endParaRPr sz="1000" b="1" baseline="-25000"/>
          </a:p>
        </p:txBody>
      </p:sp>
      <p:sp>
        <p:nvSpPr>
          <p:cNvPr id="3712" name="Google Shape;3712;p50"/>
          <p:cNvSpPr txBox="1">
            <a:spLocks noGrp="1"/>
          </p:cNvSpPr>
          <p:nvPr>
            <p:ph type="subTitle" idx="1"/>
          </p:nvPr>
        </p:nvSpPr>
        <p:spPr>
          <a:xfrm>
            <a:off x="6611500" y="3899175"/>
            <a:ext cx="4578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a:t>1</a:t>
            </a:r>
            <a:endParaRPr sz="1000" b="1" baseline="-25000"/>
          </a:p>
        </p:txBody>
      </p:sp>
      <p:sp>
        <p:nvSpPr>
          <p:cNvPr id="3713" name="Google Shape;3713;p50"/>
          <p:cNvSpPr/>
          <p:nvPr/>
        </p:nvSpPr>
        <p:spPr>
          <a:xfrm>
            <a:off x="7907654" y="2785314"/>
            <a:ext cx="273900" cy="2739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50"/>
          <p:cNvSpPr/>
          <p:nvPr/>
        </p:nvSpPr>
        <p:spPr>
          <a:xfrm>
            <a:off x="7598279" y="3341338"/>
            <a:ext cx="273900" cy="2739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50"/>
          <p:cNvSpPr/>
          <p:nvPr/>
        </p:nvSpPr>
        <p:spPr>
          <a:xfrm>
            <a:off x="8236029" y="3341339"/>
            <a:ext cx="273900" cy="2739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16" name="Google Shape;3716;p50"/>
          <p:cNvCxnSpPr>
            <a:stCxn id="3713" idx="3"/>
            <a:endCxn id="3714" idx="0"/>
          </p:cNvCxnSpPr>
          <p:nvPr/>
        </p:nvCxnSpPr>
        <p:spPr>
          <a:xfrm flipH="1">
            <a:off x="7735366" y="3019103"/>
            <a:ext cx="212400" cy="322200"/>
          </a:xfrm>
          <a:prstGeom prst="straightConnector1">
            <a:avLst/>
          </a:prstGeom>
          <a:noFill/>
          <a:ln w="19050" cap="flat" cmpd="sng">
            <a:solidFill>
              <a:schemeClr val="lt1"/>
            </a:solidFill>
            <a:prstDash val="solid"/>
            <a:round/>
            <a:headEnd type="none" w="med" len="med"/>
            <a:tailEnd type="stealth" w="med" len="med"/>
          </a:ln>
        </p:spPr>
      </p:cxnSp>
      <p:cxnSp>
        <p:nvCxnSpPr>
          <p:cNvPr id="3717" name="Google Shape;3717;p50"/>
          <p:cNvCxnSpPr>
            <a:stCxn id="3713" idx="5"/>
            <a:endCxn id="3715" idx="0"/>
          </p:cNvCxnSpPr>
          <p:nvPr/>
        </p:nvCxnSpPr>
        <p:spPr>
          <a:xfrm>
            <a:off x="8141442" y="3019103"/>
            <a:ext cx="231600" cy="322200"/>
          </a:xfrm>
          <a:prstGeom prst="straightConnector1">
            <a:avLst/>
          </a:prstGeom>
          <a:noFill/>
          <a:ln w="19050" cap="flat" cmpd="sng">
            <a:solidFill>
              <a:schemeClr val="lt1"/>
            </a:solidFill>
            <a:prstDash val="solid"/>
            <a:round/>
            <a:headEnd type="none" w="med" len="med"/>
            <a:tailEnd type="stealth" w="med" len="med"/>
          </a:ln>
        </p:spPr>
      </p:cxnSp>
      <p:sp>
        <p:nvSpPr>
          <p:cNvPr id="3718" name="Google Shape;3718;p50"/>
          <p:cNvSpPr txBox="1">
            <a:spLocks noGrp="1"/>
          </p:cNvSpPr>
          <p:nvPr>
            <p:ph type="subTitle" idx="1"/>
          </p:nvPr>
        </p:nvSpPr>
        <p:spPr>
          <a:xfrm>
            <a:off x="7759900" y="2721175"/>
            <a:ext cx="5694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a:highlight>
                  <a:schemeClr val="accent4"/>
                </a:highlight>
              </a:rPr>
              <a:t>X</a:t>
            </a:r>
            <a:r>
              <a:rPr lang="en" sz="1000" b="1" baseline="-25000">
                <a:highlight>
                  <a:schemeClr val="accent4"/>
                </a:highlight>
              </a:rPr>
              <a:t>1</a:t>
            </a:r>
            <a:r>
              <a:rPr lang="en" sz="1000" b="1">
                <a:highlight>
                  <a:schemeClr val="accent4"/>
                </a:highlight>
              </a:rPr>
              <a:t>&lt;2.3</a:t>
            </a:r>
            <a:endParaRPr sz="1000" b="1" baseline="-25000">
              <a:highlight>
                <a:schemeClr val="accent4"/>
              </a:highlight>
            </a:endParaRPr>
          </a:p>
        </p:txBody>
      </p:sp>
      <p:sp>
        <p:nvSpPr>
          <p:cNvPr id="3719" name="Google Shape;3719;p50"/>
          <p:cNvSpPr txBox="1">
            <a:spLocks noGrp="1"/>
          </p:cNvSpPr>
          <p:nvPr>
            <p:ph type="subTitle" idx="1"/>
          </p:nvPr>
        </p:nvSpPr>
        <p:spPr>
          <a:xfrm>
            <a:off x="7454575" y="3251500"/>
            <a:ext cx="5694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a:highlight>
                  <a:schemeClr val="accent4"/>
                </a:highlight>
              </a:rPr>
              <a:t>X</a:t>
            </a:r>
            <a:r>
              <a:rPr lang="en" sz="1000" b="1" baseline="-25000">
                <a:highlight>
                  <a:schemeClr val="accent4"/>
                </a:highlight>
              </a:rPr>
              <a:t>3</a:t>
            </a:r>
            <a:r>
              <a:rPr lang="en" sz="1000" b="1">
                <a:highlight>
                  <a:schemeClr val="accent4"/>
                </a:highlight>
              </a:rPr>
              <a:t>&gt;5.1</a:t>
            </a:r>
            <a:endParaRPr sz="1000" b="1" baseline="-25000">
              <a:highlight>
                <a:schemeClr val="accent4"/>
              </a:highlight>
            </a:endParaRPr>
          </a:p>
        </p:txBody>
      </p:sp>
      <p:sp>
        <p:nvSpPr>
          <p:cNvPr id="3720" name="Google Shape;3720;p50"/>
          <p:cNvSpPr txBox="1">
            <a:spLocks noGrp="1"/>
          </p:cNvSpPr>
          <p:nvPr>
            <p:ph type="subTitle" idx="1"/>
          </p:nvPr>
        </p:nvSpPr>
        <p:spPr>
          <a:xfrm>
            <a:off x="8140375" y="3323875"/>
            <a:ext cx="4578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a:t>0</a:t>
            </a:r>
            <a:endParaRPr sz="1000" b="1" baseline="-25000"/>
          </a:p>
        </p:txBody>
      </p:sp>
      <p:sp>
        <p:nvSpPr>
          <p:cNvPr id="3721" name="Google Shape;3721;p50"/>
          <p:cNvSpPr/>
          <p:nvPr/>
        </p:nvSpPr>
        <p:spPr>
          <a:xfrm>
            <a:off x="8092654" y="3935914"/>
            <a:ext cx="273900" cy="2739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50"/>
          <p:cNvSpPr/>
          <p:nvPr/>
        </p:nvSpPr>
        <p:spPr>
          <a:xfrm>
            <a:off x="7236854" y="3935914"/>
            <a:ext cx="273900" cy="2739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23" name="Google Shape;3723;p50"/>
          <p:cNvCxnSpPr>
            <a:endCxn id="3722" idx="0"/>
          </p:cNvCxnSpPr>
          <p:nvPr/>
        </p:nvCxnSpPr>
        <p:spPr>
          <a:xfrm flipH="1">
            <a:off x="7373804" y="3575014"/>
            <a:ext cx="264600" cy="360900"/>
          </a:xfrm>
          <a:prstGeom prst="straightConnector1">
            <a:avLst/>
          </a:prstGeom>
          <a:noFill/>
          <a:ln w="19050" cap="flat" cmpd="sng">
            <a:solidFill>
              <a:schemeClr val="lt1"/>
            </a:solidFill>
            <a:prstDash val="solid"/>
            <a:round/>
            <a:headEnd type="none" w="med" len="med"/>
            <a:tailEnd type="stealth" w="med" len="med"/>
          </a:ln>
        </p:spPr>
      </p:cxnSp>
      <p:cxnSp>
        <p:nvCxnSpPr>
          <p:cNvPr id="3724" name="Google Shape;3724;p50"/>
          <p:cNvCxnSpPr>
            <a:endCxn id="3721" idx="1"/>
          </p:cNvCxnSpPr>
          <p:nvPr/>
        </p:nvCxnSpPr>
        <p:spPr>
          <a:xfrm>
            <a:off x="7832166" y="3575226"/>
            <a:ext cx="300600" cy="400800"/>
          </a:xfrm>
          <a:prstGeom prst="straightConnector1">
            <a:avLst/>
          </a:prstGeom>
          <a:noFill/>
          <a:ln w="19050" cap="flat" cmpd="sng">
            <a:solidFill>
              <a:schemeClr val="lt1"/>
            </a:solidFill>
            <a:prstDash val="solid"/>
            <a:round/>
            <a:headEnd type="none" w="med" len="med"/>
            <a:tailEnd type="stealth" w="med" len="med"/>
          </a:ln>
        </p:spPr>
      </p:cxnSp>
      <p:sp>
        <p:nvSpPr>
          <p:cNvPr id="3725" name="Google Shape;3725;p50"/>
          <p:cNvSpPr txBox="1">
            <a:spLocks noGrp="1"/>
          </p:cNvSpPr>
          <p:nvPr>
            <p:ph type="subTitle" idx="1"/>
          </p:nvPr>
        </p:nvSpPr>
        <p:spPr>
          <a:xfrm>
            <a:off x="7144900" y="3899175"/>
            <a:ext cx="4578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a:t>1</a:t>
            </a:r>
            <a:endParaRPr sz="1000" b="1" baseline="-25000"/>
          </a:p>
        </p:txBody>
      </p:sp>
      <p:sp>
        <p:nvSpPr>
          <p:cNvPr id="3726" name="Google Shape;3726;p50"/>
          <p:cNvSpPr txBox="1">
            <a:spLocks noGrp="1"/>
          </p:cNvSpPr>
          <p:nvPr>
            <p:ph type="subTitle" idx="1"/>
          </p:nvPr>
        </p:nvSpPr>
        <p:spPr>
          <a:xfrm>
            <a:off x="7983100" y="3899175"/>
            <a:ext cx="4578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b="1"/>
              <a:t>0</a:t>
            </a:r>
            <a:endParaRPr sz="1000" b="1" baseline="-25000"/>
          </a:p>
        </p:txBody>
      </p:sp>
      <p:graphicFrame>
        <p:nvGraphicFramePr>
          <p:cNvPr id="3727" name="Google Shape;3727;p50"/>
          <p:cNvGraphicFramePr/>
          <p:nvPr/>
        </p:nvGraphicFramePr>
        <p:xfrm>
          <a:off x="1018338" y="3004951"/>
          <a:ext cx="1914250" cy="350490"/>
        </p:xfrm>
        <a:graphic>
          <a:graphicData uri="http://schemas.openxmlformats.org/drawingml/2006/table">
            <a:tbl>
              <a:tblPr>
                <a:noFill/>
                <a:tableStyleId>{E40C11C6-3FA4-4B77-A5B3-196C1029C899}</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382850">
                  <a:extLst>
                    <a:ext uri="{9D8B030D-6E8A-4147-A177-3AD203B41FA5}">
                      <a16:colId xmlns:a16="http://schemas.microsoft.com/office/drawing/2014/main" val="20004"/>
                    </a:ext>
                  </a:extLst>
                </a:gridCol>
              </a:tblGrid>
              <a:tr h="345075">
                <a:tc>
                  <a:txBody>
                    <a:bodyPr/>
                    <a:lstStyle/>
                    <a:p>
                      <a:pPr marL="0" lvl="0" indent="0" algn="r" rtl="0">
                        <a:spcBef>
                          <a:spcPts val="0"/>
                        </a:spcBef>
                        <a:spcAft>
                          <a:spcPts val="0"/>
                        </a:spcAft>
                        <a:buNone/>
                      </a:pPr>
                      <a:r>
                        <a:rPr lang="en" sz="1100">
                          <a:solidFill>
                            <a:schemeClr val="lt1"/>
                          </a:solidFill>
                        </a:rPr>
                        <a:t>3.1</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3C78D8"/>
                    </a:solidFill>
                  </a:tcPr>
                </a:tc>
                <a:tc>
                  <a:txBody>
                    <a:bodyPr/>
                    <a:lstStyle/>
                    <a:p>
                      <a:pPr marL="0" lvl="0" indent="0" algn="r" rtl="0">
                        <a:spcBef>
                          <a:spcPts val="0"/>
                        </a:spcBef>
                        <a:spcAft>
                          <a:spcPts val="0"/>
                        </a:spcAft>
                        <a:buNone/>
                      </a:pPr>
                      <a:r>
                        <a:rPr lang="en" sz="1100">
                          <a:solidFill>
                            <a:schemeClr val="lt1"/>
                          </a:solidFill>
                        </a:rPr>
                        <a:t>1.2</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3C78D8"/>
                    </a:solidFill>
                  </a:tcPr>
                </a:tc>
                <a:tc>
                  <a:txBody>
                    <a:bodyPr/>
                    <a:lstStyle/>
                    <a:p>
                      <a:pPr marL="0" lvl="0" indent="0" algn="r" rtl="0">
                        <a:spcBef>
                          <a:spcPts val="0"/>
                        </a:spcBef>
                        <a:spcAft>
                          <a:spcPts val="0"/>
                        </a:spcAft>
                        <a:buNone/>
                      </a:pPr>
                      <a:r>
                        <a:rPr lang="en" sz="1100">
                          <a:solidFill>
                            <a:schemeClr val="lt1"/>
                          </a:solidFill>
                        </a:rPr>
                        <a:t>9.5</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3C78D8"/>
                    </a:solidFill>
                  </a:tcPr>
                </a:tc>
                <a:tc>
                  <a:txBody>
                    <a:bodyPr/>
                    <a:lstStyle/>
                    <a:p>
                      <a:pPr marL="0" lvl="0" indent="0" algn="r" rtl="0">
                        <a:spcBef>
                          <a:spcPts val="0"/>
                        </a:spcBef>
                        <a:spcAft>
                          <a:spcPts val="0"/>
                        </a:spcAft>
                        <a:buNone/>
                      </a:pPr>
                      <a:r>
                        <a:rPr lang="en" sz="1100">
                          <a:solidFill>
                            <a:schemeClr val="lt1"/>
                          </a:solidFill>
                        </a:rPr>
                        <a:t>7.3</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3C78D8"/>
                    </a:solidFill>
                  </a:tcPr>
                </a:tc>
                <a:tc>
                  <a:txBody>
                    <a:bodyPr/>
                    <a:lstStyle/>
                    <a:p>
                      <a:pPr marL="0" lvl="0" indent="0" algn="r" rtl="0">
                        <a:spcBef>
                          <a:spcPts val="0"/>
                        </a:spcBef>
                        <a:spcAft>
                          <a:spcPts val="0"/>
                        </a:spcAft>
                        <a:buNone/>
                      </a:pPr>
                      <a:r>
                        <a:rPr lang="en" sz="1100">
                          <a:solidFill>
                            <a:schemeClr val="lt1"/>
                          </a:solidFill>
                        </a:rPr>
                        <a:t>3.2</a:t>
                      </a:r>
                      <a:endParaRPr sz="1100">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3C78D8"/>
                    </a:solidFill>
                  </a:tcPr>
                </a:tc>
                <a:extLst>
                  <a:ext uri="{0D108BD9-81ED-4DB2-BD59-A6C34878D82A}">
                    <a16:rowId xmlns:a16="http://schemas.microsoft.com/office/drawing/2014/main" val="10000"/>
                  </a:ext>
                </a:extLst>
              </a:tr>
            </a:tbl>
          </a:graphicData>
        </a:graphic>
      </p:graphicFrame>
      <p:sp>
        <p:nvSpPr>
          <p:cNvPr id="3728" name="Google Shape;3728;p50"/>
          <p:cNvSpPr txBox="1">
            <a:spLocks noGrp="1"/>
          </p:cNvSpPr>
          <p:nvPr>
            <p:ph type="subTitle" idx="1"/>
          </p:nvPr>
        </p:nvSpPr>
        <p:spPr>
          <a:xfrm>
            <a:off x="963725" y="3581775"/>
            <a:ext cx="204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2"/>
                </a:solidFill>
              </a:rPr>
              <a:t>Bootstrap + Aggregating</a:t>
            </a:r>
            <a:endParaRPr b="1">
              <a:solidFill>
                <a:schemeClr val="accent2"/>
              </a:solidFill>
            </a:endParaRPr>
          </a:p>
          <a:p>
            <a:pPr marL="0" lvl="0" indent="0" algn="ctr" rtl="0">
              <a:spcBef>
                <a:spcPts val="0"/>
              </a:spcBef>
              <a:spcAft>
                <a:spcPts val="0"/>
              </a:spcAft>
              <a:buNone/>
            </a:pPr>
            <a:r>
              <a:rPr lang="en" b="1">
                <a:solidFill>
                  <a:schemeClr val="accent2"/>
                </a:solidFill>
              </a:rPr>
              <a:t>(Bagging)</a:t>
            </a:r>
            <a:endParaRPr b="1">
              <a:solidFill>
                <a:schemeClr val="accent2"/>
              </a:solidFill>
            </a:endParaRPr>
          </a:p>
        </p:txBody>
      </p:sp>
      <p:sp>
        <p:nvSpPr>
          <p:cNvPr id="3729" name="Google Shape;3729;p50"/>
          <p:cNvSpPr txBox="1">
            <a:spLocks noGrp="1"/>
          </p:cNvSpPr>
          <p:nvPr>
            <p:ph type="subTitle" idx="1"/>
          </p:nvPr>
        </p:nvSpPr>
        <p:spPr>
          <a:xfrm>
            <a:off x="3955075" y="4253875"/>
            <a:ext cx="4578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b="1"/>
              <a:t>1</a:t>
            </a:r>
            <a:endParaRPr sz="1200" b="1" baseline="-25000"/>
          </a:p>
        </p:txBody>
      </p:sp>
      <p:sp>
        <p:nvSpPr>
          <p:cNvPr id="3730" name="Google Shape;3730;p50"/>
          <p:cNvSpPr txBox="1">
            <a:spLocks noGrp="1"/>
          </p:cNvSpPr>
          <p:nvPr>
            <p:ph type="subTitle" idx="1"/>
          </p:nvPr>
        </p:nvSpPr>
        <p:spPr>
          <a:xfrm>
            <a:off x="5021875" y="4249700"/>
            <a:ext cx="4578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b="1"/>
              <a:t>0</a:t>
            </a:r>
            <a:endParaRPr sz="1200" b="1" baseline="-25000"/>
          </a:p>
        </p:txBody>
      </p:sp>
      <p:sp>
        <p:nvSpPr>
          <p:cNvPr id="3731" name="Google Shape;3731;p50"/>
          <p:cNvSpPr txBox="1">
            <a:spLocks noGrp="1"/>
          </p:cNvSpPr>
          <p:nvPr>
            <p:ph type="subTitle" idx="1"/>
          </p:nvPr>
        </p:nvSpPr>
        <p:spPr>
          <a:xfrm>
            <a:off x="6164875" y="4249700"/>
            <a:ext cx="4578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b="1"/>
              <a:t>1</a:t>
            </a:r>
            <a:endParaRPr sz="1200" b="1" baseline="-25000"/>
          </a:p>
        </p:txBody>
      </p:sp>
      <p:sp>
        <p:nvSpPr>
          <p:cNvPr id="3732" name="Google Shape;3732;p50"/>
          <p:cNvSpPr txBox="1">
            <a:spLocks noGrp="1"/>
          </p:cNvSpPr>
          <p:nvPr>
            <p:ph type="subTitle" idx="1"/>
          </p:nvPr>
        </p:nvSpPr>
        <p:spPr>
          <a:xfrm>
            <a:off x="7536475" y="4249700"/>
            <a:ext cx="4578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b="1"/>
              <a:t>1</a:t>
            </a:r>
            <a:endParaRPr sz="1200" b="1" baseline="-25000"/>
          </a:p>
        </p:txBody>
      </p:sp>
      <p:sp>
        <p:nvSpPr>
          <p:cNvPr id="3733" name="Google Shape;3733;p50"/>
          <p:cNvSpPr txBox="1">
            <a:spLocks noGrp="1"/>
          </p:cNvSpPr>
          <p:nvPr>
            <p:ph type="subTitle" idx="1"/>
          </p:nvPr>
        </p:nvSpPr>
        <p:spPr>
          <a:xfrm>
            <a:off x="4840675" y="4783100"/>
            <a:ext cx="147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accent2"/>
                </a:solidFill>
              </a:rPr>
              <a:t>Result : 1</a:t>
            </a:r>
            <a:endParaRPr sz="1200" b="1" baseline="-25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73"/>
                                        </p:tgtEl>
                                        <p:attrNameLst>
                                          <p:attrName>style.visibility</p:attrName>
                                        </p:attrNameLst>
                                      </p:cBhvr>
                                      <p:to>
                                        <p:strVal val="visible"/>
                                      </p:to>
                                    </p:set>
                                    <p:animEffect transition="in" filter="fade">
                                      <p:cBhvr>
                                        <p:cTn id="7" dur="1000"/>
                                        <p:tgtEl>
                                          <p:spTgt spid="36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74"/>
                                        </p:tgtEl>
                                        <p:attrNameLst>
                                          <p:attrName>style.visibility</p:attrName>
                                        </p:attrNameLst>
                                      </p:cBhvr>
                                      <p:to>
                                        <p:strVal val="visible"/>
                                      </p:to>
                                    </p:set>
                                    <p:animEffect transition="in" filter="fade">
                                      <p:cBhvr>
                                        <p:cTn id="12" dur="1000"/>
                                        <p:tgtEl>
                                          <p:spTgt spid="36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75"/>
                                        </p:tgtEl>
                                        <p:attrNameLst>
                                          <p:attrName>style.visibility</p:attrName>
                                        </p:attrNameLst>
                                      </p:cBhvr>
                                      <p:to>
                                        <p:strVal val="visible"/>
                                      </p:to>
                                    </p:set>
                                    <p:animEffect transition="in" filter="fade">
                                      <p:cBhvr>
                                        <p:cTn id="17" dur="1000"/>
                                        <p:tgtEl>
                                          <p:spTgt spid="3675"/>
                                        </p:tgtEl>
                                      </p:cBhvr>
                                    </p:animEffect>
                                  </p:childTnLst>
                                </p:cTn>
                              </p:par>
                              <p:par>
                                <p:cTn id="18" presetID="10" presetClass="entr" presetSubtype="0" fill="hold" nodeType="withEffect">
                                  <p:stCondLst>
                                    <p:cond delay="0"/>
                                  </p:stCondLst>
                                  <p:childTnLst>
                                    <p:set>
                                      <p:cBhvr>
                                        <p:cTn id="19" dur="1" fill="hold">
                                          <p:stCondLst>
                                            <p:cond delay="0"/>
                                          </p:stCondLst>
                                        </p:cTn>
                                        <p:tgtEl>
                                          <p:spTgt spid="3676"/>
                                        </p:tgtEl>
                                        <p:attrNameLst>
                                          <p:attrName>style.visibility</p:attrName>
                                        </p:attrNameLst>
                                      </p:cBhvr>
                                      <p:to>
                                        <p:strVal val="visible"/>
                                      </p:to>
                                    </p:set>
                                    <p:animEffect transition="in" filter="fade">
                                      <p:cBhvr>
                                        <p:cTn id="20" dur="1000"/>
                                        <p:tgtEl>
                                          <p:spTgt spid="367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677"/>
                                        </p:tgtEl>
                                        <p:attrNameLst>
                                          <p:attrName>style.visibility</p:attrName>
                                        </p:attrNameLst>
                                      </p:cBhvr>
                                      <p:to>
                                        <p:strVal val="visible"/>
                                      </p:to>
                                    </p:set>
                                    <p:animEffect transition="in" filter="fade">
                                      <p:cBhvr>
                                        <p:cTn id="25" dur="1000"/>
                                        <p:tgtEl>
                                          <p:spTgt spid="3677"/>
                                        </p:tgtEl>
                                      </p:cBhvr>
                                    </p:animEffect>
                                  </p:childTnLst>
                                </p:cTn>
                              </p:par>
                              <p:par>
                                <p:cTn id="26" presetID="10" presetClass="entr" presetSubtype="0" fill="hold" nodeType="withEffect">
                                  <p:stCondLst>
                                    <p:cond delay="0"/>
                                  </p:stCondLst>
                                  <p:childTnLst>
                                    <p:set>
                                      <p:cBhvr>
                                        <p:cTn id="27" dur="1" fill="hold">
                                          <p:stCondLst>
                                            <p:cond delay="0"/>
                                          </p:stCondLst>
                                        </p:cTn>
                                        <p:tgtEl>
                                          <p:spTgt spid="3678"/>
                                        </p:tgtEl>
                                        <p:attrNameLst>
                                          <p:attrName>style.visibility</p:attrName>
                                        </p:attrNameLst>
                                      </p:cBhvr>
                                      <p:to>
                                        <p:strVal val="visible"/>
                                      </p:to>
                                    </p:set>
                                    <p:animEffect transition="in" filter="fade">
                                      <p:cBhvr>
                                        <p:cTn id="28" dur="1000"/>
                                        <p:tgtEl>
                                          <p:spTgt spid="3678"/>
                                        </p:tgtEl>
                                      </p:cBhvr>
                                    </p:animEffect>
                                  </p:childTnLst>
                                </p:cTn>
                              </p:par>
                              <p:par>
                                <p:cTn id="29" presetID="10" presetClass="entr" presetSubtype="0" fill="hold" nodeType="withEffect">
                                  <p:stCondLst>
                                    <p:cond delay="0"/>
                                  </p:stCondLst>
                                  <p:childTnLst>
                                    <p:set>
                                      <p:cBhvr>
                                        <p:cTn id="30" dur="1" fill="hold">
                                          <p:stCondLst>
                                            <p:cond delay="0"/>
                                          </p:stCondLst>
                                        </p:cTn>
                                        <p:tgtEl>
                                          <p:spTgt spid="3679"/>
                                        </p:tgtEl>
                                        <p:attrNameLst>
                                          <p:attrName>style.visibility</p:attrName>
                                        </p:attrNameLst>
                                      </p:cBhvr>
                                      <p:to>
                                        <p:strVal val="visible"/>
                                      </p:to>
                                    </p:set>
                                    <p:animEffect transition="in" filter="fade">
                                      <p:cBhvr>
                                        <p:cTn id="31" dur="1000"/>
                                        <p:tgtEl>
                                          <p:spTgt spid="3679"/>
                                        </p:tgtEl>
                                      </p:cBhvr>
                                    </p:animEffect>
                                  </p:childTnLst>
                                </p:cTn>
                              </p:par>
                              <p:par>
                                <p:cTn id="32" presetID="10" presetClass="entr" presetSubtype="0" fill="hold" nodeType="withEffect">
                                  <p:stCondLst>
                                    <p:cond delay="0"/>
                                  </p:stCondLst>
                                  <p:childTnLst>
                                    <p:set>
                                      <p:cBhvr>
                                        <p:cTn id="33" dur="1" fill="hold">
                                          <p:stCondLst>
                                            <p:cond delay="0"/>
                                          </p:stCondLst>
                                        </p:cTn>
                                        <p:tgtEl>
                                          <p:spTgt spid="3680"/>
                                        </p:tgtEl>
                                        <p:attrNameLst>
                                          <p:attrName>style.visibility</p:attrName>
                                        </p:attrNameLst>
                                      </p:cBhvr>
                                      <p:to>
                                        <p:strVal val="visible"/>
                                      </p:to>
                                    </p:set>
                                    <p:animEffect transition="in" filter="fade">
                                      <p:cBhvr>
                                        <p:cTn id="34" dur="1000"/>
                                        <p:tgtEl>
                                          <p:spTgt spid="3680"/>
                                        </p:tgtEl>
                                      </p:cBhvr>
                                    </p:animEffect>
                                  </p:childTnLst>
                                </p:cTn>
                              </p:par>
                              <p:par>
                                <p:cTn id="35" presetID="10" presetClass="entr" presetSubtype="0" fill="hold" nodeType="withEffect">
                                  <p:stCondLst>
                                    <p:cond delay="0"/>
                                  </p:stCondLst>
                                  <p:childTnLst>
                                    <p:set>
                                      <p:cBhvr>
                                        <p:cTn id="36" dur="1" fill="hold">
                                          <p:stCondLst>
                                            <p:cond delay="0"/>
                                          </p:stCondLst>
                                        </p:cTn>
                                        <p:tgtEl>
                                          <p:spTgt spid="3681"/>
                                        </p:tgtEl>
                                        <p:attrNameLst>
                                          <p:attrName>style.visibility</p:attrName>
                                        </p:attrNameLst>
                                      </p:cBhvr>
                                      <p:to>
                                        <p:strVal val="visible"/>
                                      </p:to>
                                    </p:set>
                                    <p:animEffect transition="in" filter="fade">
                                      <p:cBhvr>
                                        <p:cTn id="37" dur="1000"/>
                                        <p:tgtEl>
                                          <p:spTgt spid="3681"/>
                                        </p:tgtEl>
                                      </p:cBhvr>
                                    </p:animEffect>
                                  </p:childTnLst>
                                </p:cTn>
                              </p:par>
                              <p:par>
                                <p:cTn id="38" presetID="10" presetClass="entr" presetSubtype="0" fill="hold" nodeType="withEffect">
                                  <p:stCondLst>
                                    <p:cond delay="0"/>
                                  </p:stCondLst>
                                  <p:childTnLst>
                                    <p:set>
                                      <p:cBhvr>
                                        <p:cTn id="39" dur="1" fill="hold">
                                          <p:stCondLst>
                                            <p:cond delay="0"/>
                                          </p:stCondLst>
                                        </p:cTn>
                                        <p:tgtEl>
                                          <p:spTgt spid="3682"/>
                                        </p:tgtEl>
                                        <p:attrNameLst>
                                          <p:attrName>style.visibility</p:attrName>
                                        </p:attrNameLst>
                                      </p:cBhvr>
                                      <p:to>
                                        <p:strVal val="visible"/>
                                      </p:to>
                                    </p:set>
                                    <p:animEffect transition="in" filter="fade">
                                      <p:cBhvr>
                                        <p:cTn id="40" dur="1000"/>
                                        <p:tgtEl>
                                          <p:spTgt spid="3682"/>
                                        </p:tgtEl>
                                      </p:cBhvr>
                                    </p:animEffect>
                                  </p:childTnLst>
                                </p:cTn>
                              </p:par>
                              <p:par>
                                <p:cTn id="41" presetID="10" presetClass="entr" presetSubtype="0" fill="hold" nodeType="withEffect">
                                  <p:stCondLst>
                                    <p:cond delay="0"/>
                                  </p:stCondLst>
                                  <p:childTnLst>
                                    <p:set>
                                      <p:cBhvr>
                                        <p:cTn id="42" dur="1" fill="hold">
                                          <p:stCondLst>
                                            <p:cond delay="0"/>
                                          </p:stCondLst>
                                        </p:cTn>
                                        <p:tgtEl>
                                          <p:spTgt spid="3683"/>
                                        </p:tgtEl>
                                        <p:attrNameLst>
                                          <p:attrName>style.visibility</p:attrName>
                                        </p:attrNameLst>
                                      </p:cBhvr>
                                      <p:to>
                                        <p:strVal val="visible"/>
                                      </p:to>
                                    </p:set>
                                    <p:animEffect transition="in" filter="fade">
                                      <p:cBhvr>
                                        <p:cTn id="43" dur="1000"/>
                                        <p:tgtEl>
                                          <p:spTgt spid="3683"/>
                                        </p:tgtEl>
                                      </p:cBhvr>
                                    </p:animEffect>
                                  </p:childTnLst>
                                </p:cTn>
                              </p:par>
                              <p:par>
                                <p:cTn id="44" presetID="10" presetClass="entr" presetSubtype="0" fill="hold" nodeType="withEffect">
                                  <p:stCondLst>
                                    <p:cond delay="0"/>
                                  </p:stCondLst>
                                  <p:childTnLst>
                                    <p:set>
                                      <p:cBhvr>
                                        <p:cTn id="45" dur="1" fill="hold">
                                          <p:stCondLst>
                                            <p:cond delay="0"/>
                                          </p:stCondLst>
                                        </p:cTn>
                                        <p:tgtEl>
                                          <p:spTgt spid="3684"/>
                                        </p:tgtEl>
                                        <p:attrNameLst>
                                          <p:attrName>style.visibility</p:attrName>
                                        </p:attrNameLst>
                                      </p:cBhvr>
                                      <p:to>
                                        <p:strVal val="visible"/>
                                      </p:to>
                                    </p:set>
                                    <p:animEffect transition="in" filter="fade">
                                      <p:cBhvr>
                                        <p:cTn id="46" dur="1000"/>
                                        <p:tgtEl>
                                          <p:spTgt spid="3684"/>
                                        </p:tgtEl>
                                      </p:cBhvr>
                                    </p:animEffect>
                                  </p:childTnLst>
                                </p:cTn>
                              </p:par>
                              <p:par>
                                <p:cTn id="47" presetID="10" presetClass="entr" presetSubtype="0" fill="hold" nodeType="withEffect">
                                  <p:stCondLst>
                                    <p:cond delay="0"/>
                                  </p:stCondLst>
                                  <p:childTnLst>
                                    <p:set>
                                      <p:cBhvr>
                                        <p:cTn id="48" dur="1" fill="hold">
                                          <p:stCondLst>
                                            <p:cond delay="0"/>
                                          </p:stCondLst>
                                        </p:cTn>
                                        <p:tgtEl>
                                          <p:spTgt spid="3685"/>
                                        </p:tgtEl>
                                        <p:attrNameLst>
                                          <p:attrName>style.visibility</p:attrName>
                                        </p:attrNameLst>
                                      </p:cBhvr>
                                      <p:to>
                                        <p:strVal val="visible"/>
                                      </p:to>
                                    </p:set>
                                    <p:animEffect transition="in" filter="fade">
                                      <p:cBhvr>
                                        <p:cTn id="49" dur="1000"/>
                                        <p:tgtEl>
                                          <p:spTgt spid="3685"/>
                                        </p:tgtEl>
                                      </p:cBhvr>
                                    </p:animEffect>
                                  </p:childTnLst>
                                </p:cTn>
                              </p:par>
                              <p:par>
                                <p:cTn id="50" presetID="10" presetClass="entr" presetSubtype="0" fill="hold" nodeType="withEffect">
                                  <p:stCondLst>
                                    <p:cond delay="0"/>
                                  </p:stCondLst>
                                  <p:childTnLst>
                                    <p:set>
                                      <p:cBhvr>
                                        <p:cTn id="51" dur="1" fill="hold">
                                          <p:stCondLst>
                                            <p:cond delay="0"/>
                                          </p:stCondLst>
                                        </p:cTn>
                                        <p:tgtEl>
                                          <p:spTgt spid="3686"/>
                                        </p:tgtEl>
                                        <p:attrNameLst>
                                          <p:attrName>style.visibility</p:attrName>
                                        </p:attrNameLst>
                                      </p:cBhvr>
                                      <p:to>
                                        <p:strVal val="visible"/>
                                      </p:to>
                                    </p:set>
                                    <p:animEffect transition="in" filter="fade">
                                      <p:cBhvr>
                                        <p:cTn id="52" dur="1000"/>
                                        <p:tgtEl>
                                          <p:spTgt spid="3686"/>
                                        </p:tgtEl>
                                      </p:cBhvr>
                                    </p:animEffect>
                                  </p:childTnLst>
                                </p:cTn>
                              </p:par>
                              <p:par>
                                <p:cTn id="53" presetID="10" presetClass="entr" presetSubtype="0" fill="hold" nodeType="withEffect">
                                  <p:stCondLst>
                                    <p:cond delay="0"/>
                                  </p:stCondLst>
                                  <p:childTnLst>
                                    <p:set>
                                      <p:cBhvr>
                                        <p:cTn id="54" dur="1" fill="hold">
                                          <p:stCondLst>
                                            <p:cond delay="0"/>
                                          </p:stCondLst>
                                        </p:cTn>
                                        <p:tgtEl>
                                          <p:spTgt spid="3687"/>
                                        </p:tgtEl>
                                        <p:attrNameLst>
                                          <p:attrName>style.visibility</p:attrName>
                                        </p:attrNameLst>
                                      </p:cBhvr>
                                      <p:to>
                                        <p:strVal val="visible"/>
                                      </p:to>
                                    </p:set>
                                    <p:animEffect transition="in" filter="fade">
                                      <p:cBhvr>
                                        <p:cTn id="55" dur="1000"/>
                                        <p:tgtEl>
                                          <p:spTgt spid="3687"/>
                                        </p:tgtEl>
                                      </p:cBhvr>
                                    </p:animEffect>
                                  </p:childTnLst>
                                </p:cTn>
                              </p:par>
                              <p:par>
                                <p:cTn id="56" presetID="10" presetClass="entr" presetSubtype="0" fill="hold" nodeType="withEffect">
                                  <p:stCondLst>
                                    <p:cond delay="0"/>
                                  </p:stCondLst>
                                  <p:childTnLst>
                                    <p:set>
                                      <p:cBhvr>
                                        <p:cTn id="57" dur="1" fill="hold">
                                          <p:stCondLst>
                                            <p:cond delay="0"/>
                                          </p:stCondLst>
                                        </p:cTn>
                                        <p:tgtEl>
                                          <p:spTgt spid="3688"/>
                                        </p:tgtEl>
                                        <p:attrNameLst>
                                          <p:attrName>style.visibility</p:attrName>
                                        </p:attrNameLst>
                                      </p:cBhvr>
                                      <p:to>
                                        <p:strVal val="visible"/>
                                      </p:to>
                                    </p:set>
                                    <p:animEffect transition="in" filter="fade">
                                      <p:cBhvr>
                                        <p:cTn id="58" dur="1000"/>
                                        <p:tgtEl>
                                          <p:spTgt spid="3688"/>
                                        </p:tgtEl>
                                      </p:cBhvr>
                                    </p:animEffect>
                                  </p:childTnLst>
                                </p:cTn>
                              </p:par>
                              <p:par>
                                <p:cTn id="59" presetID="10" presetClass="entr" presetSubtype="0" fill="hold" nodeType="withEffect">
                                  <p:stCondLst>
                                    <p:cond delay="0"/>
                                  </p:stCondLst>
                                  <p:childTnLst>
                                    <p:set>
                                      <p:cBhvr>
                                        <p:cTn id="60" dur="1" fill="hold">
                                          <p:stCondLst>
                                            <p:cond delay="0"/>
                                          </p:stCondLst>
                                        </p:cTn>
                                        <p:tgtEl>
                                          <p:spTgt spid="3689"/>
                                        </p:tgtEl>
                                        <p:attrNameLst>
                                          <p:attrName>style.visibility</p:attrName>
                                        </p:attrNameLst>
                                      </p:cBhvr>
                                      <p:to>
                                        <p:strVal val="visible"/>
                                      </p:to>
                                    </p:set>
                                    <p:animEffect transition="in" filter="fade">
                                      <p:cBhvr>
                                        <p:cTn id="61" dur="1000"/>
                                        <p:tgtEl>
                                          <p:spTgt spid="3689"/>
                                        </p:tgtEl>
                                      </p:cBhvr>
                                    </p:animEffect>
                                  </p:childTnLst>
                                </p:cTn>
                              </p:par>
                              <p:par>
                                <p:cTn id="62" presetID="10" presetClass="entr" presetSubtype="0" fill="hold" nodeType="withEffect">
                                  <p:stCondLst>
                                    <p:cond delay="0"/>
                                  </p:stCondLst>
                                  <p:childTnLst>
                                    <p:set>
                                      <p:cBhvr>
                                        <p:cTn id="63" dur="1" fill="hold">
                                          <p:stCondLst>
                                            <p:cond delay="0"/>
                                          </p:stCondLst>
                                        </p:cTn>
                                        <p:tgtEl>
                                          <p:spTgt spid="3690"/>
                                        </p:tgtEl>
                                        <p:attrNameLst>
                                          <p:attrName>style.visibility</p:attrName>
                                        </p:attrNameLst>
                                      </p:cBhvr>
                                      <p:to>
                                        <p:strVal val="visible"/>
                                      </p:to>
                                    </p:set>
                                    <p:animEffect transition="in" filter="fade">
                                      <p:cBhvr>
                                        <p:cTn id="64" dur="1000"/>
                                        <p:tgtEl>
                                          <p:spTgt spid="3690"/>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3691"/>
                                        </p:tgtEl>
                                        <p:attrNameLst>
                                          <p:attrName>style.visibility</p:attrName>
                                        </p:attrNameLst>
                                      </p:cBhvr>
                                      <p:to>
                                        <p:strVal val="visible"/>
                                      </p:to>
                                    </p:set>
                                    <p:animEffect transition="in" filter="fade">
                                      <p:cBhvr>
                                        <p:cTn id="69" dur="1000"/>
                                        <p:tgtEl>
                                          <p:spTgt spid="3691"/>
                                        </p:tgtEl>
                                      </p:cBhvr>
                                    </p:animEffect>
                                  </p:childTnLst>
                                </p:cTn>
                              </p:par>
                              <p:par>
                                <p:cTn id="70" presetID="10" presetClass="entr" presetSubtype="0" fill="hold" nodeType="withEffect">
                                  <p:stCondLst>
                                    <p:cond delay="0"/>
                                  </p:stCondLst>
                                  <p:childTnLst>
                                    <p:set>
                                      <p:cBhvr>
                                        <p:cTn id="71" dur="1" fill="hold">
                                          <p:stCondLst>
                                            <p:cond delay="0"/>
                                          </p:stCondLst>
                                        </p:cTn>
                                        <p:tgtEl>
                                          <p:spTgt spid="3692"/>
                                        </p:tgtEl>
                                        <p:attrNameLst>
                                          <p:attrName>style.visibility</p:attrName>
                                        </p:attrNameLst>
                                      </p:cBhvr>
                                      <p:to>
                                        <p:strVal val="visible"/>
                                      </p:to>
                                    </p:set>
                                    <p:animEffect transition="in" filter="fade">
                                      <p:cBhvr>
                                        <p:cTn id="72" dur="1000"/>
                                        <p:tgtEl>
                                          <p:spTgt spid="3692"/>
                                        </p:tgtEl>
                                      </p:cBhvr>
                                    </p:animEffect>
                                  </p:childTnLst>
                                </p:cTn>
                              </p:par>
                              <p:par>
                                <p:cTn id="73" presetID="10" presetClass="entr" presetSubtype="0" fill="hold" nodeType="withEffect">
                                  <p:stCondLst>
                                    <p:cond delay="0"/>
                                  </p:stCondLst>
                                  <p:childTnLst>
                                    <p:set>
                                      <p:cBhvr>
                                        <p:cTn id="74" dur="1" fill="hold">
                                          <p:stCondLst>
                                            <p:cond delay="0"/>
                                          </p:stCondLst>
                                        </p:cTn>
                                        <p:tgtEl>
                                          <p:spTgt spid="3693"/>
                                        </p:tgtEl>
                                        <p:attrNameLst>
                                          <p:attrName>style.visibility</p:attrName>
                                        </p:attrNameLst>
                                      </p:cBhvr>
                                      <p:to>
                                        <p:strVal val="visible"/>
                                      </p:to>
                                    </p:set>
                                    <p:animEffect transition="in" filter="fade">
                                      <p:cBhvr>
                                        <p:cTn id="75" dur="1000"/>
                                        <p:tgtEl>
                                          <p:spTgt spid="3693"/>
                                        </p:tgtEl>
                                      </p:cBhvr>
                                    </p:animEffect>
                                  </p:childTnLst>
                                </p:cTn>
                              </p:par>
                              <p:par>
                                <p:cTn id="76" presetID="10" presetClass="entr" presetSubtype="0" fill="hold" nodeType="withEffect">
                                  <p:stCondLst>
                                    <p:cond delay="0"/>
                                  </p:stCondLst>
                                  <p:childTnLst>
                                    <p:set>
                                      <p:cBhvr>
                                        <p:cTn id="77" dur="1" fill="hold">
                                          <p:stCondLst>
                                            <p:cond delay="0"/>
                                          </p:stCondLst>
                                        </p:cTn>
                                        <p:tgtEl>
                                          <p:spTgt spid="3694"/>
                                        </p:tgtEl>
                                        <p:attrNameLst>
                                          <p:attrName>style.visibility</p:attrName>
                                        </p:attrNameLst>
                                      </p:cBhvr>
                                      <p:to>
                                        <p:strVal val="visible"/>
                                      </p:to>
                                    </p:set>
                                    <p:animEffect transition="in" filter="fade">
                                      <p:cBhvr>
                                        <p:cTn id="78" dur="1000"/>
                                        <p:tgtEl>
                                          <p:spTgt spid="3694"/>
                                        </p:tgtEl>
                                      </p:cBhvr>
                                    </p:animEffect>
                                  </p:childTnLst>
                                </p:cTn>
                              </p:par>
                              <p:par>
                                <p:cTn id="79" presetID="10" presetClass="entr" presetSubtype="0" fill="hold" nodeType="withEffect">
                                  <p:stCondLst>
                                    <p:cond delay="0"/>
                                  </p:stCondLst>
                                  <p:childTnLst>
                                    <p:set>
                                      <p:cBhvr>
                                        <p:cTn id="80" dur="1" fill="hold">
                                          <p:stCondLst>
                                            <p:cond delay="0"/>
                                          </p:stCondLst>
                                        </p:cTn>
                                        <p:tgtEl>
                                          <p:spTgt spid="3695"/>
                                        </p:tgtEl>
                                        <p:attrNameLst>
                                          <p:attrName>style.visibility</p:attrName>
                                        </p:attrNameLst>
                                      </p:cBhvr>
                                      <p:to>
                                        <p:strVal val="visible"/>
                                      </p:to>
                                    </p:set>
                                    <p:animEffect transition="in" filter="fade">
                                      <p:cBhvr>
                                        <p:cTn id="81" dur="1000"/>
                                        <p:tgtEl>
                                          <p:spTgt spid="3695"/>
                                        </p:tgtEl>
                                      </p:cBhvr>
                                    </p:animEffect>
                                  </p:childTnLst>
                                </p:cTn>
                              </p:par>
                              <p:par>
                                <p:cTn id="82" presetID="10" presetClass="entr" presetSubtype="0" fill="hold" nodeType="withEffect">
                                  <p:stCondLst>
                                    <p:cond delay="0"/>
                                  </p:stCondLst>
                                  <p:childTnLst>
                                    <p:set>
                                      <p:cBhvr>
                                        <p:cTn id="83" dur="1" fill="hold">
                                          <p:stCondLst>
                                            <p:cond delay="0"/>
                                          </p:stCondLst>
                                        </p:cTn>
                                        <p:tgtEl>
                                          <p:spTgt spid="3696"/>
                                        </p:tgtEl>
                                        <p:attrNameLst>
                                          <p:attrName>style.visibility</p:attrName>
                                        </p:attrNameLst>
                                      </p:cBhvr>
                                      <p:to>
                                        <p:strVal val="visible"/>
                                      </p:to>
                                    </p:set>
                                    <p:animEffect transition="in" filter="fade">
                                      <p:cBhvr>
                                        <p:cTn id="84" dur="1000"/>
                                        <p:tgtEl>
                                          <p:spTgt spid="3696"/>
                                        </p:tgtEl>
                                      </p:cBhvr>
                                    </p:animEffect>
                                  </p:childTnLst>
                                </p:cTn>
                              </p:par>
                              <p:par>
                                <p:cTn id="85" presetID="10" presetClass="entr" presetSubtype="0" fill="hold" nodeType="withEffect">
                                  <p:stCondLst>
                                    <p:cond delay="0"/>
                                  </p:stCondLst>
                                  <p:childTnLst>
                                    <p:set>
                                      <p:cBhvr>
                                        <p:cTn id="86" dur="1" fill="hold">
                                          <p:stCondLst>
                                            <p:cond delay="0"/>
                                          </p:stCondLst>
                                        </p:cTn>
                                        <p:tgtEl>
                                          <p:spTgt spid="3697"/>
                                        </p:tgtEl>
                                        <p:attrNameLst>
                                          <p:attrName>style.visibility</p:attrName>
                                        </p:attrNameLst>
                                      </p:cBhvr>
                                      <p:to>
                                        <p:strVal val="visible"/>
                                      </p:to>
                                    </p:set>
                                    <p:animEffect transition="in" filter="fade">
                                      <p:cBhvr>
                                        <p:cTn id="87" dur="1000"/>
                                        <p:tgtEl>
                                          <p:spTgt spid="3697"/>
                                        </p:tgtEl>
                                      </p:cBhvr>
                                    </p:animEffect>
                                  </p:childTnLst>
                                </p:cTn>
                              </p:par>
                              <p:par>
                                <p:cTn id="88" presetID="10" presetClass="entr" presetSubtype="0" fill="hold" nodeType="withEffect">
                                  <p:stCondLst>
                                    <p:cond delay="0"/>
                                  </p:stCondLst>
                                  <p:childTnLst>
                                    <p:set>
                                      <p:cBhvr>
                                        <p:cTn id="89" dur="1" fill="hold">
                                          <p:stCondLst>
                                            <p:cond delay="0"/>
                                          </p:stCondLst>
                                        </p:cTn>
                                        <p:tgtEl>
                                          <p:spTgt spid="3698"/>
                                        </p:tgtEl>
                                        <p:attrNameLst>
                                          <p:attrName>style.visibility</p:attrName>
                                        </p:attrNameLst>
                                      </p:cBhvr>
                                      <p:to>
                                        <p:strVal val="visible"/>
                                      </p:to>
                                    </p:set>
                                    <p:animEffect transition="in" filter="fade">
                                      <p:cBhvr>
                                        <p:cTn id="90" dur="1000"/>
                                        <p:tgtEl>
                                          <p:spTgt spid="3698"/>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3699"/>
                                        </p:tgtEl>
                                        <p:attrNameLst>
                                          <p:attrName>style.visibility</p:attrName>
                                        </p:attrNameLst>
                                      </p:cBhvr>
                                      <p:to>
                                        <p:strVal val="visible"/>
                                      </p:to>
                                    </p:set>
                                    <p:animEffect transition="in" filter="fade">
                                      <p:cBhvr>
                                        <p:cTn id="95" dur="1000"/>
                                        <p:tgtEl>
                                          <p:spTgt spid="3699"/>
                                        </p:tgtEl>
                                      </p:cBhvr>
                                    </p:animEffect>
                                  </p:childTnLst>
                                </p:cTn>
                              </p:par>
                              <p:par>
                                <p:cTn id="96" presetID="10" presetClass="entr" presetSubtype="0" fill="hold" nodeType="withEffect">
                                  <p:stCondLst>
                                    <p:cond delay="0"/>
                                  </p:stCondLst>
                                  <p:childTnLst>
                                    <p:set>
                                      <p:cBhvr>
                                        <p:cTn id="97" dur="1" fill="hold">
                                          <p:stCondLst>
                                            <p:cond delay="0"/>
                                          </p:stCondLst>
                                        </p:cTn>
                                        <p:tgtEl>
                                          <p:spTgt spid="3700"/>
                                        </p:tgtEl>
                                        <p:attrNameLst>
                                          <p:attrName>style.visibility</p:attrName>
                                        </p:attrNameLst>
                                      </p:cBhvr>
                                      <p:to>
                                        <p:strVal val="visible"/>
                                      </p:to>
                                    </p:set>
                                    <p:animEffect transition="in" filter="fade">
                                      <p:cBhvr>
                                        <p:cTn id="98" dur="1000"/>
                                        <p:tgtEl>
                                          <p:spTgt spid="3700"/>
                                        </p:tgtEl>
                                      </p:cBhvr>
                                    </p:animEffect>
                                  </p:childTnLst>
                                </p:cTn>
                              </p:par>
                              <p:par>
                                <p:cTn id="99" presetID="10" presetClass="entr" presetSubtype="0" fill="hold" nodeType="withEffect">
                                  <p:stCondLst>
                                    <p:cond delay="0"/>
                                  </p:stCondLst>
                                  <p:childTnLst>
                                    <p:set>
                                      <p:cBhvr>
                                        <p:cTn id="100" dur="1" fill="hold">
                                          <p:stCondLst>
                                            <p:cond delay="0"/>
                                          </p:stCondLst>
                                        </p:cTn>
                                        <p:tgtEl>
                                          <p:spTgt spid="3701"/>
                                        </p:tgtEl>
                                        <p:attrNameLst>
                                          <p:attrName>style.visibility</p:attrName>
                                        </p:attrNameLst>
                                      </p:cBhvr>
                                      <p:to>
                                        <p:strVal val="visible"/>
                                      </p:to>
                                    </p:set>
                                    <p:animEffect transition="in" filter="fade">
                                      <p:cBhvr>
                                        <p:cTn id="101" dur="1000"/>
                                        <p:tgtEl>
                                          <p:spTgt spid="3701"/>
                                        </p:tgtEl>
                                      </p:cBhvr>
                                    </p:animEffect>
                                  </p:childTnLst>
                                </p:cTn>
                              </p:par>
                              <p:par>
                                <p:cTn id="102" presetID="10" presetClass="entr" presetSubtype="0" fill="hold" nodeType="withEffect">
                                  <p:stCondLst>
                                    <p:cond delay="0"/>
                                  </p:stCondLst>
                                  <p:childTnLst>
                                    <p:set>
                                      <p:cBhvr>
                                        <p:cTn id="103" dur="1" fill="hold">
                                          <p:stCondLst>
                                            <p:cond delay="0"/>
                                          </p:stCondLst>
                                        </p:cTn>
                                        <p:tgtEl>
                                          <p:spTgt spid="3702"/>
                                        </p:tgtEl>
                                        <p:attrNameLst>
                                          <p:attrName>style.visibility</p:attrName>
                                        </p:attrNameLst>
                                      </p:cBhvr>
                                      <p:to>
                                        <p:strVal val="visible"/>
                                      </p:to>
                                    </p:set>
                                    <p:animEffect transition="in" filter="fade">
                                      <p:cBhvr>
                                        <p:cTn id="104" dur="1000"/>
                                        <p:tgtEl>
                                          <p:spTgt spid="3702"/>
                                        </p:tgtEl>
                                      </p:cBhvr>
                                    </p:animEffect>
                                  </p:childTnLst>
                                </p:cTn>
                              </p:par>
                              <p:par>
                                <p:cTn id="105" presetID="10" presetClass="entr" presetSubtype="0" fill="hold" nodeType="withEffect">
                                  <p:stCondLst>
                                    <p:cond delay="0"/>
                                  </p:stCondLst>
                                  <p:childTnLst>
                                    <p:set>
                                      <p:cBhvr>
                                        <p:cTn id="106" dur="1" fill="hold">
                                          <p:stCondLst>
                                            <p:cond delay="0"/>
                                          </p:stCondLst>
                                        </p:cTn>
                                        <p:tgtEl>
                                          <p:spTgt spid="3703"/>
                                        </p:tgtEl>
                                        <p:attrNameLst>
                                          <p:attrName>style.visibility</p:attrName>
                                        </p:attrNameLst>
                                      </p:cBhvr>
                                      <p:to>
                                        <p:strVal val="visible"/>
                                      </p:to>
                                    </p:set>
                                    <p:animEffect transition="in" filter="fade">
                                      <p:cBhvr>
                                        <p:cTn id="107" dur="1000"/>
                                        <p:tgtEl>
                                          <p:spTgt spid="3703"/>
                                        </p:tgtEl>
                                      </p:cBhvr>
                                    </p:animEffect>
                                  </p:childTnLst>
                                </p:cTn>
                              </p:par>
                              <p:par>
                                <p:cTn id="108" presetID="10" presetClass="entr" presetSubtype="0" fill="hold" nodeType="withEffect">
                                  <p:stCondLst>
                                    <p:cond delay="0"/>
                                  </p:stCondLst>
                                  <p:childTnLst>
                                    <p:set>
                                      <p:cBhvr>
                                        <p:cTn id="109" dur="1" fill="hold">
                                          <p:stCondLst>
                                            <p:cond delay="0"/>
                                          </p:stCondLst>
                                        </p:cTn>
                                        <p:tgtEl>
                                          <p:spTgt spid="3704"/>
                                        </p:tgtEl>
                                        <p:attrNameLst>
                                          <p:attrName>style.visibility</p:attrName>
                                        </p:attrNameLst>
                                      </p:cBhvr>
                                      <p:to>
                                        <p:strVal val="visible"/>
                                      </p:to>
                                    </p:set>
                                    <p:animEffect transition="in" filter="fade">
                                      <p:cBhvr>
                                        <p:cTn id="110" dur="1000"/>
                                        <p:tgtEl>
                                          <p:spTgt spid="3704"/>
                                        </p:tgtEl>
                                      </p:cBhvr>
                                    </p:animEffect>
                                  </p:childTnLst>
                                </p:cTn>
                              </p:par>
                              <p:par>
                                <p:cTn id="111" presetID="10" presetClass="entr" presetSubtype="0" fill="hold" nodeType="withEffect">
                                  <p:stCondLst>
                                    <p:cond delay="0"/>
                                  </p:stCondLst>
                                  <p:childTnLst>
                                    <p:set>
                                      <p:cBhvr>
                                        <p:cTn id="112" dur="1" fill="hold">
                                          <p:stCondLst>
                                            <p:cond delay="0"/>
                                          </p:stCondLst>
                                        </p:cTn>
                                        <p:tgtEl>
                                          <p:spTgt spid="3705"/>
                                        </p:tgtEl>
                                        <p:attrNameLst>
                                          <p:attrName>style.visibility</p:attrName>
                                        </p:attrNameLst>
                                      </p:cBhvr>
                                      <p:to>
                                        <p:strVal val="visible"/>
                                      </p:to>
                                    </p:set>
                                    <p:animEffect transition="in" filter="fade">
                                      <p:cBhvr>
                                        <p:cTn id="113" dur="1000"/>
                                        <p:tgtEl>
                                          <p:spTgt spid="3705"/>
                                        </p:tgtEl>
                                      </p:cBhvr>
                                    </p:animEffect>
                                  </p:childTnLst>
                                </p:cTn>
                              </p:par>
                              <p:par>
                                <p:cTn id="114" presetID="10" presetClass="entr" presetSubtype="0" fill="hold" nodeType="withEffect">
                                  <p:stCondLst>
                                    <p:cond delay="0"/>
                                  </p:stCondLst>
                                  <p:childTnLst>
                                    <p:set>
                                      <p:cBhvr>
                                        <p:cTn id="115" dur="1" fill="hold">
                                          <p:stCondLst>
                                            <p:cond delay="0"/>
                                          </p:stCondLst>
                                        </p:cTn>
                                        <p:tgtEl>
                                          <p:spTgt spid="3706"/>
                                        </p:tgtEl>
                                        <p:attrNameLst>
                                          <p:attrName>style.visibility</p:attrName>
                                        </p:attrNameLst>
                                      </p:cBhvr>
                                      <p:to>
                                        <p:strVal val="visible"/>
                                      </p:to>
                                    </p:set>
                                    <p:animEffect transition="in" filter="fade">
                                      <p:cBhvr>
                                        <p:cTn id="116" dur="1000"/>
                                        <p:tgtEl>
                                          <p:spTgt spid="3706"/>
                                        </p:tgtEl>
                                      </p:cBhvr>
                                    </p:animEffect>
                                  </p:childTnLst>
                                </p:cTn>
                              </p:par>
                              <p:par>
                                <p:cTn id="117" presetID="10" presetClass="entr" presetSubtype="0" fill="hold" nodeType="withEffect">
                                  <p:stCondLst>
                                    <p:cond delay="0"/>
                                  </p:stCondLst>
                                  <p:childTnLst>
                                    <p:set>
                                      <p:cBhvr>
                                        <p:cTn id="118" dur="1" fill="hold">
                                          <p:stCondLst>
                                            <p:cond delay="0"/>
                                          </p:stCondLst>
                                        </p:cTn>
                                        <p:tgtEl>
                                          <p:spTgt spid="3707"/>
                                        </p:tgtEl>
                                        <p:attrNameLst>
                                          <p:attrName>style.visibility</p:attrName>
                                        </p:attrNameLst>
                                      </p:cBhvr>
                                      <p:to>
                                        <p:strVal val="visible"/>
                                      </p:to>
                                    </p:set>
                                    <p:animEffect transition="in" filter="fade">
                                      <p:cBhvr>
                                        <p:cTn id="119" dur="1000"/>
                                        <p:tgtEl>
                                          <p:spTgt spid="3707"/>
                                        </p:tgtEl>
                                      </p:cBhvr>
                                    </p:animEffect>
                                  </p:childTnLst>
                                </p:cTn>
                              </p:par>
                              <p:par>
                                <p:cTn id="120" presetID="10" presetClass="entr" presetSubtype="0" fill="hold" nodeType="withEffect">
                                  <p:stCondLst>
                                    <p:cond delay="0"/>
                                  </p:stCondLst>
                                  <p:childTnLst>
                                    <p:set>
                                      <p:cBhvr>
                                        <p:cTn id="121" dur="1" fill="hold">
                                          <p:stCondLst>
                                            <p:cond delay="0"/>
                                          </p:stCondLst>
                                        </p:cTn>
                                        <p:tgtEl>
                                          <p:spTgt spid="3708"/>
                                        </p:tgtEl>
                                        <p:attrNameLst>
                                          <p:attrName>style.visibility</p:attrName>
                                        </p:attrNameLst>
                                      </p:cBhvr>
                                      <p:to>
                                        <p:strVal val="visible"/>
                                      </p:to>
                                    </p:set>
                                    <p:animEffect transition="in" filter="fade">
                                      <p:cBhvr>
                                        <p:cTn id="122" dur="1000"/>
                                        <p:tgtEl>
                                          <p:spTgt spid="3708"/>
                                        </p:tgtEl>
                                      </p:cBhvr>
                                    </p:animEffect>
                                  </p:childTnLst>
                                </p:cTn>
                              </p:par>
                              <p:par>
                                <p:cTn id="123" presetID="10" presetClass="entr" presetSubtype="0" fill="hold" nodeType="withEffect">
                                  <p:stCondLst>
                                    <p:cond delay="0"/>
                                  </p:stCondLst>
                                  <p:childTnLst>
                                    <p:set>
                                      <p:cBhvr>
                                        <p:cTn id="124" dur="1" fill="hold">
                                          <p:stCondLst>
                                            <p:cond delay="0"/>
                                          </p:stCondLst>
                                        </p:cTn>
                                        <p:tgtEl>
                                          <p:spTgt spid="3709"/>
                                        </p:tgtEl>
                                        <p:attrNameLst>
                                          <p:attrName>style.visibility</p:attrName>
                                        </p:attrNameLst>
                                      </p:cBhvr>
                                      <p:to>
                                        <p:strVal val="visible"/>
                                      </p:to>
                                    </p:set>
                                    <p:animEffect transition="in" filter="fade">
                                      <p:cBhvr>
                                        <p:cTn id="125" dur="1000"/>
                                        <p:tgtEl>
                                          <p:spTgt spid="3709"/>
                                        </p:tgtEl>
                                      </p:cBhvr>
                                    </p:animEffect>
                                  </p:childTnLst>
                                </p:cTn>
                              </p:par>
                              <p:par>
                                <p:cTn id="126" presetID="10" presetClass="entr" presetSubtype="0" fill="hold" nodeType="withEffect">
                                  <p:stCondLst>
                                    <p:cond delay="0"/>
                                  </p:stCondLst>
                                  <p:childTnLst>
                                    <p:set>
                                      <p:cBhvr>
                                        <p:cTn id="127" dur="1" fill="hold">
                                          <p:stCondLst>
                                            <p:cond delay="0"/>
                                          </p:stCondLst>
                                        </p:cTn>
                                        <p:tgtEl>
                                          <p:spTgt spid="3710"/>
                                        </p:tgtEl>
                                        <p:attrNameLst>
                                          <p:attrName>style.visibility</p:attrName>
                                        </p:attrNameLst>
                                      </p:cBhvr>
                                      <p:to>
                                        <p:strVal val="visible"/>
                                      </p:to>
                                    </p:set>
                                    <p:animEffect transition="in" filter="fade">
                                      <p:cBhvr>
                                        <p:cTn id="128" dur="1000"/>
                                        <p:tgtEl>
                                          <p:spTgt spid="3710"/>
                                        </p:tgtEl>
                                      </p:cBhvr>
                                    </p:animEffect>
                                  </p:childTnLst>
                                </p:cTn>
                              </p:par>
                              <p:par>
                                <p:cTn id="129" presetID="10" presetClass="entr" presetSubtype="0" fill="hold" nodeType="withEffect">
                                  <p:stCondLst>
                                    <p:cond delay="0"/>
                                  </p:stCondLst>
                                  <p:childTnLst>
                                    <p:set>
                                      <p:cBhvr>
                                        <p:cTn id="130" dur="1" fill="hold">
                                          <p:stCondLst>
                                            <p:cond delay="0"/>
                                          </p:stCondLst>
                                        </p:cTn>
                                        <p:tgtEl>
                                          <p:spTgt spid="3711"/>
                                        </p:tgtEl>
                                        <p:attrNameLst>
                                          <p:attrName>style.visibility</p:attrName>
                                        </p:attrNameLst>
                                      </p:cBhvr>
                                      <p:to>
                                        <p:strVal val="visible"/>
                                      </p:to>
                                    </p:set>
                                    <p:animEffect transition="in" filter="fade">
                                      <p:cBhvr>
                                        <p:cTn id="131" dur="1000"/>
                                        <p:tgtEl>
                                          <p:spTgt spid="3711"/>
                                        </p:tgtEl>
                                      </p:cBhvr>
                                    </p:animEffect>
                                  </p:childTnLst>
                                </p:cTn>
                              </p:par>
                              <p:par>
                                <p:cTn id="132" presetID="10" presetClass="entr" presetSubtype="0" fill="hold" nodeType="withEffect">
                                  <p:stCondLst>
                                    <p:cond delay="0"/>
                                  </p:stCondLst>
                                  <p:childTnLst>
                                    <p:set>
                                      <p:cBhvr>
                                        <p:cTn id="133" dur="1" fill="hold">
                                          <p:stCondLst>
                                            <p:cond delay="0"/>
                                          </p:stCondLst>
                                        </p:cTn>
                                        <p:tgtEl>
                                          <p:spTgt spid="3712"/>
                                        </p:tgtEl>
                                        <p:attrNameLst>
                                          <p:attrName>style.visibility</p:attrName>
                                        </p:attrNameLst>
                                      </p:cBhvr>
                                      <p:to>
                                        <p:strVal val="visible"/>
                                      </p:to>
                                    </p:set>
                                    <p:animEffect transition="in" filter="fade">
                                      <p:cBhvr>
                                        <p:cTn id="134" dur="1000"/>
                                        <p:tgtEl>
                                          <p:spTgt spid="3712"/>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nodeType="clickEffect">
                                  <p:stCondLst>
                                    <p:cond delay="0"/>
                                  </p:stCondLst>
                                  <p:childTnLst>
                                    <p:set>
                                      <p:cBhvr>
                                        <p:cTn id="138" dur="1" fill="hold">
                                          <p:stCondLst>
                                            <p:cond delay="0"/>
                                          </p:stCondLst>
                                        </p:cTn>
                                        <p:tgtEl>
                                          <p:spTgt spid="3713"/>
                                        </p:tgtEl>
                                        <p:attrNameLst>
                                          <p:attrName>style.visibility</p:attrName>
                                        </p:attrNameLst>
                                      </p:cBhvr>
                                      <p:to>
                                        <p:strVal val="visible"/>
                                      </p:to>
                                    </p:set>
                                    <p:animEffect transition="in" filter="fade">
                                      <p:cBhvr>
                                        <p:cTn id="139" dur="1000"/>
                                        <p:tgtEl>
                                          <p:spTgt spid="3713"/>
                                        </p:tgtEl>
                                      </p:cBhvr>
                                    </p:animEffect>
                                  </p:childTnLst>
                                </p:cTn>
                              </p:par>
                              <p:par>
                                <p:cTn id="140" presetID="10" presetClass="entr" presetSubtype="0" fill="hold" nodeType="withEffect">
                                  <p:stCondLst>
                                    <p:cond delay="0"/>
                                  </p:stCondLst>
                                  <p:childTnLst>
                                    <p:set>
                                      <p:cBhvr>
                                        <p:cTn id="141" dur="1" fill="hold">
                                          <p:stCondLst>
                                            <p:cond delay="0"/>
                                          </p:stCondLst>
                                        </p:cTn>
                                        <p:tgtEl>
                                          <p:spTgt spid="3714"/>
                                        </p:tgtEl>
                                        <p:attrNameLst>
                                          <p:attrName>style.visibility</p:attrName>
                                        </p:attrNameLst>
                                      </p:cBhvr>
                                      <p:to>
                                        <p:strVal val="visible"/>
                                      </p:to>
                                    </p:set>
                                    <p:animEffect transition="in" filter="fade">
                                      <p:cBhvr>
                                        <p:cTn id="142" dur="1000"/>
                                        <p:tgtEl>
                                          <p:spTgt spid="3714"/>
                                        </p:tgtEl>
                                      </p:cBhvr>
                                    </p:animEffect>
                                  </p:childTnLst>
                                </p:cTn>
                              </p:par>
                              <p:par>
                                <p:cTn id="143" presetID="10" presetClass="entr" presetSubtype="0" fill="hold" nodeType="withEffect">
                                  <p:stCondLst>
                                    <p:cond delay="0"/>
                                  </p:stCondLst>
                                  <p:childTnLst>
                                    <p:set>
                                      <p:cBhvr>
                                        <p:cTn id="144" dur="1" fill="hold">
                                          <p:stCondLst>
                                            <p:cond delay="0"/>
                                          </p:stCondLst>
                                        </p:cTn>
                                        <p:tgtEl>
                                          <p:spTgt spid="3715"/>
                                        </p:tgtEl>
                                        <p:attrNameLst>
                                          <p:attrName>style.visibility</p:attrName>
                                        </p:attrNameLst>
                                      </p:cBhvr>
                                      <p:to>
                                        <p:strVal val="visible"/>
                                      </p:to>
                                    </p:set>
                                    <p:animEffect transition="in" filter="fade">
                                      <p:cBhvr>
                                        <p:cTn id="145" dur="1000"/>
                                        <p:tgtEl>
                                          <p:spTgt spid="3715"/>
                                        </p:tgtEl>
                                      </p:cBhvr>
                                    </p:animEffect>
                                  </p:childTnLst>
                                </p:cTn>
                              </p:par>
                              <p:par>
                                <p:cTn id="146" presetID="10" presetClass="entr" presetSubtype="0" fill="hold" nodeType="withEffect">
                                  <p:stCondLst>
                                    <p:cond delay="0"/>
                                  </p:stCondLst>
                                  <p:childTnLst>
                                    <p:set>
                                      <p:cBhvr>
                                        <p:cTn id="147" dur="1" fill="hold">
                                          <p:stCondLst>
                                            <p:cond delay="0"/>
                                          </p:stCondLst>
                                        </p:cTn>
                                        <p:tgtEl>
                                          <p:spTgt spid="3716"/>
                                        </p:tgtEl>
                                        <p:attrNameLst>
                                          <p:attrName>style.visibility</p:attrName>
                                        </p:attrNameLst>
                                      </p:cBhvr>
                                      <p:to>
                                        <p:strVal val="visible"/>
                                      </p:to>
                                    </p:set>
                                    <p:animEffect transition="in" filter="fade">
                                      <p:cBhvr>
                                        <p:cTn id="148" dur="1000"/>
                                        <p:tgtEl>
                                          <p:spTgt spid="3716"/>
                                        </p:tgtEl>
                                      </p:cBhvr>
                                    </p:animEffect>
                                  </p:childTnLst>
                                </p:cTn>
                              </p:par>
                              <p:par>
                                <p:cTn id="149" presetID="10" presetClass="entr" presetSubtype="0" fill="hold" nodeType="withEffect">
                                  <p:stCondLst>
                                    <p:cond delay="0"/>
                                  </p:stCondLst>
                                  <p:childTnLst>
                                    <p:set>
                                      <p:cBhvr>
                                        <p:cTn id="150" dur="1" fill="hold">
                                          <p:stCondLst>
                                            <p:cond delay="0"/>
                                          </p:stCondLst>
                                        </p:cTn>
                                        <p:tgtEl>
                                          <p:spTgt spid="3717"/>
                                        </p:tgtEl>
                                        <p:attrNameLst>
                                          <p:attrName>style.visibility</p:attrName>
                                        </p:attrNameLst>
                                      </p:cBhvr>
                                      <p:to>
                                        <p:strVal val="visible"/>
                                      </p:to>
                                    </p:set>
                                    <p:animEffect transition="in" filter="fade">
                                      <p:cBhvr>
                                        <p:cTn id="151" dur="1000"/>
                                        <p:tgtEl>
                                          <p:spTgt spid="3717"/>
                                        </p:tgtEl>
                                      </p:cBhvr>
                                    </p:animEffect>
                                  </p:childTnLst>
                                </p:cTn>
                              </p:par>
                              <p:par>
                                <p:cTn id="152" presetID="10" presetClass="entr" presetSubtype="0" fill="hold" nodeType="withEffect">
                                  <p:stCondLst>
                                    <p:cond delay="0"/>
                                  </p:stCondLst>
                                  <p:childTnLst>
                                    <p:set>
                                      <p:cBhvr>
                                        <p:cTn id="153" dur="1" fill="hold">
                                          <p:stCondLst>
                                            <p:cond delay="0"/>
                                          </p:stCondLst>
                                        </p:cTn>
                                        <p:tgtEl>
                                          <p:spTgt spid="3718"/>
                                        </p:tgtEl>
                                        <p:attrNameLst>
                                          <p:attrName>style.visibility</p:attrName>
                                        </p:attrNameLst>
                                      </p:cBhvr>
                                      <p:to>
                                        <p:strVal val="visible"/>
                                      </p:to>
                                    </p:set>
                                    <p:animEffect transition="in" filter="fade">
                                      <p:cBhvr>
                                        <p:cTn id="154" dur="1000"/>
                                        <p:tgtEl>
                                          <p:spTgt spid="3718"/>
                                        </p:tgtEl>
                                      </p:cBhvr>
                                    </p:animEffect>
                                  </p:childTnLst>
                                </p:cTn>
                              </p:par>
                              <p:par>
                                <p:cTn id="155" presetID="10" presetClass="entr" presetSubtype="0" fill="hold" nodeType="withEffect">
                                  <p:stCondLst>
                                    <p:cond delay="0"/>
                                  </p:stCondLst>
                                  <p:childTnLst>
                                    <p:set>
                                      <p:cBhvr>
                                        <p:cTn id="156" dur="1" fill="hold">
                                          <p:stCondLst>
                                            <p:cond delay="0"/>
                                          </p:stCondLst>
                                        </p:cTn>
                                        <p:tgtEl>
                                          <p:spTgt spid="3719"/>
                                        </p:tgtEl>
                                        <p:attrNameLst>
                                          <p:attrName>style.visibility</p:attrName>
                                        </p:attrNameLst>
                                      </p:cBhvr>
                                      <p:to>
                                        <p:strVal val="visible"/>
                                      </p:to>
                                    </p:set>
                                    <p:animEffect transition="in" filter="fade">
                                      <p:cBhvr>
                                        <p:cTn id="157" dur="1000"/>
                                        <p:tgtEl>
                                          <p:spTgt spid="3719"/>
                                        </p:tgtEl>
                                      </p:cBhvr>
                                    </p:animEffect>
                                  </p:childTnLst>
                                </p:cTn>
                              </p:par>
                              <p:par>
                                <p:cTn id="158" presetID="10" presetClass="entr" presetSubtype="0" fill="hold" nodeType="withEffect">
                                  <p:stCondLst>
                                    <p:cond delay="0"/>
                                  </p:stCondLst>
                                  <p:childTnLst>
                                    <p:set>
                                      <p:cBhvr>
                                        <p:cTn id="159" dur="1" fill="hold">
                                          <p:stCondLst>
                                            <p:cond delay="0"/>
                                          </p:stCondLst>
                                        </p:cTn>
                                        <p:tgtEl>
                                          <p:spTgt spid="3720"/>
                                        </p:tgtEl>
                                        <p:attrNameLst>
                                          <p:attrName>style.visibility</p:attrName>
                                        </p:attrNameLst>
                                      </p:cBhvr>
                                      <p:to>
                                        <p:strVal val="visible"/>
                                      </p:to>
                                    </p:set>
                                    <p:animEffect transition="in" filter="fade">
                                      <p:cBhvr>
                                        <p:cTn id="160" dur="1000"/>
                                        <p:tgtEl>
                                          <p:spTgt spid="3720"/>
                                        </p:tgtEl>
                                      </p:cBhvr>
                                    </p:animEffect>
                                  </p:childTnLst>
                                </p:cTn>
                              </p:par>
                              <p:par>
                                <p:cTn id="161" presetID="10" presetClass="entr" presetSubtype="0" fill="hold" nodeType="withEffect">
                                  <p:stCondLst>
                                    <p:cond delay="0"/>
                                  </p:stCondLst>
                                  <p:childTnLst>
                                    <p:set>
                                      <p:cBhvr>
                                        <p:cTn id="162" dur="1" fill="hold">
                                          <p:stCondLst>
                                            <p:cond delay="0"/>
                                          </p:stCondLst>
                                        </p:cTn>
                                        <p:tgtEl>
                                          <p:spTgt spid="3721"/>
                                        </p:tgtEl>
                                        <p:attrNameLst>
                                          <p:attrName>style.visibility</p:attrName>
                                        </p:attrNameLst>
                                      </p:cBhvr>
                                      <p:to>
                                        <p:strVal val="visible"/>
                                      </p:to>
                                    </p:set>
                                    <p:animEffect transition="in" filter="fade">
                                      <p:cBhvr>
                                        <p:cTn id="163" dur="1000"/>
                                        <p:tgtEl>
                                          <p:spTgt spid="3721"/>
                                        </p:tgtEl>
                                      </p:cBhvr>
                                    </p:animEffect>
                                  </p:childTnLst>
                                </p:cTn>
                              </p:par>
                              <p:par>
                                <p:cTn id="164" presetID="10" presetClass="entr" presetSubtype="0" fill="hold" nodeType="withEffect">
                                  <p:stCondLst>
                                    <p:cond delay="0"/>
                                  </p:stCondLst>
                                  <p:childTnLst>
                                    <p:set>
                                      <p:cBhvr>
                                        <p:cTn id="165" dur="1" fill="hold">
                                          <p:stCondLst>
                                            <p:cond delay="0"/>
                                          </p:stCondLst>
                                        </p:cTn>
                                        <p:tgtEl>
                                          <p:spTgt spid="3722"/>
                                        </p:tgtEl>
                                        <p:attrNameLst>
                                          <p:attrName>style.visibility</p:attrName>
                                        </p:attrNameLst>
                                      </p:cBhvr>
                                      <p:to>
                                        <p:strVal val="visible"/>
                                      </p:to>
                                    </p:set>
                                    <p:animEffect transition="in" filter="fade">
                                      <p:cBhvr>
                                        <p:cTn id="166" dur="1000"/>
                                        <p:tgtEl>
                                          <p:spTgt spid="3722"/>
                                        </p:tgtEl>
                                      </p:cBhvr>
                                    </p:animEffect>
                                  </p:childTnLst>
                                </p:cTn>
                              </p:par>
                              <p:par>
                                <p:cTn id="167" presetID="10" presetClass="entr" presetSubtype="0" fill="hold" nodeType="withEffect">
                                  <p:stCondLst>
                                    <p:cond delay="0"/>
                                  </p:stCondLst>
                                  <p:childTnLst>
                                    <p:set>
                                      <p:cBhvr>
                                        <p:cTn id="168" dur="1" fill="hold">
                                          <p:stCondLst>
                                            <p:cond delay="0"/>
                                          </p:stCondLst>
                                        </p:cTn>
                                        <p:tgtEl>
                                          <p:spTgt spid="3723"/>
                                        </p:tgtEl>
                                        <p:attrNameLst>
                                          <p:attrName>style.visibility</p:attrName>
                                        </p:attrNameLst>
                                      </p:cBhvr>
                                      <p:to>
                                        <p:strVal val="visible"/>
                                      </p:to>
                                    </p:set>
                                    <p:animEffect transition="in" filter="fade">
                                      <p:cBhvr>
                                        <p:cTn id="169" dur="1000"/>
                                        <p:tgtEl>
                                          <p:spTgt spid="3723"/>
                                        </p:tgtEl>
                                      </p:cBhvr>
                                    </p:animEffect>
                                  </p:childTnLst>
                                </p:cTn>
                              </p:par>
                              <p:par>
                                <p:cTn id="170" presetID="10" presetClass="entr" presetSubtype="0" fill="hold" nodeType="withEffect">
                                  <p:stCondLst>
                                    <p:cond delay="0"/>
                                  </p:stCondLst>
                                  <p:childTnLst>
                                    <p:set>
                                      <p:cBhvr>
                                        <p:cTn id="171" dur="1" fill="hold">
                                          <p:stCondLst>
                                            <p:cond delay="0"/>
                                          </p:stCondLst>
                                        </p:cTn>
                                        <p:tgtEl>
                                          <p:spTgt spid="3724"/>
                                        </p:tgtEl>
                                        <p:attrNameLst>
                                          <p:attrName>style.visibility</p:attrName>
                                        </p:attrNameLst>
                                      </p:cBhvr>
                                      <p:to>
                                        <p:strVal val="visible"/>
                                      </p:to>
                                    </p:set>
                                    <p:animEffect transition="in" filter="fade">
                                      <p:cBhvr>
                                        <p:cTn id="172" dur="1000"/>
                                        <p:tgtEl>
                                          <p:spTgt spid="3724"/>
                                        </p:tgtEl>
                                      </p:cBhvr>
                                    </p:animEffect>
                                  </p:childTnLst>
                                </p:cTn>
                              </p:par>
                              <p:par>
                                <p:cTn id="173" presetID="10" presetClass="entr" presetSubtype="0" fill="hold" nodeType="withEffect">
                                  <p:stCondLst>
                                    <p:cond delay="0"/>
                                  </p:stCondLst>
                                  <p:childTnLst>
                                    <p:set>
                                      <p:cBhvr>
                                        <p:cTn id="174" dur="1" fill="hold">
                                          <p:stCondLst>
                                            <p:cond delay="0"/>
                                          </p:stCondLst>
                                        </p:cTn>
                                        <p:tgtEl>
                                          <p:spTgt spid="3725"/>
                                        </p:tgtEl>
                                        <p:attrNameLst>
                                          <p:attrName>style.visibility</p:attrName>
                                        </p:attrNameLst>
                                      </p:cBhvr>
                                      <p:to>
                                        <p:strVal val="visible"/>
                                      </p:to>
                                    </p:set>
                                    <p:animEffect transition="in" filter="fade">
                                      <p:cBhvr>
                                        <p:cTn id="175" dur="1000"/>
                                        <p:tgtEl>
                                          <p:spTgt spid="3725"/>
                                        </p:tgtEl>
                                      </p:cBhvr>
                                    </p:animEffect>
                                  </p:childTnLst>
                                </p:cTn>
                              </p:par>
                              <p:par>
                                <p:cTn id="176" presetID="10" presetClass="entr" presetSubtype="0" fill="hold" nodeType="withEffect">
                                  <p:stCondLst>
                                    <p:cond delay="0"/>
                                  </p:stCondLst>
                                  <p:childTnLst>
                                    <p:set>
                                      <p:cBhvr>
                                        <p:cTn id="177" dur="1" fill="hold">
                                          <p:stCondLst>
                                            <p:cond delay="0"/>
                                          </p:stCondLst>
                                        </p:cTn>
                                        <p:tgtEl>
                                          <p:spTgt spid="3726"/>
                                        </p:tgtEl>
                                        <p:attrNameLst>
                                          <p:attrName>style.visibility</p:attrName>
                                        </p:attrNameLst>
                                      </p:cBhvr>
                                      <p:to>
                                        <p:strVal val="visible"/>
                                      </p:to>
                                    </p:set>
                                    <p:animEffect transition="in" filter="fade">
                                      <p:cBhvr>
                                        <p:cTn id="178" dur="1000"/>
                                        <p:tgtEl>
                                          <p:spTgt spid="3726"/>
                                        </p:tgtEl>
                                      </p:cBhvr>
                                    </p:animEffect>
                                  </p:childTnLst>
                                </p:cTn>
                              </p:par>
                            </p:childTnLst>
                          </p:cTn>
                        </p:par>
                      </p:childTnLst>
                    </p:cTn>
                  </p:par>
                  <p:par>
                    <p:cTn id="179" fill="hold">
                      <p:stCondLst>
                        <p:cond delay="indefinite"/>
                      </p:stCondLst>
                      <p:childTnLst>
                        <p:par>
                          <p:cTn id="180" fill="hold">
                            <p:stCondLst>
                              <p:cond delay="0"/>
                            </p:stCondLst>
                            <p:childTnLst>
                              <p:par>
                                <p:cTn id="181" presetID="10" presetClass="entr" presetSubtype="0" fill="hold" nodeType="clickEffect">
                                  <p:stCondLst>
                                    <p:cond delay="0"/>
                                  </p:stCondLst>
                                  <p:childTnLst>
                                    <p:set>
                                      <p:cBhvr>
                                        <p:cTn id="182" dur="1" fill="hold">
                                          <p:stCondLst>
                                            <p:cond delay="0"/>
                                          </p:stCondLst>
                                        </p:cTn>
                                        <p:tgtEl>
                                          <p:spTgt spid="3727"/>
                                        </p:tgtEl>
                                        <p:attrNameLst>
                                          <p:attrName>style.visibility</p:attrName>
                                        </p:attrNameLst>
                                      </p:cBhvr>
                                      <p:to>
                                        <p:strVal val="visible"/>
                                      </p:to>
                                    </p:set>
                                    <p:animEffect transition="in" filter="fade">
                                      <p:cBhvr>
                                        <p:cTn id="183" dur="1000"/>
                                        <p:tgtEl>
                                          <p:spTgt spid="3727"/>
                                        </p:tgtEl>
                                      </p:cBhvr>
                                    </p:animEffect>
                                  </p:childTnLst>
                                </p:cTn>
                              </p:par>
                            </p:childTnLst>
                          </p:cTn>
                        </p:par>
                      </p:childTnLst>
                    </p:cTn>
                  </p:par>
                  <p:par>
                    <p:cTn id="184" fill="hold">
                      <p:stCondLst>
                        <p:cond delay="indefinite"/>
                      </p:stCondLst>
                      <p:childTnLst>
                        <p:par>
                          <p:cTn id="185" fill="hold">
                            <p:stCondLst>
                              <p:cond delay="0"/>
                            </p:stCondLst>
                            <p:childTnLst>
                              <p:par>
                                <p:cTn id="186" presetID="10" presetClass="entr" presetSubtype="0" fill="hold" nodeType="clickEffect">
                                  <p:stCondLst>
                                    <p:cond delay="0"/>
                                  </p:stCondLst>
                                  <p:childTnLst>
                                    <p:set>
                                      <p:cBhvr>
                                        <p:cTn id="187" dur="1" fill="hold">
                                          <p:stCondLst>
                                            <p:cond delay="0"/>
                                          </p:stCondLst>
                                        </p:cTn>
                                        <p:tgtEl>
                                          <p:spTgt spid="3729"/>
                                        </p:tgtEl>
                                        <p:attrNameLst>
                                          <p:attrName>style.visibility</p:attrName>
                                        </p:attrNameLst>
                                      </p:cBhvr>
                                      <p:to>
                                        <p:strVal val="visible"/>
                                      </p:to>
                                    </p:set>
                                    <p:animEffect transition="in" filter="fade">
                                      <p:cBhvr>
                                        <p:cTn id="188" dur="1000"/>
                                        <p:tgtEl>
                                          <p:spTgt spid="3729"/>
                                        </p:tgtEl>
                                      </p:cBhvr>
                                    </p:animEffect>
                                  </p:childTnLst>
                                </p:cTn>
                              </p:par>
                              <p:par>
                                <p:cTn id="189" presetID="10" presetClass="entr" presetSubtype="0" fill="hold" nodeType="withEffect">
                                  <p:stCondLst>
                                    <p:cond delay="0"/>
                                  </p:stCondLst>
                                  <p:childTnLst>
                                    <p:set>
                                      <p:cBhvr>
                                        <p:cTn id="190" dur="1" fill="hold">
                                          <p:stCondLst>
                                            <p:cond delay="0"/>
                                          </p:stCondLst>
                                        </p:cTn>
                                        <p:tgtEl>
                                          <p:spTgt spid="3730"/>
                                        </p:tgtEl>
                                        <p:attrNameLst>
                                          <p:attrName>style.visibility</p:attrName>
                                        </p:attrNameLst>
                                      </p:cBhvr>
                                      <p:to>
                                        <p:strVal val="visible"/>
                                      </p:to>
                                    </p:set>
                                    <p:animEffect transition="in" filter="fade">
                                      <p:cBhvr>
                                        <p:cTn id="191" dur="1000"/>
                                        <p:tgtEl>
                                          <p:spTgt spid="3730"/>
                                        </p:tgtEl>
                                      </p:cBhvr>
                                    </p:animEffect>
                                  </p:childTnLst>
                                </p:cTn>
                              </p:par>
                              <p:par>
                                <p:cTn id="192" presetID="10" presetClass="entr" presetSubtype="0" fill="hold" nodeType="withEffect">
                                  <p:stCondLst>
                                    <p:cond delay="0"/>
                                  </p:stCondLst>
                                  <p:childTnLst>
                                    <p:set>
                                      <p:cBhvr>
                                        <p:cTn id="193" dur="1" fill="hold">
                                          <p:stCondLst>
                                            <p:cond delay="0"/>
                                          </p:stCondLst>
                                        </p:cTn>
                                        <p:tgtEl>
                                          <p:spTgt spid="3731"/>
                                        </p:tgtEl>
                                        <p:attrNameLst>
                                          <p:attrName>style.visibility</p:attrName>
                                        </p:attrNameLst>
                                      </p:cBhvr>
                                      <p:to>
                                        <p:strVal val="visible"/>
                                      </p:to>
                                    </p:set>
                                    <p:animEffect transition="in" filter="fade">
                                      <p:cBhvr>
                                        <p:cTn id="194" dur="1000"/>
                                        <p:tgtEl>
                                          <p:spTgt spid="3731"/>
                                        </p:tgtEl>
                                      </p:cBhvr>
                                    </p:animEffect>
                                  </p:childTnLst>
                                </p:cTn>
                              </p:par>
                              <p:par>
                                <p:cTn id="195" presetID="10" presetClass="entr" presetSubtype="0" fill="hold" nodeType="withEffect">
                                  <p:stCondLst>
                                    <p:cond delay="0"/>
                                  </p:stCondLst>
                                  <p:childTnLst>
                                    <p:set>
                                      <p:cBhvr>
                                        <p:cTn id="196" dur="1" fill="hold">
                                          <p:stCondLst>
                                            <p:cond delay="0"/>
                                          </p:stCondLst>
                                        </p:cTn>
                                        <p:tgtEl>
                                          <p:spTgt spid="3732"/>
                                        </p:tgtEl>
                                        <p:attrNameLst>
                                          <p:attrName>style.visibility</p:attrName>
                                        </p:attrNameLst>
                                      </p:cBhvr>
                                      <p:to>
                                        <p:strVal val="visible"/>
                                      </p:to>
                                    </p:set>
                                    <p:animEffect transition="in" filter="fade">
                                      <p:cBhvr>
                                        <p:cTn id="197" dur="1000"/>
                                        <p:tgtEl>
                                          <p:spTgt spid="3732"/>
                                        </p:tgtEl>
                                      </p:cBhvr>
                                    </p:animEffect>
                                  </p:childTnLst>
                                </p:cTn>
                              </p:par>
                            </p:childTnLst>
                          </p:cTn>
                        </p:par>
                      </p:childTnLst>
                    </p:cTn>
                  </p:par>
                  <p:par>
                    <p:cTn id="198" fill="hold">
                      <p:stCondLst>
                        <p:cond delay="indefinite"/>
                      </p:stCondLst>
                      <p:childTnLst>
                        <p:par>
                          <p:cTn id="199" fill="hold">
                            <p:stCondLst>
                              <p:cond delay="0"/>
                            </p:stCondLst>
                            <p:childTnLst>
                              <p:par>
                                <p:cTn id="200" presetID="10" presetClass="entr" presetSubtype="0" fill="hold" nodeType="clickEffect">
                                  <p:stCondLst>
                                    <p:cond delay="0"/>
                                  </p:stCondLst>
                                  <p:childTnLst>
                                    <p:set>
                                      <p:cBhvr>
                                        <p:cTn id="201" dur="1" fill="hold">
                                          <p:stCondLst>
                                            <p:cond delay="0"/>
                                          </p:stCondLst>
                                        </p:cTn>
                                        <p:tgtEl>
                                          <p:spTgt spid="3733"/>
                                        </p:tgtEl>
                                        <p:attrNameLst>
                                          <p:attrName>style.visibility</p:attrName>
                                        </p:attrNameLst>
                                      </p:cBhvr>
                                      <p:to>
                                        <p:strVal val="visible"/>
                                      </p:to>
                                    </p:set>
                                    <p:animEffect transition="in" filter="fade">
                                      <p:cBhvr>
                                        <p:cTn id="202" dur="1000"/>
                                        <p:tgtEl>
                                          <p:spTgt spid="3733"/>
                                        </p:tgtEl>
                                      </p:cBhvr>
                                    </p:animEffect>
                                  </p:childTnLst>
                                </p:cTn>
                              </p:par>
                            </p:childTnLst>
                          </p:cTn>
                        </p:par>
                      </p:childTnLst>
                    </p:cTn>
                  </p:par>
                  <p:par>
                    <p:cTn id="203" fill="hold">
                      <p:stCondLst>
                        <p:cond delay="indefinite"/>
                      </p:stCondLst>
                      <p:childTnLst>
                        <p:par>
                          <p:cTn id="204" fill="hold">
                            <p:stCondLst>
                              <p:cond delay="0"/>
                            </p:stCondLst>
                            <p:childTnLst>
                              <p:par>
                                <p:cTn id="205" presetID="10" presetClass="entr" presetSubtype="0" fill="hold" nodeType="clickEffect">
                                  <p:stCondLst>
                                    <p:cond delay="0"/>
                                  </p:stCondLst>
                                  <p:childTnLst>
                                    <p:set>
                                      <p:cBhvr>
                                        <p:cTn id="206" dur="1" fill="hold">
                                          <p:stCondLst>
                                            <p:cond delay="0"/>
                                          </p:stCondLst>
                                        </p:cTn>
                                        <p:tgtEl>
                                          <p:spTgt spid="3728"/>
                                        </p:tgtEl>
                                        <p:attrNameLst>
                                          <p:attrName>style.visibility</p:attrName>
                                        </p:attrNameLst>
                                      </p:cBhvr>
                                      <p:to>
                                        <p:strVal val="visible"/>
                                      </p:to>
                                    </p:set>
                                    <p:animEffect transition="in" filter="fade">
                                      <p:cBhvr>
                                        <p:cTn id="207" dur="1000"/>
                                        <p:tgtEl>
                                          <p:spTgt spid="3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37"/>
        <p:cNvGrpSpPr/>
        <p:nvPr/>
      </p:nvGrpSpPr>
      <p:grpSpPr>
        <a:xfrm>
          <a:off x="0" y="0"/>
          <a:ext cx="0" cy="0"/>
          <a:chOff x="0" y="0"/>
          <a:chExt cx="0" cy="0"/>
        </a:xfrm>
      </p:grpSpPr>
      <p:sp>
        <p:nvSpPr>
          <p:cNvPr id="3738" name="Google Shape;3738;p51"/>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Advantages and Disadvantages </a:t>
            </a:r>
            <a:r>
              <a:rPr lang="en" sz="2500">
                <a:solidFill>
                  <a:schemeClr val="accent2"/>
                </a:solidFill>
              </a:rPr>
              <a:t>of Random</a:t>
            </a:r>
            <a:r>
              <a:rPr lang="en" sz="2500"/>
              <a:t> </a:t>
            </a:r>
            <a:r>
              <a:rPr lang="en" sz="2500">
                <a:solidFill>
                  <a:schemeClr val="accent2"/>
                </a:solidFill>
              </a:rPr>
              <a:t>Forest</a:t>
            </a:r>
            <a:endParaRPr sz="2500"/>
          </a:p>
        </p:txBody>
      </p:sp>
      <p:grpSp>
        <p:nvGrpSpPr>
          <p:cNvPr id="3739" name="Google Shape;3739;p51"/>
          <p:cNvGrpSpPr/>
          <p:nvPr/>
        </p:nvGrpSpPr>
        <p:grpSpPr>
          <a:xfrm rot="-5400000">
            <a:off x="8110314" y="2450703"/>
            <a:ext cx="883262" cy="242091"/>
            <a:chOff x="2300350" y="2601250"/>
            <a:chExt cx="2275275" cy="623625"/>
          </a:xfrm>
        </p:grpSpPr>
        <p:sp>
          <p:nvSpPr>
            <p:cNvPr id="3740" name="Google Shape;3740;p5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5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5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5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5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5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6" name="Google Shape;3746;p51"/>
          <p:cNvGrpSpPr/>
          <p:nvPr/>
        </p:nvGrpSpPr>
        <p:grpSpPr>
          <a:xfrm>
            <a:off x="5343367" y="251416"/>
            <a:ext cx="1105976" cy="133969"/>
            <a:chOff x="8183182" y="663852"/>
            <a:chExt cx="1475028" cy="178673"/>
          </a:xfrm>
        </p:grpSpPr>
        <p:grpSp>
          <p:nvGrpSpPr>
            <p:cNvPr id="3747" name="Google Shape;3747;p51"/>
            <p:cNvGrpSpPr/>
            <p:nvPr/>
          </p:nvGrpSpPr>
          <p:grpSpPr>
            <a:xfrm>
              <a:off x="8183182" y="774425"/>
              <a:ext cx="1178025" cy="68100"/>
              <a:chOff x="2024450" y="204150"/>
              <a:chExt cx="1178025" cy="68100"/>
            </a:xfrm>
          </p:grpSpPr>
          <p:sp>
            <p:nvSpPr>
              <p:cNvPr id="3748" name="Google Shape;3748;p5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5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5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5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5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5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5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5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5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5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8" name="Google Shape;3758;p51"/>
            <p:cNvGrpSpPr/>
            <p:nvPr/>
          </p:nvGrpSpPr>
          <p:grpSpPr>
            <a:xfrm>
              <a:off x="8480185" y="663852"/>
              <a:ext cx="1178025" cy="68100"/>
              <a:chOff x="2024450" y="204150"/>
              <a:chExt cx="1178025" cy="68100"/>
            </a:xfrm>
          </p:grpSpPr>
          <p:sp>
            <p:nvSpPr>
              <p:cNvPr id="3759" name="Google Shape;3759;p5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5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5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5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5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5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5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5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5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5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69" name="Google Shape;3769;p51"/>
          <p:cNvGrpSpPr/>
          <p:nvPr/>
        </p:nvGrpSpPr>
        <p:grpSpPr>
          <a:xfrm rot="5400000">
            <a:off x="4199250" y="4304299"/>
            <a:ext cx="98902" cy="553090"/>
            <a:chOff x="4898850" y="4820550"/>
            <a:chExt cx="98902" cy="553090"/>
          </a:xfrm>
        </p:grpSpPr>
        <p:sp>
          <p:nvSpPr>
            <p:cNvPr id="3770" name="Google Shape;3770;p5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5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5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5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5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5" name="Google Shape;3775;p51"/>
          <p:cNvSpPr txBox="1">
            <a:spLocks noGrp="1"/>
          </p:cNvSpPr>
          <p:nvPr>
            <p:ph type="body" idx="4294967295"/>
          </p:nvPr>
        </p:nvSpPr>
        <p:spPr>
          <a:xfrm>
            <a:off x="713100" y="1187700"/>
            <a:ext cx="7717800" cy="14967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accent2"/>
              </a:buClr>
              <a:buSzPts val="1400"/>
              <a:buChar char="✓"/>
            </a:pPr>
            <a:r>
              <a:rPr lang="en"/>
              <a:t>It can be used in classification and regression problems.</a:t>
            </a:r>
            <a:endParaRPr/>
          </a:p>
          <a:p>
            <a:pPr marL="457200" lvl="0" indent="-317500" algn="l" rtl="0">
              <a:lnSpc>
                <a:spcPct val="150000"/>
              </a:lnSpc>
              <a:spcBef>
                <a:spcPts val="0"/>
              </a:spcBef>
              <a:spcAft>
                <a:spcPts val="0"/>
              </a:spcAft>
              <a:buClr>
                <a:schemeClr val="accent2"/>
              </a:buClr>
              <a:buSzPts val="1400"/>
              <a:buChar char="✓"/>
            </a:pPr>
            <a:r>
              <a:rPr lang="en"/>
              <a:t>It solves the problem of overfitting as output is based on majority voting or averaging.</a:t>
            </a:r>
            <a:endParaRPr/>
          </a:p>
          <a:p>
            <a:pPr marL="457200" lvl="0" indent="-317500" algn="l" rtl="0">
              <a:lnSpc>
                <a:spcPct val="150000"/>
              </a:lnSpc>
              <a:spcBef>
                <a:spcPts val="0"/>
              </a:spcBef>
              <a:spcAft>
                <a:spcPts val="0"/>
              </a:spcAft>
              <a:buClr>
                <a:schemeClr val="accent2"/>
              </a:buClr>
              <a:buSzPts val="1400"/>
              <a:buChar char="✓"/>
            </a:pPr>
            <a:r>
              <a:rPr lang="en"/>
              <a:t>It performs well even if the data contains null/missing values.</a:t>
            </a:r>
            <a:endParaRPr/>
          </a:p>
          <a:p>
            <a:pPr marL="457200" lvl="0" indent="-317500" algn="l" rtl="0">
              <a:lnSpc>
                <a:spcPct val="150000"/>
              </a:lnSpc>
              <a:spcBef>
                <a:spcPts val="0"/>
              </a:spcBef>
              <a:spcAft>
                <a:spcPts val="0"/>
              </a:spcAft>
              <a:buClr>
                <a:schemeClr val="accent2"/>
              </a:buClr>
              <a:buSzPts val="1400"/>
              <a:buChar char="✓"/>
            </a:pPr>
            <a:r>
              <a:rPr lang="en"/>
              <a:t>It is highly stable as the average answers given by a large number of trees are taken.</a:t>
            </a:r>
            <a:endParaRPr/>
          </a:p>
        </p:txBody>
      </p:sp>
      <p:grpSp>
        <p:nvGrpSpPr>
          <p:cNvPr id="3776" name="Google Shape;3776;p51"/>
          <p:cNvGrpSpPr/>
          <p:nvPr/>
        </p:nvGrpSpPr>
        <p:grpSpPr>
          <a:xfrm flipH="1">
            <a:off x="-1562055" y="3490391"/>
            <a:ext cx="2297800" cy="347400"/>
            <a:chOff x="7644195" y="3512791"/>
            <a:chExt cx="2297800" cy="347400"/>
          </a:xfrm>
        </p:grpSpPr>
        <p:sp>
          <p:nvSpPr>
            <p:cNvPr id="3777" name="Google Shape;3777;p51"/>
            <p:cNvSpPr/>
            <p:nvPr/>
          </p:nvSpPr>
          <p:spPr>
            <a:xfrm flipH="1">
              <a:off x="7947295" y="37920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51"/>
            <p:cNvSpPr/>
            <p:nvPr/>
          </p:nvSpPr>
          <p:spPr>
            <a:xfrm flipH="1">
              <a:off x="7644195" y="35127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9" name="Google Shape;3779;p51"/>
          <p:cNvSpPr txBox="1">
            <a:spLocks noGrp="1"/>
          </p:cNvSpPr>
          <p:nvPr>
            <p:ph type="body" idx="4294967295"/>
          </p:nvPr>
        </p:nvSpPr>
        <p:spPr>
          <a:xfrm>
            <a:off x="713100" y="2940300"/>
            <a:ext cx="7717800" cy="14967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FF0000"/>
              </a:buClr>
              <a:buSzPts val="1400"/>
              <a:buChar char="x"/>
            </a:pPr>
            <a:r>
              <a:rPr lang="en"/>
              <a:t>It is immune to the curse of dimensionality. Since each tree does not consider all the attributes, feature space is reduced.</a:t>
            </a:r>
            <a:endParaRPr/>
          </a:p>
          <a:p>
            <a:pPr marL="457200" lvl="0" indent="-317500" algn="l" rtl="0">
              <a:lnSpc>
                <a:spcPct val="150000"/>
              </a:lnSpc>
              <a:spcBef>
                <a:spcPts val="0"/>
              </a:spcBef>
              <a:spcAft>
                <a:spcPts val="0"/>
              </a:spcAft>
              <a:buClr>
                <a:srgbClr val="FF0000"/>
              </a:buClr>
              <a:buSzPts val="1400"/>
              <a:buChar char="x"/>
            </a:pPr>
            <a:r>
              <a:rPr lang="en"/>
              <a:t>We don’t have to segregate data into train and test as there will always be 30% of the data which is not seen by the decision tree made out of bootstrap.</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83"/>
        <p:cNvGrpSpPr/>
        <p:nvPr/>
      </p:nvGrpSpPr>
      <p:grpSpPr>
        <a:xfrm>
          <a:off x="0" y="0"/>
          <a:ext cx="0" cy="0"/>
          <a:chOff x="0" y="0"/>
          <a:chExt cx="0" cy="0"/>
        </a:xfrm>
      </p:grpSpPr>
      <p:sp>
        <p:nvSpPr>
          <p:cNvPr id="3784" name="Google Shape;3784;p52"/>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Logistic </a:t>
            </a:r>
            <a:r>
              <a:rPr lang="en">
                <a:solidFill>
                  <a:schemeClr val="accent2"/>
                </a:solidFill>
              </a:rPr>
              <a:t>Regression</a:t>
            </a:r>
            <a:endParaRPr/>
          </a:p>
        </p:txBody>
      </p:sp>
      <p:grpSp>
        <p:nvGrpSpPr>
          <p:cNvPr id="3785" name="Google Shape;3785;p52"/>
          <p:cNvGrpSpPr/>
          <p:nvPr/>
        </p:nvGrpSpPr>
        <p:grpSpPr>
          <a:xfrm rot="-5400000">
            <a:off x="8110314" y="2450703"/>
            <a:ext cx="883262" cy="242091"/>
            <a:chOff x="2300350" y="2601250"/>
            <a:chExt cx="2275275" cy="623625"/>
          </a:xfrm>
        </p:grpSpPr>
        <p:sp>
          <p:nvSpPr>
            <p:cNvPr id="3786" name="Google Shape;3786;p5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5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5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5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5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5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2" name="Google Shape;3792;p52"/>
          <p:cNvGrpSpPr/>
          <p:nvPr/>
        </p:nvGrpSpPr>
        <p:grpSpPr>
          <a:xfrm>
            <a:off x="5343367" y="251416"/>
            <a:ext cx="1105976" cy="133969"/>
            <a:chOff x="8183182" y="663852"/>
            <a:chExt cx="1475028" cy="178673"/>
          </a:xfrm>
        </p:grpSpPr>
        <p:grpSp>
          <p:nvGrpSpPr>
            <p:cNvPr id="3793" name="Google Shape;3793;p52"/>
            <p:cNvGrpSpPr/>
            <p:nvPr/>
          </p:nvGrpSpPr>
          <p:grpSpPr>
            <a:xfrm>
              <a:off x="8183182" y="774425"/>
              <a:ext cx="1178025" cy="68100"/>
              <a:chOff x="2024450" y="204150"/>
              <a:chExt cx="1178025" cy="68100"/>
            </a:xfrm>
          </p:grpSpPr>
          <p:sp>
            <p:nvSpPr>
              <p:cNvPr id="3794" name="Google Shape;3794;p5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5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5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5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5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5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5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5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5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5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4" name="Google Shape;3804;p52"/>
            <p:cNvGrpSpPr/>
            <p:nvPr/>
          </p:nvGrpSpPr>
          <p:grpSpPr>
            <a:xfrm>
              <a:off x="8480185" y="663852"/>
              <a:ext cx="1178025" cy="68100"/>
              <a:chOff x="2024450" y="204150"/>
              <a:chExt cx="1178025" cy="68100"/>
            </a:xfrm>
          </p:grpSpPr>
          <p:sp>
            <p:nvSpPr>
              <p:cNvPr id="3805" name="Google Shape;3805;p5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5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5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5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5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5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5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5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5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5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15" name="Google Shape;3815;p52"/>
          <p:cNvGrpSpPr/>
          <p:nvPr/>
        </p:nvGrpSpPr>
        <p:grpSpPr>
          <a:xfrm rot="5400000">
            <a:off x="4199250" y="4304299"/>
            <a:ext cx="98902" cy="553090"/>
            <a:chOff x="4898850" y="4820550"/>
            <a:chExt cx="98902" cy="553090"/>
          </a:xfrm>
        </p:grpSpPr>
        <p:sp>
          <p:nvSpPr>
            <p:cNvPr id="3816" name="Google Shape;3816;p5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5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5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5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5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1" name="Google Shape;3821;p52"/>
          <p:cNvGrpSpPr/>
          <p:nvPr/>
        </p:nvGrpSpPr>
        <p:grpSpPr>
          <a:xfrm flipH="1">
            <a:off x="-1562055" y="3490391"/>
            <a:ext cx="2297800" cy="347400"/>
            <a:chOff x="7644195" y="3512791"/>
            <a:chExt cx="2297800" cy="347400"/>
          </a:xfrm>
        </p:grpSpPr>
        <p:sp>
          <p:nvSpPr>
            <p:cNvPr id="3822" name="Google Shape;3822;p52"/>
            <p:cNvSpPr/>
            <p:nvPr/>
          </p:nvSpPr>
          <p:spPr>
            <a:xfrm flipH="1">
              <a:off x="7947295" y="37920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52"/>
            <p:cNvSpPr/>
            <p:nvPr/>
          </p:nvSpPr>
          <p:spPr>
            <a:xfrm flipH="1">
              <a:off x="7644195" y="35127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24" name="Google Shape;3824;p52"/>
          <p:cNvSpPr txBox="1">
            <a:spLocks noGrp="1"/>
          </p:cNvSpPr>
          <p:nvPr>
            <p:ph type="body" idx="4294967295"/>
          </p:nvPr>
        </p:nvSpPr>
        <p:spPr>
          <a:xfrm>
            <a:off x="713100" y="1187700"/>
            <a:ext cx="7717800" cy="695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000"/>
              </a:spcAft>
              <a:buClr>
                <a:schemeClr val="dk1"/>
              </a:buClr>
              <a:buSzPts val="1100"/>
              <a:buFont typeface="Arial"/>
              <a:buNone/>
            </a:pPr>
            <a:r>
              <a:rPr lang="en"/>
              <a:t>Logistic regression analysis studies the association between a categorical dependent variable and a set of independent (explanatory) variables.</a:t>
            </a:r>
            <a:endParaRPr/>
          </a:p>
        </p:txBody>
      </p:sp>
      <p:pic>
        <p:nvPicPr>
          <p:cNvPr id="3825" name="Google Shape;3825;p52"/>
          <p:cNvPicPr preferRelativeResize="0"/>
          <p:nvPr/>
        </p:nvPicPr>
        <p:blipFill rotWithShape="1">
          <a:blip r:embed="rId3">
            <a:alphaModFix/>
          </a:blip>
          <a:srcRect l="19014" t="25901" r="54181" b="15177"/>
          <a:stretch/>
        </p:blipFill>
        <p:spPr>
          <a:xfrm>
            <a:off x="4601450" y="1922725"/>
            <a:ext cx="2559723" cy="2496200"/>
          </a:xfrm>
          <a:prstGeom prst="rect">
            <a:avLst/>
          </a:prstGeom>
          <a:noFill/>
          <a:ln>
            <a:noFill/>
          </a:ln>
        </p:spPr>
      </p:pic>
      <p:pic>
        <p:nvPicPr>
          <p:cNvPr id="3826" name="Google Shape;3826;p52"/>
          <p:cNvPicPr preferRelativeResize="0"/>
          <p:nvPr/>
        </p:nvPicPr>
        <p:blipFill rotWithShape="1">
          <a:blip r:embed="rId4">
            <a:alphaModFix/>
          </a:blip>
          <a:srcRect l="19037" t="26898" r="52308" b="14764"/>
          <a:stretch/>
        </p:blipFill>
        <p:spPr>
          <a:xfrm>
            <a:off x="1062500" y="1959000"/>
            <a:ext cx="2723514" cy="2459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30"/>
        <p:cNvGrpSpPr/>
        <p:nvPr/>
      </p:nvGrpSpPr>
      <p:grpSpPr>
        <a:xfrm>
          <a:off x="0" y="0"/>
          <a:ext cx="0" cy="0"/>
          <a:chOff x="0" y="0"/>
          <a:chExt cx="0" cy="0"/>
        </a:xfrm>
      </p:grpSpPr>
      <p:sp>
        <p:nvSpPr>
          <p:cNvPr id="3831" name="Google Shape;3831;p53"/>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Logistic </a:t>
            </a:r>
            <a:r>
              <a:rPr lang="en">
                <a:solidFill>
                  <a:schemeClr val="accent2"/>
                </a:solidFill>
              </a:rPr>
              <a:t>Regression(2)</a:t>
            </a:r>
            <a:endParaRPr/>
          </a:p>
        </p:txBody>
      </p:sp>
      <p:grpSp>
        <p:nvGrpSpPr>
          <p:cNvPr id="3832" name="Google Shape;3832;p53"/>
          <p:cNvGrpSpPr/>
          <p:nvPr/>
        </p:nvGrpSpPr>
        <p:grpSpPr>
          <a:xfrm rot="-5400000">
            <a:off x="8110314" y="2450703"/>
            <a:ext cx="883262" cy="242091"/>
            <a:chOff x="2300350" y="2601250"/>
            <a:chExt cx="2275275" cy="623625"/>
          </a:xfrm>
        </p:grpSpPr>
        <p:sp>
          <p:nvSpPr>
            <p:cNvPr id="3833" name="Google Shape;3833;p5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5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5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5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5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5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9" name="Google Shape;3839;p53"/>
          <p:cNvGrpSpPr/>
          <p:nvPr/>
        </p:nvGrpSpPr>
        <p:grpSpPr>
          <a:xfrm>
            <a:off x="5343367" y="251416"/>
            <a:ext cx="1105976" cy="133969"/>
            <a:chOff x="8183182" y="663852"/>
            <a:chExt cx="1475028" cy="178673"/>
          </a:xfrm>
        </p:grpSpPr>
        <p:grpSp>
          <p:nvGrpSpPr>
            <p:cNvPr id="3840" name="Google Shape;3840;p53"/>
            <p:cNvGrpSpPr/>
            <p:nvPr/>
          </p:nvGrpSpPr>
          <p:grpSpPr>
            <a:xfrm>
              <a:off x="8183182" y="774425"/>
              <a:ext cx="1178025" cy="68100"/>
              <a:chOff x="2024450" y="204150"/>
              <a:chExt cx="1178025" cy="68100"/>
            </a:xfrm>
          </p:grpSpPr>
          <p:sp>
            <p:nvSpPr>
              <p:cNvPr id="3841" name="Google Shape;3841;p5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5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5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5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5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5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5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5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5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5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1" name="Google Shape;3851;p53"/>
            <p:cNvGrpSpPr/>
            <p:nvPr/>
          </p:nvGrpSpPr>
          <p:grpSpPr>
            <a:xfrm>
              <a:off x="8480185" y="663852"/>
              <a:ext cx="1178025" cy="68100"/>
              <a:chOff x="2024450" y="204150"/>
              <a:chExt cx="1178025" cy="68100"/>
            </a:xfrm>
          </p:grpSpPr>
          <p:sp>
            <p:nvSpPr>
              <p:cNvPr id="3852" name="Google Shape;3852;p5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5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5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5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5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5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5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5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5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5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62" name="Google Shape;3862;p53"/>
          <p:cNvGrpSpPr/>
          <p:nvPr/>
        </p:nvGrpSpPr>
        <p:grpSpPr>
          <a:xfrm rot="5400000">
            <a:off x="4199250" y="4304299"/>
            <a:ext cx="98902" cy="553090"/>
            <a:chOff x="4898850" y="4820550"/>
            <a:chExt cx="98902" cy="553090"/>
          </a:xfrm>
        </p:grpSpPr>
        <p:sp>
          <p:nvSpPr>
            <p:cNvPr id="3863" name="Google Shape;3863;p5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5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5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5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5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8" name="Google Shape;3868;p53"/>
          <p:cNvGrpSpPr/>
          <p:nvPr/>
        </p:nvGrpSpPr>
        <p:grpSpPr>
          <a:xfrm flipH="1">
            <a:off x="-1562055" y="3490391"/>
            <a:ext cx="2297800" cy="347400"/>
            <a:chOff x="7644195" y="3512791"/>
            <a:chExt cx="2297800" cy="347400"/>
          </a:xfrm>
        </p:grpSpPr>
        <p:sp>
          <p:nvSpPr>
            <p:cNvPr id="3869" name="Google Shape;3869;p53"/>
            <p:cNvSpPr/>
            <p:nvPr/>
          </p:nvSpPr>
          <p:spPr>
            <a:xfrm flipH="1">
              <a:off x="7947295" y="37920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53"/>
            <p:cNvSpPr/>
            <p:nvPr/>
          </p:nvSpPr>
          <p:spPr>
            <a:xfrm flipH="1">
              <a:off x="7644195" y="35127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1" name="Google Shape;3871;p53"/>
          <p:cNvSpPr txBox="1">
            <a:spLocks noGrp="1"/>
          </p:cNvSpPr>
          <p:nvPr>
            <p:ph type="body" idx="4294967295"/>
          </p:nvPr>
        </p:nvSpPr>
        <p:spPr>
          <a:xfrm>
            <a:off x="713100" y="1187700"/>
            <a:ext cx="7717800" cy="695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000"/>
              </a:spcAft>
              <a:buClr>
                <a:schemeClr val="dk1"/>
              </a:buClr>
              <a:buSzPts val="1100"/>
              <a:buFont typeface="Arial"/>
              <a:buNone/>
            </a:pPr>
            <a:r>
              <a:rPr lang="en"/>
              <a:t>Instead of Logistic Regression we can predict binary result.</a:t>
            </a:r>
            <a:endParaRPr/>
          </a:p>
        </p:txBody>
      </p:sp>
      <p:pic>
        <p:nvPicPr>
          <p:cNvPr id="3872" name="Google Shape;3872;p53"/>
          <p:cNvPicPr preferRelativeResize="0"/>
          <p:nvPr/>
        </p:nvPicPr>
        <p:blipFill rotWithShape="1">
          <a:blip r:embed="rId3">
            <a:alphaModFix/>
          </a:blip>
          <a:srcRect l="28783" t="38081" r="32791" b="19937"/>
          <a:stretch/>
        </p:blipFill>
        <p:spPr>
          <a:xfrm>
            <a:off x="534850" y="1959000"/>
            <a:ext cx="3513499" cy="2158226"/>
          </a:xfrm>
          <a:prstGeom prst="rect">
            <a:avLst/>
          </a:prstGeom>
          <a:noFill/>
          <a:ln>
            <a:noFill/>
          </a:ln>
        </p:spPr>
      </p:pic>
      <p:pic>
        <p:nvPicPr>
          <p:cNvPr id="3873" name="Google Shape;3873;p53"/>
          <p:cNvPicPr preferRelativeResize="0"/>
          <p:nvPr/>
        </p:nvPicPr>
        <p:blipFill rotWithShape="1">
          <a:blip r:embed="rId4">
            <a:alphaModFix/>
          </a:blip>
          <a:srcRect l="28918" t="38081" r="32657" b="19937"/>
          <a:stretch/>
        </p:blipFill>
        <p:spPr>
          <a:xfrm>
            <a:off x="4588100" y="1959000"/>
            <a:ext cx="3513499" cy="215822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72"/>
                                        </p:tgtEl>
                                        <p:attrNameLst>
                                          <p:attrName>style.visibility</p:attrName>
                                        </p:attrNameLst>
                                      </p:cBhvr>
                                      <p:to>
                                        <p:strVal val="visible"/>
                                      </p:to>
                                    </p:set>
                                    <p:animEffect transition="in" filter="fade">
                                      <p:cBhvr>
                                        <p:cTn id="7" dur="1000"/>
                                        <p:tgtEl>
                                          <p:spTgt spid="38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73"/>
                                        </p:tgtEl>
                                        <p:attrNameLst>
                                          <p:attrName>style.visibility</p:attrName>
                                        </p:attrNameLst>
                                      </p:cBhvr>
                                      <p:to>
                                        <p:strVal val="visible"/>
                                      </p:to>
                                    </p:set>
                                    <p:animEffect transition="in" filter="fade">
                                      <p:cBhvr>
                                        <p:cTn id="12" dur="1000"/>
                                        <p:tgtEl>
                                          <p:spTgt spid="3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77"/>
        <p:cNvGrpSpPr/>
        <p:nvPr/>
      </p:nvGrpSpPr>
      <p:grpSpPr>
        <a:xfrm>
          <a:off x="0" y="0"/>
          <a:ext cx="0" cy="0"/>
          <a:chOff x="0" y="0"/>
          <a:chExt cx="0" cy="0"/>
        </a:xfrm>
      </p:grpSpPr>
      <p:sp>
        <p:nvSpPr>
          <p:cNvPr id="3878" name="Google Shape;3878;p54"/>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Types Of </a:t>
            </a:r>
            <a:r>
              <a:rPr lang="en">
                <a:solidFill>
                  <a:schemeClr val="accent2"/>
                </a:solidFill>
              </a:rPr>
              <a:t>Logistic</a:t>
            </a:r>
            <a:r>
              <a:rPr lang="en"/>
              <a:t> </a:t>
            </a:r>
            <a:r>
              <a:rPr lang="en">
                <a:solidFill>
                  <a:schemeClr val="accent2"/>
                </a:solidFill>
              </a:rPr>
              <a:t>Regression</a:t>
            </a:r>
            <a:endParaRPr/>
          </a:p>
        </p:txBody>
      </p:sp>
      <p:grpSp>
        <p:nvGrpSpPr>
          <p:cNvPr id="3879" name="Google Shape;3879;p54"/>
          <p:cNvGrpSpPr/>
          <p:nvPr/>
        </p:nvGrpSpPr>
        <p:grpSpPr>
          <a:xfrm rot="-5400000">
            <a:off x="8110314" y="2450703"/>
            <a:ext cx="883262" cy="242091"/>
            <a:chOff x="2300350" y="2601250"/>
            <a:chExt cx="2275275" cy="623625"/>
          </a:xfrm>
        </p:grpSpPr>
        <p:sp>
          <p:nvSpPr>
            <p:cNvPr id="3880" name="Google Shape;3880;p5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5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5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5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5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5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6" name="Google Shape;3886;p54"/>
          <p:cNvGrpSpPr/>
          <p:nvPr/>
        </p:nvGrpSpPr>
        <p:grpSpPr>
          <a:xfrm>
            <a:off x="5343367" y="251416"/>
            <a:ext cx="1105976" cy="133969"/>
            <a:chOff x="8183182" y="663852"/>
            <a:chExt cx="1475028" cy="178673"/>
          </a:xfrm>
        </p:grpSpPr>
        <p:grpSp>
          <p:nvGrpSpPr>
            <p:cNvPr id="3887" name="Google Shape;3887;p54"/>
            <p:cNvGrpSpPr/>
            <p:nvPr/>
          </p:nvGrpSpPr>
          <p:grpSpPr>
            <a:xfrm>
              <a:off x="8183182" y="774425"/>
              <a:ext cx="1178025" cy="68100"/>
              <a:chOff x="2024450" y="204150"/>
              <a:chExt cx="1178025" cy="68100"/>
            </a:xfrm>
          </p:grpSpPr>
          <p:sp>
            <p:nvSpPr>
              <p:cNvPr id="3888" name="Google Shape;3888;p5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5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5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5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5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5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5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5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5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5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8" name="Google Shape;3898;p54"/>
            <p:cNvGrpSpPr/>
            <p:nvPr/>
          </p:nvGrpSpPr>
          <p:grpSpPr>
            <a:xfrm>
              <a:off x="8480185" y="663852"/>
              <a:ext cx="1178025" cy="68100"/>
              <a:chOff x="2024450" y="204150"/>
              <a:chExt cx="1178025" cy="68100"/>
            </a:xfrm>
          </p:grpSpPr>
          <p:sp>
            <p:nvSpPr>
              <p:cNvPr id="3899" name="Google Shape;3899;p5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5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5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5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5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5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5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5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5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5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09" name="Google Shape;3909;p54"/>
          <p:cNvGrpSpPr/>
          <p:nvPr/>
        </p:nvGrpSpPr>
        <p:grpSpPr>
          <a:xfrm rot="5400000">
            <a:off x="4199250" y="4304299"/>
            <a:ext cx="98902" cy="553090"/>
            <a:chOff x="4898850" y="4820550"/>
            <a:chExt cx="98902" cy="553090"/>
          </a:xfrm>
        </p:grpSpPr>
        <p:sp>
          <p:nvSpPr>
            <p:cNvPr id="3910" name="Google Shape;3910;p5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5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5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5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5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5" name="Google Shape;3915;p54"/>
          <p:cNvGrpSpPr/>
          <p:nvPr/>
        </p:nvGrpSpPr>
        <p:grpSpPr>
          <a:xfrm flipH="1">
            <a:off x="-1562055" y="3490391"/>
            <a:ext cx="2297800" cy="347400"/>
            <a:chOff x="7644195" y="3512791"/>
            <a:chExt cx="2297800" cy="347400"/>
          </a:xfrm>
        </p:grpSpPr>
        <p:sp>
          <p:nvSpPr>
            <p:cNvPr id="3916" name="Google Shape;3916;p54"/>
            <p:cNvSpPr/>
            <p:nvPr/>
          </p:nvSpPr>
          <p:spPr>
            <a:xfrm flipH="1">
              <a:off x="7947295" y="37920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54"/>
            <p:cNvSpPr/>
            <p:nvPr/>
          </p:nvSpPr>
          <p:spPr>
            <a:xfrm flipH="1">
              <a:off x="7644195" y="35127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18" name="Google Shape;3918;p54"/>
          <p:cNvSpPr txBox="1">
            <a:spLocks noGrp="1"/>
          </p:cNvSpPr>
          <p:nvPr>
            <p:ph type="body" idx="4294967295"/>
          </p:nvPr>
        </p:nvSpPr>
        <p:spPr>
          <a:xfrm>
            <a:off x="713100" y="1187700"/>
            <a:ext cx="7717800" cy="3146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endParaRPr/>
          </a:p>
          <a:p>
            <a:pPr marL="457200" lvl="0" indent="-317500" algn="l" rtl="0">
              <a:lnSpc>
                <a:spcPct val="150000"/>
              </a:lnSpc>
              <a:spcBef>
                <a:spcPts val="1000"/>
              </a:spcBef>
              <a:spcAft>
                <a:spcPts val="0"/>
              </a:spcAft>
              <a:buClr>
                <a:schemeClr val="accent2"/>
              </a:buClr>
              <a:buSzPts val="1400"/>
              <a:buChar char="●"/>
            </a:pPr>
            <a:r>
              <a:rPr lang="en" b="1">
                <a:solidFill>
                  <a:schemeClr val="accent2"/>
                </a:solidFill>
              </a:rPr>
              <a:t>Binary </a:t>
            </a:r>
            <a:r>
              <a:rPr lang="en" b="1"/>
              <a:t>Logistic Regression</a:t>
            </a:r>
            <a:endParaRPr b="1"/>
          </a:p>
          <a:p>
            <a:pPr marL="457200" lvl="0" indent="-317500" algn="l" rtl="0">
              <a:lnSpc>
                <a:spcPct val="150000"/>
              </a:lnSpc>
              <a:spcBef>
                <a:spcPts val="0"/>
              </a:spcBef>
              <a:spcAft>
                <a:spcPts val="0"/>
              </a:spcAft>
              <a:buClr>
                <a:schemeClr val="accent2"/>
              </a:buClr>
              <a:buSzPts val="1400"/>
              <a:buChar char="●"/>
            </a:pPr>
            <a:r>
              <a:rPr lang="en" b="1">
                <a:solidFill>
                  <a:schemeClr val="accent2"/>
                </a:solidFill>
              </a:rPr>
              <a:t>Multinomial</a:t>
            </a:r>
            <a:r>
              <a:rPr lang="en" b="1"/>
              <a:t> Logistic Regression</a:t>
            </a:r>
            <a:endParaRPr b="1"/>
          </a:p>
          <a:p>
            <a:pPr marL="457200" lvl="0" indent="-317500" algn="l" rtl="0">
              <a:lnSpc>
                <a:spcPct val="150000"/>
              </a:lnSpc>
              <a:spcBef>
                <a:spcPts val="0"/>
              </a:spcBef>
              <a:spcAft>
                <a:spcPts val="0"/>
              </a:spcAft>
              <a:buClr>
                <a:schemeClr val="accent2"/>
              </a:buClr>
              <a:buSzPts val="1400"/>
              <a:buChar char="●"/>
            </a:pPr>
            <a:r>
              <a:rPr lang="en" b="1">
                <a:solidFill>
                  <a:schemeClr val="accent2"/>
                </a:solidFill>
              </a:rPr>
              <a:t>Ordinal </a:t>
            </a:r>
            <a:r>
              <a:rPr lang="en" b="1"/>
              <a:t>Logistic Regression</a:t>
            </a:r>
            <a:endParaRPr b="1">
              <a:solidFill>
                <a:schemeClr val="accent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22"/>
        <p:cNvGrpSpPr/>
        <p:nvPr/>
      </p:nvGrpSpPr>
      <p:grpSpPr>
        <a:xfrm>
          <a:off x="0" y="0"/>
          <a:ext cx="0" cy="0"/>
          <a:chOff x="0" y="0"/>
          <a:chExt cx="0" cy="0"/>
        </a:xfrm>
      </p:grpSpPr>
      <p:sp>
        <p:nvSpPr>
          <p:cNvPr id="3923" name="Google Shape;3923;p55"/>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Binary Logistic </a:t>
            </a:r>
            <a:r>
              <a:rPr lang="en">
                <a:solidFill>
                  <a:schemeClr val="accent2"/>
                </a:solidFill>
              </a:rPr>
              <a:t>Regression</a:t>
            </a:r>
            <a:endParaRPr/>
          </a:p>
        </p:txBody>
      </p:sp>
      <p:grpSp>
        <p:nvGrpSpPr>
          <p:cNvPr id="3924" name="Google Shape;3924;p55"/>
          <p:cNvGrpSpPr/>
          <p:nvPr/>
        </p:nvGrpSpPr>
        <p:grpSpPr>
          <a:xfrm rot="-5400000">
            <a:off x="8110314" y="2450703"/>
            <a:ext cx="883262" cy="242091"/>
            <a:chOff x="2300350" y="2601250"/>
            <a:chExt cx="2275275" cy="623625"/>
          </a:xfrm>
        </p:grpSpPr>
        <p:sp>
          <p:nvSpPr>
            <p:cNvPr id="3925" name="Google Shape;3925;p5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5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5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5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5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5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1" name="Google Shape;3931;p55"/>
          <p:cNvGrpSpPr/>
          <p:nvPr/>
        </p:nvGrpSpPr>
        <p:grpSpPr>
          <a:xfrm>
            <a:off x="5343367" y="251416"/>
            <a:ext cx="1105976" cy="133969"/>
            <a:chOff x="8183182" y="663852"/>
            <a:chExt cx="1475028" cy="178673"/>
          </a:xfrm>
        </p:grpSpPr>
        <p:grpSp>
          <p:nvGrpSpPr>
            <p:cNvPr id="3932" name="Google Shape;3932;p55"/>
            <p:cNvGrpSpPr/>
            <p:nvPr/>
          </p:nvGrpSpPr>
          <p:grpSpPr>
            <a:xfrm>
              <a:off x="8183182" y="774425"/>
              <a:ext cx="1178025" cy="68100"/>
              <a:chOff x="2024450" y="204150"/>
              <a:chExt cx="1178025" cy="68100"/>
            </a:xfrm>
          </p:grpSpPr>
          <p:sp>
            <p:nvSpPr>
              <p:cNvPr id="3933" name="Google Shape;3933;p55"/>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55"/>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55"/>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55"/>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55"/>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55"/>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55"/>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55"/>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55"/>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55"/>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3" name="Google Shape;3943;p55"/>
            <p:cNvGrpSpPr/>
            <p:nvPr/>
          </p:nvGrpSpPr>
          <p:grpSpPr>
            <a:xfrm>
              <a:off x="8480185" y="663852"/>
              <a:ext cx="1178025" cy="68100"/>
              <a:chOff x="2024450" y="204150"/>
              <a:chExt cx="1178025" cy="68100"/>
            </a:xfrm>
          </p:grpSpPr>
          <p:sp>
            <p:nvSpPr>
              <p:cNvPr id="3944" name="Google Shape;3944;p55"/>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55"/>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55"/>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55"/>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55"/>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55"/>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55"/>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55"/>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55"/>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55"/>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54" name="Google Shape;3954;p55"/>
          <p:cNvGrpSpPr/>
          <p:nvPr/>
        </p:nvGrpSpPr>
        <p:grpSpPr>
          <a:xfrm rot="5400000">
            <a:off x="4199250" y="4304299"/>
            <a:ext cx="98902" cy="553090"/>
            <a:chOff x="4898850" y="4820550"/>
            <a:chExt cx="98902" cy="553090"/>
          </a:xfrm>
        </p:grpSpPr>
        <p:sp>
          <p:nvSpPr>
            <p:cNvPr id="3955" name="Google Shape;3955;p5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5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5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5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5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0" name="Google Shape;3960;p55"/>
          <p:cNvGrpSpPr/>
          <p:nvPr/>
        </p:nvGrpSpPr>
        <p:grpSpPr>
          <a:xfrm flipH="1">
            <a:off x="-1562055" y="3490391"/>
            <a:ext cx="2297800" cy="347400"/>
            <a:chOff x="7644195" y="3512791"/>
            <a:chExt cx="2297800" cy="347400"/>
          </a:xfrm>
        </p:grpSpPr>
        <p:sp>
          <p:nvSpPr>
            <p:cNvPr id="3961" name="Google Shape;3961;p55"/>
            <p:cNvSpPr/>
            <p:nvPr/>
          </p:nvSpPr>
          <p:spPr>
            <a:xfrm flipH="1">
              <a:off x="7947295" y="37920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55"/>
            <p:cNvSpPr/>
            <p:nvPr/>
          </p:nvSpPr>
          <p:spPr>
            <a:xfrm flipH="1">
              <a:off x="7644195" y="35127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63" name="Google Shape;3963;p55"/>
          <p:cNvSpPr txBox="1">
            <a:spLocks noGrp="1"/>
          </p:cNvSpPr>
          <p:nvPr>
            <p:ph type="body" idx="4294967295"/>
          </p:nvPr>
        </p:nvSpPr>
        <p:spPr>
          <a:xfrm>
            <a:off x="713100" y="1187700"/>
            <a:ext cx="7717800" cy="3146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a:solidFill>
                  <a:schemeClr val="accent2"/>
                </a:solidFill>
              </a:rPr>
              <a:t>Binary</a:t>
            </a:r>
            <a:r>
              <a:rPr lang="en"/>
              <a:t> logistic regression was mentioned earlier in the case of classifying an object as an animal or not an animal—it’s an either/or solution. There are just two possible outcome answers. This concept is typically represented as a 0 or a 1 in coding. Examples include:</a:t>
            </a:r>
            <a:endParaRPr/>
          </a:p>
          <a:p>
            <a:pPr marL="457200" lvl="0" indent="-317500" algn="l" rtl="0">
              <a:lnSpc>
                <a:spcPct val="150000"/>
              </a:lnSpc>
              <a:spcBef>
                <a:spcPts val="1000"/>
              </a:spcBef>
              <a:spcAft>
                <a:spcPts val="0"/>
              </a:spcAft>
              <a:buClr>
                <a:schemeClr val="accent2"/>
              </a:buClr>
              <a:buSzPts val="1400"/>
              <a:buChar char="●"/>
            </a:pPr>
            <a:r>
              <a:rPr lang="en"/>
              <a:t>Whether or not to lend to a bank customer (outcomes are yes or no).</a:t>
            </a:r>
            <a:endParaRPr/>
          </a:p>
          <a:p>
            <a:pPr marL="457200" lvl="0" indent="-317500" algn="l" rtl="0">
              <a:lnSpc>
                <a:spcPct val="150000"/>
              </a:lnSpc>
              <a:spcBef>
                <a:spcPts val="0"/>
              </a:spcBef>
              <a:spcAft>
                <a:spcPts val="0"/>
              </a:spcAft>
              <a:buClr>
                <a:schemeClr val="accent2"/>
              </a:buClr>
              <a:buSzPts val="1400"/>
              <a:buChar char="●"/>
            </a:pPr>
            <a:r>
              <a:rPr lang="en"/>
              <a:t>Assessing cancer risk (outcomes are high or low).</a:t>
            </a:r>
            <a:endParaRPr/>
          </a:p>
          <a:p>
            <a:pPr marL="457200" lvl="0" indent="-317500" algn="l" rtl="0">
              <a:lnSpc>
                <a:spcPct val="150000"/>
              </a:lnSpc>
              <a:spcBef>
                <a:spcPts val="0"/>
              </a:spcBef>
              <a:spcAft>
                <a:spcPts val="0"/>
              </a:spcAft>
              <a:buClr>
                <a:schemeClr val="accent2"/>
              </a:buClr>
              <a:buSzPts val="1400"/>
              <a:buChar char="●"/>
            </a:pPr>
            <a:r>
              <a:rPr lang="en"/>
              <a:t>Will a team win tomorrow’s game (outcomes are yes or no).</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67"/>
        <p:cNvGrpSpPr/>
        <p:nvPr/>
      </p:nvGrpSpPr>
      <p:grpSpPr>
        <a:xfrm>
          <a:off x="0" y="0"/>
          <a:ext cx="0" cy="0"/>
          <a:chOff x="0" y="0"/>
          <a:chExt cx="0" cy="0"/>
        </a:xfrm>
      </p:grpSpPr>
      <p:sp>
        <p:nvSpPr>
          <p:cNvPr id="3968" name="Google Shape;3968;p56"/>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Multinomial Logistic </a:t>
            </a:r>
            <a:r>
              <a:rPr lang="en">
                <a:solidFill>
                  <a:schemeClr val="accent2"/>
                </a:solidFill>
              </a:rPr>
              <a:t>Regression</a:t>
            </a:r>
            <a:endParaRPr/>
          </a:p>
        </p:txBody>
      </p:sp>
      <p:grpSp>
        <p:nvGrpSpPr>
          <p:cNvPr id="3969" name="Google Shape;3969;p56"/>
          <p:cNvGrpSpPr/>
          <p:nvPr/>
        </p:nvGrpSpPr>
        <p:grpSpPr>
          <a:xfrm rot="-5400000">
            <a:off x="8110314" y="2450703"/>
            <a:ext cx="883262" cy="242091"/>
            <a:chOff x="2300350" y="2601250"/>
            <a:chExt cx="2275275" cy="623625"/>
          </a:xfrm>
        </p:grpSpPr>
        <p:sp>
          <p:nvSpPr>
            <p:cNvPr id="3970" name="Google Shape;3970;p5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5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5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5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5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5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6" name="Google Shape;3976;p56"/>
          <p:cNvGrpSpPr/>
          <p:nvPr/>
        </p:nvGrpSpPr>
        <p:grpSpPr>
          <a:xfrm>
            <a:off x="5343367" y="251416"/>
            <a:ext cx="1105976" cy="133969"/>
            <a:chOff x="8183182" y="663852"/>
            <a:chExt cx="1475028" cy="178673"/>
          </a:xfrm>
        </p:grpSpPr>
        <p:grpSp>
          <p:nvGrpSpPr>
            <p:cNvPr id="3977" name="Google Shape;3977;p56"/>
            <p:cNvGrpSpPr/>
            <p:nvPr/>
          </p:nvGrpSpPr>
          <p:grpSpPr>
            <a:xfrm>
              <a:off x="8183182" y="774425"/>
              <a:ext cx="1178025" cy="68100"/>
              <a:chOff x="2024450" y="204150"/>
              <a:chExt cx="1178025" cy="68100"/>
            </a:xfrm>
          </p:grpSpPr>
          <p:sp>
            <p:nvSpPr>
              <p:cNvPr id="3978" name="Google Shape;3978;p5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5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5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5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5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5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5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5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5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5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8" name="Google Shape;3988;p56"/>
            <p:cNvGrpSpPr/>
            <p:nvPr/>
          </p:nvGrpSpPr>
          <p:grpSpPr>
            <a:xfrm>
              <a:off x="8480185" y="663852"/>
              <a:ext cx="1178025" cy="68100"/>
              <a:chOff x="2024450" y="204150"/>
              <a:chExt cx="1178025" cy="68100"/>
            </a:xfrm>
          </p:grpSpPr>
          <p:sp>
            <p:nvSpPr>
              <p:cNvPr id="3989" name="Google Shape;3989;p5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5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5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5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5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5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5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5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5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5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99" name="Google Shape;3999;p56"/>
          <p:cNvGrpSpPr/>
          <p:nvPr/>
        </p:nvGrpSpPr>
        <p:grpSpPr>
          <a:xfrm rot="5400000">
            <a:off x="4199250" y="4304299"/>
            <a:ext cx="98902" cy="553090"/>
            <a:chOff x="4898850" y="4820550"/>
            <a:chExt cx="98902" cy="553090"/>
          </a:xfrm>
        </p:grpSpPr>
        <p:sp>
          <p:nvSpPr>
            <p:cNvPr id="4000" name="Google Shape;4000;p5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5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5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5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5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5" name="Google Shape;4005;p56"/>
          <p:cNvGrpSpPr/>
          <p:nvPr/>
        </p:nvGrpSpPr>
        <p:grpSpPr>
          <a:xfrm flipH="1">
            <a:off x="-1562055" y="3490391"/>
            <a:ext cx="2297800" cy="347400"/>
            <a:chOff x="7644195" y="3512791"/>
            <a:chExt cx="2297800" cy="347400"/>
          </a:xfrm>
        </p:grpSpPr>
        <p:sp>
          <p:nvSpPr>
            <p:cNvPr id="4006" name="Google Shape;4006;p56"/>
            <p:cNvSpPr/>
            <p:nvPr/>
          </p:nvSpPr>
          <p:spPr>
            <a:xfrm flipH="1">
              <a:off x="7947295" y="37920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56"/>
            <p:cNvSpPr/>
            <p:nvPr/>
          </p:nvSpPr>
          <p:spPr>
            <a:xfrm flipH="1">
              <a:off x="7644195" y="35127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8" name="Google Shape;4008;p56"/>
          <p:cNvSpPr txBox="1">
            <a:spLocks noGrp="1"/>
          </p:cNvSpPr>
          <p:nvPr>
            <p:ph type="body" idx="4294967295"/>
          </p:nvPr>
        </p:nvSpPr>
        <p:spPr>
          <a:xfrm>
            <a:off x="713100" y="1187700"/>
            <a:ext cx="7717800" cy="3146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a:solidFill>
                  <a:schemeClr val="accent2"/>
                </a:solidFill>
              </a:rPr>
              <a:t>Multinomial</a:t>
            </a:r>
            <a:r>
              <a:rPr lang="en"/>
              <a:t> logistic regression is a model where there are multiple classes that an item can be classified as. There is a set of three or more predefined classes set up prior to running the model. Examples include:</a:t>
            </a:r>
            <a:endParaRPr/>
          </a:p>
          <a:p>
            <a:pPr marL="457200" lvl="0" indent="-317500" algn="l" rtl="0">
              <a:lnSpc>
                <a:spcPct val="150000"/>
              </a:lnSpc>
              <a:spcBef>
                <a:spcPts val="1000"/>
              </a:spcBef>
              <a:spcAft>
                <a:spcPts val="0"/>
              </a:spcAft>
              <a:buClr>
                <a:schemeClr val="accent2"/>
              </a:buClr>
              <a:buSzPts val="1400"/>
              <a:buChar char="●"/>
            </a:pPr>
            <a:r>
              <a:rPr lang="en"/>
              <a:t>Classifying texts into what language they come from.</a:t>
            </a:r>
            <a:endParaRPr/>
          </a:p>
          <a:p>
            <a:pPr marL="457200" lvl="0" indent="-317500" algn="l" rtl="0">
              <a:lnSpc>
                <a:spcPct val="150000"/>
              </a:lnSpc>
              <a:spcBef>
                <a:spcPts val="0"/>
              </a:spcBef>
              <a:spcAft>
                <a:spcPts val="0"/>
              </a:spcAft>
              <a:buClr>
                <a:schemeClr val="accent2"/>
              </a:buClr>
              <a:buSzPts val="1400"/>
              <a:buChar char="●"/>
            </a:pPr>
            <a:r>
              <a:rPr lang="en"/>
              <a:t>Predicting whether a student will go to college, trade school or into the workforce.</a:t>
            </a:r>
            <a:endParaRPr/>
          </a:p>
          <a:p>
            <a:pPr marL="457200" lvl="0" indent="-317500" algn="l" rtl="0">
              <a:lnSpc>
                <a:spcPct val="150000"/>
              </a:lnSpc>
              <a:spcBef>
                <a:spcPts val="0"/>
              </a:spcBef>
              <a:spcAft>
                <a:spcPts val="0"/>
              </a:spcAft>
              <a:buClr>
                <a:schemeClr val="accent2"/>
              </a:buClr>
              <a:buSzPts val="1400"/>
              <a:buChar char="●"/>
            </a:pPr>
            <a:r>
              <a:rPr lang="en"/>
              <a:t>Does your cat prefer wet food, dry food or human food?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12"/>
        <p:cNvGrpSpPr/>
        <p:nvPr/>
      </p:nvGrpSpPr>
      <p:grpSpPr>
        <a:xfrm>
          <a:off x="0" y="0"/>
          <a:ext cx="0" cy="0"/>
          <a:chOff x="0" y="0"/>
          <a:chExt cx="0" cy="0"/>
        </a:xfrm>
      </p:grpSpPr>
      <p:sp>
        <p:nvSpPr>
          <p:cNvPr id="4013" name="Google Shape;4013;p57"/>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Ordinal Logistic </a:t>
            </a:r>
            <a:r>
              <a:rPr lang="en">
                <a:solidFill>
                  <a:schemeClr val="accent2"/>
                </a:solidFill>
              </a:rPr>
              <a:t>Regression</a:t>
            </a:r>
            <a:endParaRPr/>
          </a:p>
        </p:txBody>
      </p:sp>
      <p:grpSp>
        <p:nvGrpSpPr>
          <p:cNvPr id="4014" name="Google Shape;4014;p57"/>
          <p:cNvGrpSpPr/>
          <p:nvPr/>
        </p:nvGrpSpPr>
        <p:grpSpPr>
          <a:xfrm rot="-5400000">
            <a:off x="8110314" y="2450703"/>
            <a:ext cx="883262" cy="242091"/>
            <a:chOff x="2300350" y="2601250"/>
            <a:chExt cx="2275275" cy="623625"/>
          </a:xfrm>
        </p:grpSpPr>
        <p:sp>
          <p:nvSpPr>
            <p:cNvPr id="4015" name="Google Shape;4015;p5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5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5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5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5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5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1" name="Google Shape;4021;p57"/>
          <p:cNvGrpSpPr/>
          <p:nvPr/>
        </p:nvGrpSpPr>
        <p:grpSpPr>
          <a:xfrm>
            <a:off x="5343367" y="251416"/>
            <a:ext cx="1105976" cy="133969"/>
            <a:chOff x="8183182" y="663852"/>
            <a:chExt cx="1475028" cy="178673"/>
          </a:xfrm>
        </p:grpSpPr>
        <p:grpSp>
          <p:nvGrpSpPr>
            <p:cNvPr id="4022" name="Google Shape;4022;p57"/>
            <p:cNvGrpSpPr/>
            <p:nvPr/>
          </p:nvGrpSpPr>
          <p:grpSpPr>
            <a:xfrm>
              <a:off x="8183182" y="774425"/>
              <a:ext cx="1178025" cy="68100"/>
              <a:chOff x="2024450" y="204150"/>
              <a:chExt cx="1178025" cy="68100"/>
            </a:xfrm>
          </p:grpSpPr>
          <p:sp>
            <p:nvSpPr>
              <p:cNvPr id="4023" name="Google Shape;4023;p5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5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5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5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5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5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5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5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5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5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3" name="Google Shape;4033;p57"/>
            <p:cNvGrpSpPr/>
            <p:nvPr/>
          </p:nvGrpSpPr>
          <p:grpSpPr>
            <a:xfrm>
              <a:off x="8480185" y="663852"/>
              <a:ext cx="1178025" cy="68100"/>
              <a:chOff x="2024450" y="204150"/>
              <a:chExt cx="1178025" cy="68100"/>
            </a:xfrm>
          </p:grpSpPr>
          <p:sp>
            <p:nvSpPr>
              <p:cNvPr id="4034" name="Google Shape;4034;p5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5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5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5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5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5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5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5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5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5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44" name="Google Shape;4044;p57"/>
          <p:cNvGrpSpPr/>
          <p:nvPr/>
        </p:nvGrpSpPr>
        <p:grpSpPr>
          <a:xfrm rot="5400000">
            <a:off x="4199250" y="4304299"/>
            <a:ext cx="98902" cy="553090"/>
            <a:chOff x="4898850" y="4820550"/>
            <a:chExt cx="98902" cy="553090"/>
          </a:xfrm>
        </p:grpSpPr>
        <p:sp>
          <p:nvSpPr>
            <p:cNvPr id="4045" name="Google Shape;4045;p5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5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5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5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5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0" name="Google Shape;4050;p57"/>
          <p:cNvGrpSpPr/>
          <p:nvPr/>
        </p:nvGrpSpPr>
        <p:grpSpPr>
          <a:xfrm flipH="1">
            <a:off x="-1562055" y="3490391"/>
            <a:ext cx="2297800" cy="347400"/>
            <a:chOff x="7644195" y="3512791"/>
            <a:chExt cx="2297800" cy="347400"/>
          </a:xfrm>
        </p:grpSpPr>
        <p:sp>
          <p:nvSpPr>
            <p:cNvPr id="4051" name="Google Shape;4051;p57"/>
            <p:cNvSpPr/>
            <p:nvPr/>
          </p:nvSpPr>
          <p:spPr>
            <a:xfrm flipH="1">
              <a:off x="7947295" y="37920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57"/>
            <p:cNvSpPr/>
            <p:nvPr/>
          </p:nvSpPr>
          <p:spPr>
            <a:xfrm flipH="1">
              <a:off x="7644195" y="35127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3" name="Google Shape;4053;p57"/>
          <p:cNvSpPr txBox="1">
            <a:spLocks noGrp="1"/>
          </p:cNvSpPr>
          <p:nvPr>
            <p:ph type="body" idx="4294967295"/>
          </p:nvPr>
        </p:nvSpPr>
        <p:spPr>
          <a:xfrm>
            <a:off x="713100" y="1187700"/>
            <a:ext cx="7717800" cy="3146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a:solidFill>
                  <a:schemeClr val="accent2"/>
                </a:solidFill>
              </a:rPr>
              <a:t>Ordinal </a:t>
            </a:r>
            <a:r>
              <a:rPr lang="en"/>
              <a:t>logistic regression is also a model where there are multiple classes that an item can be classified as; however, in this case an ordering of classes is required. Classes do not need to be proportionate. The distance between each class can vary. Examples include:</a:t>
            </a:r>
            <a:endParaRPr/>
          </a:p>
          <a:p>
            <a:pPr marL="457200" lvl="0" indent="-317500" algn="l" rtl="0">
              <a:lnSpc>
                <a:spcPct val="150000"/>
              </a:lnSpc>
              <a:spcBef>
                <a:spcPts val="1000"/>
              </a:spcBef>
              <a:spcAft>
                <a:spcPts val="0"/>
              </a:spcAft>
              <a:buClr>
                <a:schemeClr val="accent2"/>
              </a:buClr>
              <a:buSzPts val="1400"/>
              <a:buChar char="●"/>
            </a:pPr>
            <a:r>
              <a:rPr lang="en"/>
              <a:t>Ranking restaurants on a scale of 0 to 5 stars.</a:t>
            </a:r>
            <a:endParaRPr/>
          </a:p>
          <a:p>
            <a:pPr marL="457200" lvl="0" indent="-317500" algn="l" rtl="0">
              <a:lnSpc>
                <a:spcPct val="150000"/>
              </a:lnSpc>
              <a:spcBef>
                <a:spcPts val="0"/>
              </a:spcBef>
              <a:spcAft>
                <a:spcPts val="0"/>
              </a:spcAft>
              <a:buClr>
                <a:schemeClr val="accent2"/>
              </a:buClr>
              <a:buSzPts val="1400"/>
              <a:buChar char="●"/>
            </a:pPr>
            <a:r>
              <a:rPr lang="en"/>
              <a:t>Predicting the podium results of an Olympic event.</a:t>
            </a:r>
            <a:endParaRPr/>
          </a:p>
          <a:p>
            <a:pPr marL="457200" lvl="0" indent="-317500" algn="l" rtl="0">
              <a:lnSpc>
                <a:spcPct val="150000"/>
              </a:lnSpc>
              <a:spcBef>
                <a:spcPts val="0"/>
              </a:spcBef>
              <a:spcAft>
                <a:spcPts val="0"/>
              </a:spcAft>
              <a:buClr>
                <a:schemeClr val="accent2"/>
              </a:buClr>
              <a:buSzPts val="1400"/>
              <a:buChar char="●"/>
            </a:pPr>
            <a:r>
              <a:rPr lang="en"/>
              <a:t>Assessing a choice of candidates, specifically in places that institute ranked-choice voting.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57"/>
        <p:cNvGrpSpPr/>
        <p:nvPr/>
      </p:nvGrpSpPr>
      <p:grpSpPr>
        <a:xfrm>
          <a:off x="0" y="0"/>
          <a:ext cx="0" cy="0"/>
          <a:chOff x="0" y="0"/>
          <a:chExt cx="0" cy="0"/>
        </a:xfrm>
      </p:grpSpPr>
      <p:grpSp>
        <p:nvGrpSpPr>
          <p:cNvPr id="4058" name="Google Shape;4058;p58"/>
          <p:cNvGrpSpPr/>
          <p:nvPr/>
        </p:nvGrpSpPr>
        <p:grpSpPr>
          <a:xfrm>
            <a:off x="7809182" y="1730029"/>
            <a:ext cx="2250993" cy="228146"/>
            <a:chOff x="7809182" y="1151604"/>
            <a:chExt cx="2250993" cy="228146"/>
          </a:xfrm>
        </p:grpSpPr>
        <p:sp>
          <p:nvSpPr>
            <p:cNvPr id="4059" name="Google Shape;4059;p58"/>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58"/>
            <p:cNvSpPr/>
            <p:nvPr/>
          </p:nvSpPr>
          <p:spPr>
            <a:xfrm rot="10800000">
              <a:off x="8065475" y="1311650"/>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1" name="Google Shape;4061;p58"/>
          <p:cNvSpPr/>
          <p:nvPr/>
        </p:nvSpPr>
        <p:spPr>
          <a:xfrm rot="10800000" flipH="1">
            <a:off x="-864812" y="425928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58"/>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Support Vector </a:t>
            </a:r>
            <a:r>
              <a:rPr lang="en">
                <a:solidFill>
                  <a:schemeClr val="accent2"/>
                </a:solidFill>
              </a:rPr>
              <a:t>Machine (SVM)</a:t>
            </a:r>
            <a:endParaRPr/>
          </a:p>
        </p:txBody>
      </p:sp>
      <p:sp>
        <p:nvSpPr>
          <p:cNvPr id="4063" name="Google Shape;4063;p58"/>
          <p:cNvSpPr txBox="1">
            <a:spLocks noGrp="1"/>
          </p:cNvSpPr>
          <p:nvPr>
            <p:ph type="body" idx="4294967295"/>
          </p:nvPr>
        </p:nvSpPr>
        <p:spPr>
          <a:xfrm>
            <a:off x="713100" y="1187700"/>
            <a:ext cx="7183200" cy="13356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000"/>
              </a:spcAft>
              <a:buClr>
                <a:schemeClr val="dk1"/>
              </a:buClr>
              <a:buSzPts val="1100"/>
              <a:buFont typeface="Arial"/>
              <a:buNone/>
            </a:pPr>
            <a:r>
              <a:rPr lang="en"/>
              <a:t>Support Vector Machine (SVM) is a supervised machine learning algorithm that can be used for both classification or regression challenges. In the SVM algorithm, we plot each data item as a point in n-dimensional space. Then, we perform classification by finding the hyper-plane that differentiates the two classes very well</a:t>
            </a:r>
            <a:endParaRPr/>
          </a:p>
        </p:txBody>
      </p:sp>
      <p:pic>
        <p:nvPicPr>
          <p:cNvPr id="4064" name="Google Shape;4064;p58"/>
          <p:cNvPicPr preferRelativeResize="0"/>
          <p:nvPr/>
        </p:nvPicPr>
        <p:blipFill>
          <a:blip r:embed="rId3">
            <a:alphaModFix/>
          </a:blip>
          <a:stretch>
            <a:fillRect/>
          </a:stretch>
        </p:blipFill>
        <p:spPr>
          <a:xfrm>
            <a:off x="4254088" y="2523300"/>
            <a:ext cx="3239980" cy="2315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97"/>
        <p:cNvGrpSpPr/>
        <p:nvPr/>
      </p:nvGrpSpPr>
      <p:grpSpPr>
        <a:xfrm>
          <a:off x="0" y="0"/>
          <a:ext cx="0" cy="0"/>
          <a:chOff x="0" y="0"/>
          <a:chExt cx="0" cy="0"/>
        </a:xfrm>
      </p:grpSpPr>
      <p:sp>
        <p:nvSpPr>
          <p:cNvPr id="2698" name="Google Shape;2698;p32"/>
          <p:cNvSpPr/>
          <p:nvPr/>
        </p:nvSpPr>
        <p:spPr>
          <a:xfrm>
            <a:off x="1453350" y="3393677"/>
            <a:ext cx="6237300" cy="4380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2"/>
          <p:cNvSpPr txBox="1">
            <a:spLocks noGrp="1"/>
          </p:cNvSpPr>
          <p:nvPr>
            <p:ph type="title"/>
          </p:nvPr>
        </p:nvSpPr>
        <p:spPr>
          <a:xfrm>
            <a:off x="713100" y="2405677"/>
            <a:ext cx="7717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solidFill>
                <a:schemeClr val="accent2"/>
              </a:solidFill>
            </a:endParaRPr>
          </a:p>
        </p:txBody>
      </p:sp>
      <p:sp>
        <p:nvSpPr>
          <p:cNvPr id="2700" name="Google Shape;2700;p32"/>
          <p:cNvSpPr txBox="1">
            <a:spLocks noGrp="1"/>
          </p:cNvSpPr>
          <p:nvPr>
            <p:ph type="subTitle" idx="1"/>
          </p:nvPr>
        </p:nvSpPr>
        <p:spPr>
          <a:xfrm>
            <a:off x="1858650" y="3415877"/>
            <a:ext cx="5426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2701" name="Google Shape;2701;p32"/>
          <p:cNvSpPr txBox="1">
            <a:spLocks noGrp="1"/>
          </p:cNvSpPr>
          <p:nvPr>
            <p:ph type="title" idx="2"/>
          </p:nvPr>
        </p:nvSpPr>
        <p:spPr>
          <a:xfrm>
            <a:off x="3132450" y="1484973"/>
            <a:ext cx="2879100" cy="92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2702" name="Google Shape;2702;p32"/>
          <p:cNvGrpSpPr/>
          <p:nvPr/>
        </p:nvGrpSpPr>
        <p:grpSpPr>
          <a:xfrm rot="-5400000">
            <a:off x="2746096" y="55862"/>
            <a:ext cx="1823016" cy="296643"/>
            <a:chOff x="7857346" y="3902355"/>
            <a:chExt cx="1823016" cy="296643"/>
          </a:xfrm>
        </p:grpSpPr>
        <p:sp>
          <p:nvSpPr>
            <p:cNvPr id="2703" name="Google Shape;2703;p3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2"/>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2"/>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2"/>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9" name="Google Shape;2709;p32"/>
          <p:cNvGrpSpPr/>
          <p:nvPr/>
        </p:nvGrpSpPr>
        <p:grpSpPr>
          <a:xfrm rot="5400000">
            <a:off x="1639375" y="1028400"/>
            <a:ext cx="98902" cy="553090"/>
            <a:chOff x="4898850" y="4820550"/>
            <a:chExt cx="98902" cy="553090"/>
          </a:xfrm>
        </p:grpSpPr>
        <p:sp>
          <p:nvSpPr>
            <p:cNvPr id="2710" name="Google Shape;2710;p3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5" name="Google Shape;2715;p32"/>
          <p:cNvGrpSpPr/>
          <p:nvPr/>
        </p:nvGrpSpPr>
        <p:grpSpPr>
          <a:xfrm>
            <a:off x="1609176" y="4434219"/>
            <a:ext cx="1252897" cy="51000"/>
            <a:chOff x="2915381" y="4104819"/>
            <a:chExt cx="1252897" cy="51000"/>
          </a:xfrm>
        </p:grpSpPr>
        <p:sp>
          <p:nvSpPr>
            <p:cNvPr id="2716" name="Google Shape;2716;p32"/>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2"/>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2"/>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2"/>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2"/>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2"/>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2"/>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2"/>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2"/>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2"/>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2"/>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2"/>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2"/>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2"/>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0" name="Google Shape;2730;p32"/>
          <p:cNvGrpSpPr/>
          <p:nvPr/>
        </p:nvGrpSpPr>
        <p:grpSpPr>
          <a:xfrm>
            <a:off x="5495767" y="691791"/>
            <a:ext cx="1105976" cy="133969"/>
            <a:chOff x="8183182" y="663852"/>
            <a:chExt cx="1475028" cy="178673"/>
          </a:xfrm>
        </p:grpSpPr>
        <p:grpSp>
          <p:nvGrpSpPr>
            <p:cNvPr id="2731" name="Google Shape;2731;p32"/>
            <p:cNvGrpSpPr/>
            <p:nvPr/>
          </p:nvGrpSpPr>
          <p:grpSpPr>
            <a:xfrm>
              <a:off x="8183182" y="774425"/>
              <a:ext cx="1178025" cy="68100"/>
              <a:chOff x="2024450" y="204150"/>
              <a:chExt cx="1178025" cy="68100"/>
            </a:xfrm>
          </p:grpSpPr>
          <p:sp>
            <p:nvSpPr>
              <p:cNvPr id="2732" name="Google Shape;2732;p3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2" name="Google Shape;2742;p32"/>
            <p:cNvGrpSpPr/>
            <p:nvPr/>
          </p:nvGrpSpPr>
          <p:grpSpPr>
            <a:xfrm>
              <a:off x="8480185" y="663852"/>
              <a:ext cx="1178025" cy="68100"/>
              <a:chOff x="2024450" y="204150"/>
              <a:chExt cx="1178025" cy="68100"/>
            </a:xfrm>
          </p:grpSpPr>
          <p:sp>
            <p:nvSpPr>
              <p:cNvPr id="2743" name="Google Shape;2743;p3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53" name="Google Shape;2753;p32"/>
          <p:cNvGrpSpPr/>
          <p:nvPr/>
        </p:nvGrpSpPr>
        <p:grpSpPr>
          <a:xfrm rot="5400000">
            <a:off x="5968600" y="4273462"/>
            <a:ext cx="98902" cy="553090"/>
            <a:chOff x="4898850" y="4820550"/>
            <a:chExt cx="98902" cy="553090"/>
          </a:xfrm>
        </p:grpSpPr>
        <p:sp>
          <p:nvSpPr>
            <p:cNvPr id="2754" name="Google Shape;2754;p3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68"/>
        <p:cNvGrpSpPr/>
        <p:nvPr/>
      </p:nvGrpSpPr>
      <p:grpSpPr>
        <a:xfrm>
          <a:off x="0" y="0"/>
          <a:ext cx="0" cy="0"/>
          <a:chOff x="0" y="0"/>
          <a:chExt cx="0" cy="0"/>
        </a:xfrm>
      </p:grpSpPr>
      <p:sp>
        <p:nvSpPr>
          <p:cNvPr id="4069" name="Google Shape;4069;p59"/>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Support Vector </a:t>
            </a:r>
            <a:r>
              <a:rPr lang="en">
                <a:solidFill>
                  <a:schemeClr val="accent2"/>
                </a:solidFill>
              </a:rPr>
              <a:t>Machine (SVM)</a:t>
            </a:r>
            <a:endParaRPr/>
          </a:p>
        </p:txBody>
      </p:sp>
      <p:sp>
        <p:nvSpPr>
          <p:cNvPr id="4070" name="Google Shape;4070;p59"/>
          <p:cNvSpPr txBox="1">
            <a:spLocks noGrp="1"/>
          </p:cNvSpPr>
          <p:nvPr>
            <p:ph type="body" idx="4294967295"/>
          </p:nvPr>
        </p:nvSpPr>
        <p:spPr>
          <a:xfrm>
            <a:off x="713100" y="1187700"/>
            <a:ext cx="7183200" cy="4545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000"/>
              </a:spcAft>
              <a:buClr>
                <a:schemeClr val="dk1"/>
              </a:buClr>
              <a:buSzPts val="1100"/>
              <a:buFont typeface="Arial"/>
              <a:buNone/>
            </a:pPr>
            <a:r>
              <a:rPr lang="en"/>
              <a:t>Scenarios :</a:t>
            </a:r>
            <a:endParaRPr/>
          </a:p>
        </p:txBody>
      </p:sp>
      <p:pic>
        <p:nvPicPr>
          <p:cNvPr id="4071" name="Google Shape;4071;p59"/>
          <p:cNvPicPr preferRelativeResize="0"/>
          <p:nvPr/>
        </p:nvPicPr>
        <p:blipFill>
          <a:blip r:embed="rId3">
            <a:alphaModFix/>
          </a:blip>
          <a:stretch>
            <a:fillRect/>
          </a:stretch>
        </p:blipFill>
        <p:spPr>
          <a:xfrm>
            <a:off x="1060025" y="1642200"/>
            <a:ext cx="3846251" cy="2716850"/>
          </a:xfrm>
          <a:prstGeom prst="rect">
            <a:avLst/>
          </a:prstGeom>
          <a:noFill/>
          <a:ln>
            <a:noFill/>
          </a:ln>
        </p:spPr>
      </p:pic>
      <p:pic>
        <p:nvPicPr>
          <p:cNvPr id="4072" name="Google Shape;4072;p59"/>
          <p:cNvPicPr preferRelativeResize="0"/>
          <p:nvPr/>
        </p:nvPicPr>
        <p:blipFill>
          <a:blip r:embed="rId4">
            <a:alphaModFix/>
          </a:blip>
          <a:stretch>
            <a:fillRect/>
          </a:stretch>
        </p:blipFill>
        <p:spPr>
          <a:xfrm>
            <a:off x="5058675" y="1642200"/>
            <a:ext cx="3846250" cy="273827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71"/>
                                        </p:tgtEl>
                                        <p:attrNameLst>
                                          <p:attrName>style.visibility</p:attrName>
                                        </p:attrNameLst>
                                      </p:cBhvr>
                                      <p:to>
                                        <p:strVal val="visible"/>
                                      </p:to>
                                    </p:set>
                                    <p:animEffect transition="in" filter="fade">
                                      <p:cBhvr>
                                        <p:cTn id="7" dur="1000"/>
                                        <p:tgtEl>
                                          <p:spTgt spid="40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72"/>
                                        </p:tgtEl>
                                        <p:attrNameLst>
                                          <p:attrName>style.visibility</p:attrName>
                                        </p:attrNameLst>
                                      </p:cBhvr>
                                      <p:to>
                                        <p:strVal val="visible"/>
                                      </p:to>
                                    </p:set>
                                    <p:animEffect transition="in" filter="fade">
                                      <p:cBhvr>
                                        <p:cTn id="12" dur="1000"/>
                                        <p:tgtEl>
                                          <p:spTgt spid="4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76"/>
        <p:cNvGrpSpPr/>
        <p:nvPr/>
      </p:nvGrpSpPr>
      <p:grpSpPr>
        <a:xfrm>
          <a:off x="0" y="0"/>
          <a:ext cx="0" cy="0"/>
          <a:chOff x="0" y="0"/>
          <a:chExt cx="0" cy="0"/>
        </a:xfrm>
      </p:grpSpPr>
      <p:sp>
        <p:nvSpPr>
          <p:cNvPr id="4077" name="Google Shape;4077;p60"/>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Support Vector </a:t>
            </a:r>
            <a:r>
              <a:rPr lang="en">
                <a:solidFill>
                  <a:schemeClr val="accent2"/>
                </a:solidFill>
              </a:rPr>
              <a:t>Machine (SVM)</a:t>
            </a:r>
            <a:endParaRPr/>
          </a:p>
        </p:txBody>
      </p:sp>
      <p:pic>
        <p:nvPicPr>
          <p:cNvPr id="4078" name="Google Shape;4078;p60"/>
          <p:cNvPicPr preferRelativeResize="0"/>
          <p:nvPr/>
        </p:nvPicPr>
        <p:blipFill>
          <a:blip r:embed="rId3">
            <a:alphaModFix/>
          </a:blip>
          <a:stretch>
            <a:fillRect/>
          </a:stretch>
        </p:blipFill>
        <p:spPr>
          <a:xfrm>
            <a:off x="5114481" y="1577275"/>
            <a:ext cx="3727969" cy="2716850"/>
          </a:xfrm>
          <a:prstGeom prst="rect">
            <a:avLst/>
          </a:prstGeom>
          <a:noFill/>
          <a:ln>
            <a:noFill/>
          </a:ln>
        </p:spPr>
      </p:pic>
      <p:pic>
        <p:nvPicPr>
          <p:cNvPr id="4079" name="Google Shape;4079;p60"/>
          <p:cNvPicPr preferRelativeResize="0"/>
          <p:nvPr/>
        </p:nvPicPr>
        <p:blipFill>
          <a:blip r:embed="rId4">
            <a:alphaModFix/>
          </a:blip>
          <a:stretch>
            <a:fillRect/>
          </a:stretch>
        </p:blipFill>
        <p:spPr>
          <a:xfrm>
            <a:off x="1024650" y="1577275"/>
            <a:ext cx="3803585" cy="27168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79"/>
                                        </p:tgtEl>
                                        <p:attrNameLst>
                                          <p:attrName>style.visibility</p:attrName>
                                        </p:attrNameLst>
                                      </p:cBhvr>
                                      <p:to>
                                        <p:strVal val="visible"/>
                                      </p:to>
                                    </p:set>
                                    <p:animEffect transition="in" filter="fade">
                                      <p:cBhvr>
                                        <p:cTn id="7" dur="1000"/>
                                        <p:tgtEl>
                                          <p:spTgt spid="40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78"/>
                                        </p:tgtEl>
                                        <p:attrNameLst>
                                          <p:attrName>style.visibility</p:attrName>
                                        </p:attrNameLst>
                                      </p:cBhvr>
                                      <p:to>
                                        <p:strVal val="visible"/>
                                      </p:to>
                                    </p:set>
                                    <p:animEffect transition="in" filter="fade">
                                      <p:cBhvr>
                                        <p:cTn id="12" dur="1000"/>
                                        <p:tgtEl>
                                          <p:spTgt spid="4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83"/>
        <p:cNvGrpSpPr/>
        <p:nvPr/>
      </p:nvGrpSpPr>
      <p:grpSpPr>
        <a:xfrm>
          <a:off x="0" y="0"/>
          <a:ext cx="0" cy="0"/>
          <a:chOff x="0" y="0"/>
          <a:chExt cx="0" cy="0"/>
        </a:xfrm>
      </p:grpSpPr>
      <p:sp>
        <p:nvSpPr>
          <p:cNvPr id="4084" name="Google Shape;4084;p61"/>
          <p:cNvSpPr/>
          <p:nvPr/>
        </p:nvSpPr>
        <p:spPr>
          <a:xfrm>
            <a:off x="3701400" y="3393675"/>
            <a:ext cx="4729500" cy="4380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61"/>
          <p:cNvSpPr txBox="1">
            <a:spLocks noGrp="1"/>
          </p:cNvSpPr>
          <p:nvPr>
            <p:ph type="title"/>
          </p:nvPr>
        </p:nvSpPr>
        <p:spPr>
          <a:xfrm>
            <a:off x="713100" y="2405675"/>
            <a:ext cx="75834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DEMO</a:t>
            </a:r>
            <a:endParaRPr/>
          </a:p>
        </p:txBody>
      </p:sp>
      <p:sp>
        <p:nvSpPr>
          <p:cNvPr id="4086" name="Google Shape;4086;p61"/>
          <p:cNvSpPr txBox="1">
            <a:spLocks noGrp="1"/>
          </p:cNvSpPr>
          <p:nvPr>
            <p:ph type="title" idx="2"/>
          </p:nvPr>
        </p:nvSpPr>
        <p:spPr>
          <a:xfrm>
            <a:off x="5961000" y="1484975"/>
            <a:ext cx="2335500" cy="920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05</a:t>
            </a:r>
            <a:endParaRPr/>
          </a:p>
        </p:txBody>
      </p:sp>
      <p:sp>
        <p:nvSpPr>
          <p:cNvPr id="4087" name="Google Shape;4087;p61"/>
          <p:cNvSpPr txBox="1">
            <a:spLocks noGrp="1"/>
          </p:cNvSpPr>
          <p:nvPr>
            <p:ph type="subTitle" idx="1"/>
          </p:nvPr>
        </p:nvSpPr>
        <p:spPr>
          <a:xfrm>
            <a:off x="3567000" y="3415875"/>
            <a:ext cx="47295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Implementation</a:t>
            </a:r>
            <a:endParaRPr/>
          </a:p>
        </p:txBody>
      </p:sp>
      <p:grpSp>
        <p:nvGrpSpPr>
          <p:cNvPr id="4088" name="Google Shape;4088;p61"/>
          <p:cNvGrpSpPr/>
          <p:nvPr/>
        </p:nvGrpSpPr>
        <p:grpSpPr>
          <a:xfrm flipH="1">
            <a:off x="5624514" y="4219003"/>
            <a:ext cx="883262" cy="242091"/>
            <a:chOff x="2300350" y="2601250"/>
            <a:chExt cx="2275275" cy="623625"/>
          </a:xfrm>
        </p:grpSpPr>
        <p:sp>
          <p:nvSpPr>
            <p:cNvPr id="4089" name="Google Shape;4089;p6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6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6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6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6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6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5" name="Google Shape;4095;p61"/>
          <p:cNvGrpSpPr/>
          <p:nvPr/>
        </p:nvGrpSpPr>
        <p:grpSpPr>
          <a:xfrm rot="5400000">
            <a:off x="2406975" y="1552975"/>
            <a:ext cx="98902" cy="553090"/>
            <a:chOff x="4898850" y="4820550"/>
            <a:chExt cx="98902" cy="553090"/>
          </a:xfrm>
        </p:grpSpPr>
        <p:sp>
          <p:nvSpPr>
            <p:cNvPr id="4096" name="Google Shape;4096;p6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6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6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6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6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1" name="Google Shape;4101;p61"/>
          <p:cNvGrpSpPr/>
          <p:nvPr/>
        </p:nvGrpSpPr>
        <p:grpSpPr>
          <a:xfrm>
            <a:off x="1764792" y="3545691"/>
            <a:ext cx="1105976" cy="133969"/>
            <a:chOff x="8183182" y="663852"/>
            <a:chExt cx="1475028" cy="178673"/>
          </a:xfrm>
        </p:grpSpPr>
        <p:grpSp>
          <p:nvGrpSpPr>
            <p:cNvPr id="4102" name="Google Shape;4102;p61"/>
            <p:cNvGrpSpPr/>
            <p:nvPr/>
          </p:nvGrpSpPr>
          <p:grpSpPr>
            <a:xfrm>
              <a:off x="8183182" y="774425"/>
              <a:ext cx="1178025" cy="68100"/>
              <a:chOff x="2024450" y="204150"/>
              <a:chExt cx="1178025" cy="68100"/>
            </a:xfrm>
          </p:grpSpPr>
          <p:sp>
            <p:nvSpPr>
              <p:cNvPr id="4103" name="Google Shape;4103;p6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6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6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6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6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6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6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6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6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6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3" name="Google Shape;4113;p61"/>
            <p:cNvGrpSpPr/>
            <p:nvPr/>
          </p:nvGrpSpPr>
          <p:grpSpPr>
            <a:xfrm>
              <a:off x="8480185" y="663852"/>
              <a:ext cx="1178025" cy="68100"/>
              <a:chOff x="2024450" y="204150"/>
              <a:chExt cx="1178025" cy="68100"/>
            </a:xfrm>
          </p:grpSpPr>
          <p:sp>
            <p:nvSpPr>
              <p:cNvPr id="4114" name="Google Shape;4114;p6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6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6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6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6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6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6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6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6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6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24" name="Google Shape;4124;p61"/>
          <p:cNvGrpSpPr/>
          <p:nvPr/>
        </p:nvGrpSpPr>
        <p:grpSpPr>
          <a:xfrm rot="10800000">
            <a:off x="3861214" y="1283578"/>
            <a:ext cx="883262" cy="242091"/>
            <a:chOff x="2300350" y="2601250"/>
            <a:chExt cx="2275275" cy="623625"/>
          </a:xfrm>
        </p:grpSpPr>
        <p:sp>
          <p:nvSpPr>
            <p:cNvPr id="4125" name="Google Shape;4125;p6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6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6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6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6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6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1" name="Google Shape;4131;p61"/>
          <p:cNvGrpSpPr/>
          <p:nvPr/>
        </p:nvGrpSpPr>
        <p:grpSpPr>
          <a:xfrm rot="5400000">
            <a:off x="5527875" y="467850"/>
            <a:ext cx="98902" cy="553090"/>
            <a:chOff x="4898850" y="4820550"/>
            <a:chExt cx="98902" cy="553090"/>
          </a:xfrm>
        </p:grpSpPr>
        <p:sp>
          <p:nvSpPr>
            <p:cNvPr id="4132" name="Google Shape;4132;p6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6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6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6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6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40"/>
        <p:cNvGrpSpPr/>
        <p:nvPr/>
      </p:nvGrpSpPr>
      <p:grpSpPr>
        <a:xfrm>
          <a:off x="0" y="0"/>
          <a:ext cx="0" cy="0"/>
          <a:chOff x="0" y="0"/>
          <a:chExt cx="0" cy="0"/>
        </a:xfrm>
      </p:grpSpPr>
      <p:sp>
        <p:nvSpPr>
          <p:cNvPr id="4141" name="Google Shape;4141;p62"/>
          <p:cNvSpPr txBox="1">
            <a:spLocks noGrp="1"/>
          </p:cNvSpPr>
          <p:nvPr>
            <p:ph type="title"/>
          </p:nvPr>
        </p:nvSpPr>
        <p:spPr>
          <a:xfrm>
            <a:off x="2335650" y="758125"/>
            <a:ext cx="4472700" cy="95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
        <p:nvSpPr>
          <p:cNvPr id="4142" name="Google Shape;4142;p62"/>
          <p:cNvSpPr txBox="1">
            <a:spLocks noGrp="1"/>
          </p:cNvSpPr>
          <p:nvPr>
            <p:ph type="subTitle" idx="1"/>
          </p:nvPr>
        </p:nvSpPr>
        <p:spPr>
          <a:xfrm>
            <a:off x="2335650" y="1775000"/>
            <a:ext cx="4472700" cy="319800"/>
          </a:xfrm>
          <a:prstGeom prst="rect">
            <a:avLst/>
          </a:prstGeom>
        </p:spPr>
        <p:txBody>
          <a:bodyPr spcFirstLastPara="1" wrap="square" lIns="91425" tIns="91425" rIns="91425" bIns="91425" anchor="ctr" anchorCtr="0">
            <a:noAutofit/>
          </a:bodyPr>
          <a:lstStyle/>
          <a:p>
            <a:pPr marL="0" lvl="0" indent="0" algn="ctr" rtl="0">
              <a:spcBef>
                <a:spcPts val="0"/>
              </a:spcBef>
              <a:spcAft>
                <a:spcPts val="1000"/>
              </a:spcAft>
              <a:buClr>
                <a:schemeClr val="dk1"/>
              </a:buClr>
              <a:buSzPts val="1100"/>
              <a:buFont typeface="Arial"/>
              <a:buNone/>
            </a:pPr>
            <a:r>
              <a:rPr lang="en" sz="1800" b="1">
                <a:latin typeface="Exo"/>
                <a:ea typeface="Exo"/>
                <a:cs typeface="Exo"/>
                <a:sym typeface="Exo"/>
              </a:rPr>
              <a:t>Do you have any questions?</a:t>
            </a:r>
            <a:endParaRPr/>
          </a:p>
        </p:txBody>
      </p:sp>
      <p:sp>
        <p:nvSpPr>
          <p:cNvPr id="4143" name="Google Shape;4143;p62"/>
          <p:cNvSpPr txBox="1">
            <a:spLocks noGrp="1"/>
          </p:cNvSpPr>
          <p:nvPr>
            <p:ph type="subTitle" idx="1"/>
          </p:nvPr>
        </p:nvSpPr>
        <p:spPr>
          <a:xfrm>
            <a:off x="2787000" y="4131200"/>
            <a:ext cx="3570000" cy="24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a:t>Please keep this slide for attribution</a:t>
            </a:r>
            <a:endParaRPr sz="1200"/>
          </a:p>
        </p:txBody>
      </p:sp>
      <p:grpSp>
        <p:nvGrpSpPr>
          <p:cNvPr id="4144" name="Google Shape;4144;p62"/>
          <p:cNvGrpSpPr/>
          <p:nvPr/>
        </p:nvGrpSpPr>
        <p:grpSpPr>
          <a:xfrm rot="-5400000">
            <a:off x="6756923" y="2604103"/>
            <a:ext cx="883262" cy="242091"/>
            <a:chOff x="2300350" y="2601250"/>
            <a:chExt cx="2275275" cy="623625"/>
          </a:xfrm>
        </p:grpSpPr>
        <p:sp>
          <p:nvSpPr>
            <p:cNvPr id="4145" name="Google Shape;4145;p6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6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6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6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6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6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1" name="Google Shape;4151;p62"/>
          <p:cNvGrpSpPr/>
          <p:nvPr/>
        </p:nvGrpSpPr>
        <p:grpSpPr>
          <a:xfrm rot="5400000">
            <a:off x="7305100" y="3695000"/>
            <a:ext cx="98902" cy="553090"/>
            <a:chOff x="4898850" y="4820550"/>
            <a:chExt cx="98902" cy="553090"/>
          </a:xfrm>
        </p:grpSpPr>
        <p:sp>
          <p:nvSpPr>
            <p:cNvPr id="4152" name="Google Shape;4152;p6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6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6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6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6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7" name="Google Shape;4157;p62"/>
          <p:cNvGrpSpPr/>
          <p:nvPr/>
        </p:nvGrpSpPr>
        <p:grpSpPr>
          <a:xfrm rot="5400000">
            <a:off x="1498582" y="1509734"/>
            <a:ext cx="883262" cy="242091"/>
            <a:chOff x="2300350" y="2601250"/>
            <a:chExt cx="2275275" cy="623625"/>
          </a:xfrm>
        </p:grpSpPr>
        <p:sp>
          <p:nvSpPr>
            <p:cNvPr id="4158" name="Google Shape;4158;p6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6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6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6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6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6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4" name="Google Shape;4164;p62"/>
          <p:cNvGrpSpPr/>
          <p:nvPr/>
        </p:nvGrpSpPr>
        <p:grpSpPr>
          <a:xfrm rot="5400000">
            <a:off x="2081150" y="2794900"/>
            <a:ext cx="98902" cy="553090"/>
            <a:chOff x="4898850" y="4820550"/>
            <a:chExt cx="98902" cy="553090"/>
          </a:xfrm>
        </p:grpSpPr>
        <p:sp>
          <p:nvSpPr>
            <p:cNvPr id="4165" name="Google Shape;4165;p6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6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6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6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6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62"/>
        <p:cNvGrpSpPr/>
        <p:nvPr/>
      </p:nvGrpSpPr>
      <p:grpSpPr>
        <a:xfrm>
          <a:off x="0" y="0"/>
          <a:ext cx="0" cy="0"/>
          <a:chOff x="0" y="0"/>
          <a:chExt cx="0" cy="0"/>
        </a:xfrm>
      </p:grpSpPr>
      <p:sp>
        <p:nvSpPr>
          <p:cNvPr id="2763" name="Google Shape;2763;p33"/>
          <p:cNvSpPr txBox="1">
            <a:spLocks noGrp="1"/>
          </p:cNvSpPr>
          <p:nvPr>
            <p:ph type="title"/>
          </p:nvPr>
        </p:nvSpPr>
        <p:spPr>
          <a:xfrm>
            <a:off x="713100" y="1494450"/>
            <a:ext cx="4401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900">
                <a:solidFill>
                  <a:schemeClr val="accent2"/>
                </a:solidFill>
              </a:rPr>
              <a:t>Introduction</a:t>
            </a:r>
            <a:endParaRPr sz="1900">
              <a:solidFill>
                <a:schemeClr val="accent2"/>
              </a:solidFill>
            </a:endParaRPr>
          </a:p>
        </p:txBody>
      </p:sp>
      <p:sp>
        <p:nvSpPr>
          <p:cNvPr id="2764" name="Google Shape;2764;p33"/>
          <p:cNvSpPr txBox="1">
            <a:spLocks noGrp="1"/>
          </p:cNvSpPr>
          <p:nvPr>
            <p:ph type="subTitle" idx="1"/>
          </p:nvPr>
        </p:nvSpPr>
        <p:spPr>
          <a:xfrm>
            <a:off x="713100" y="2137450"/>
            <a:ext cx="4401600" cy="19317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a:t>Breast cancer is the most commonly diagnosed cancer type, accounting for 1 in 8 cancer diagnoses worldwide. In 2020, there were about 2.3 million new cases of breast cancer.</a:t>
            </a:r>
            <a:endParaRPr/>
          </a:p>
          <a:p>
            <a:pPr marL="0" lvl="0" indent="0" algn="just" rtl="0">
              <a:spcBef>
                <a:spcPts val="0"/>
              </a:spcBef>
              <a:spcAft>
                <a:spcPts val="0"/>
              </a:spcAft>
              <a:buNone/>
            </a:pPr>
            <a:endParaRPr/>
          </a:p>
          <a:p>
            <a:pPr marL="0" lvl="0" indent="0" algn="just" rtl="0">
              <a:spcBef>
                <a:spcPts val="0"/>
              </a:spcBef>
              <a:spcAft>
                <a:spcPts val="0"/>
              </a:spcAft>
              <a:buNone/>
            </a:pPr>
            <a:r>
              <a:rPr lang="en"/>
              <a:t>Fine needle aspiration(FNA) is a type of biopsy procedure.</a:t>
            </a:r>
            <a:endParaRPr/>
          </a:p>
        </p:txBody>
      </p:sp>
      <p:pic>
        <p:nvPicPr>
          <p:cNvPr id="2765" name="Google Shape;2765;p33"/>
          <p:cNvPicPr preferRelativeResize="0"/>
          <p:nvPr/>
        </p:nvPicPr>
        <p:blipFill rotWithShape="1">
          <a:blip r:embed="rId3">
            <a:alphaModFix/>
          </a:blip>
          <a:srcRect l="49" r="49"/>
          <a:stretch/>
        </p:blipFill>
        <p:spPr>
          <a:xfrm>
            <a:off x="5474725" y="1307063"/>
            <a:ext cx="2727600" cy="2730300"/>
          </a:xfrm>
          <a:prstGeom prst="ellipse">
            <a:avLst/>
          </a:prstGeom>
          <a:noFill/>
          <a:ln>
            <a:noFill/>
          </a:ln>
          <a:effectLst>
            <a:outerShdw blurRad="657225" algn="bl" rotWithShape="0">
              <a:schemeClr val="accent2">
                <a:alpha val="40000"/>
              </a:schemeClr>
            </a:outerShdw>
          </a:effectLst>
        </p:spPr>
      </p:pic>
      <p:sp>
        <p:nvSpPr>
          <p:cNvPr id="2766" name="Google Shape;2766;p33"/>
          <p:cNvSpPr/>
          <p:nvPr/>
        </p:nvSpPr>
        <p:spPr>
          <a:xfrm>
            <a:off x="-1414555" y="42014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3"/>
          <p:cNvSpPr/>
          <p:nvPr/>
        </p:nvSpPr>
        <p:spPr>
          <a:xfrm>
            <a:off x="-1111455" y="39221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68" name="Google Shape;2768;p33"/>
          <p:cNvGrpSpPr/>
          <p:nvPr/>
        </p:nvGrpSpPr>
        <p:grpSpPr>
          <a:xfrm rot="10800000">
            <a:off x="7471439" y="3616978"/>
            <a:ext cx="883262" cy="242091"/>
            <a:chOff x="2300350" y="2601250"/>
            <a:chExt cx="2275275" cy="623625"/>
          </a:xfrm>
        </p:grpSpPr>
        <p:sp>
          <p:nvSpPr>
            <p:cNvPr id="2769" name="Google Shape;2769;p3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5" name="Google Shape;2775;p33"/>
          <p:cNvGrpSpPr/>
          <p:nvPr/>
        </p:nvGrpSpPr>
        <p:grpSpPr>
          <a:xfrm rot="5400000">
            <a:off x="2345200" y="704475"/>
            <a:ext cx="98902" cy="553090"/>
            <a:chOff x="4898850" y="4820550"/>
            <a:chExt cx="98902" cy="553090"/>
          </a:xfrm>
        </p:grpSpPr>
        <p:sp>
          <p:nvSpPr>
            <p:cNvPr id="2776" name="Google Shape;2776;p3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1" name="Google Shape;2781;p33"/>
          <p:cNvGrpSpPr/>
          <p:nvPr/>
        </p:nvGrpSpPr>
        <p:grpSpPr>
          <a:xfrm>
            <a:off x="2596239" y="3820728"/>
            <a:ext cx="883262" cy="242091"/>
            <a:chOff x="2300350" y="2601250"/>
            <a:chExt cx="2275275" cy="623625"/>
          </a:xfrm>
        </p:grpSpPr>
        <p:sp>
          <p:nvSpPr>
            <p:cNvPr id="2782" name="Google Shape;2782;p3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8" name="Google Shape;2788;p33"/>
          <p:cNvGrpSpPr/>
          <p:nvPr/>
        </p:nvGrpSpPr>
        <p:grpSpPr>
          <a:xfrm>
            <a:off x="4762192" y="4297866"/>
            <a:ext cx="1105976" cy="133969"/>
            <a:chOff x="8183182" y="663852"/>
            <a:chExt cx="1475028" cy="178673"/>
          </a:xfrm>
        </p:grpSpPr>
        <p:grpSp>
          <p:nvGrpSpPr>
            <p:cNvPr id="2789" name="Google Shape;2789;p33"/>
            <p:cNvGrpSpPr/>
            <p:nvPr/>
          </p:nvGrpSpPr>
          <p:grpSpPr>
            <a:xfrm>
              <a:off x="8183182" y="774425"/>
              <a:ext cx="1178025" cy="68100"/>
              <a:chOff x="2024450" y="204150"/>
              <a:chExt cx="1178025" cy="68100"/>
            </a:xfrm>
          </p:grpSpPr>
          <p:sp>
            <p:nvSpPr>
              <p:cNvPr id="2790" name="Google Shape;2790;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0" name="Google Shape;2800;p33"/>
            <p:cNvGrpSpPr/>
            <p:nvPr/>
          </p:nvGrpSpPr>
          <p:grpSpPr>
            <a:xfrm>
              <a:off x="8480185" y="663852"/>
              <a:ext cx="1178025" cy="68100"/>
              <a:chOff x="2024450" y="204150"/>
              <a:chExt cx="1178025" cy="68100"/>
            </a:xfrm>
          </p:grpSpPr>
          <p:sp>
            <p:nvSpPr>
              <p:cNvPr id="2801" name="Google Shape;2801;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14"/>
        <p:cNvGrpSpPr/>
        <p:nvPr/>
      </p:nvGrpSpPr>
      <p:grpSpPr>
        <a:xfrm>
          <a:off x="0" y="0"/>
          <a:ext cx="0" cy="0"/>
          <a:chOff x="0" y="0"/>
          <a:chExt cx="0" cy="0"/>
        </a:xfrm>
      </p:grpSpPr>
      <p:sp>
        <p:nvSpPr>
          <p:cNvPr id="2815" name="Google Shape;2815;p34"/>
          <p:cNvSpPr/>
          <p:nvPr/>
        </p:nvSpPr>
        <p:spPr>
          <a:xfrm>
            <a:off x="1453350" y="3393677"/>
            <a:ext cx="6237300" cy="4380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4"/>
          <p:cNvSpPr txBox="1">
            <a:spLocks noGrp="1"/>
          </p:cNvSpPr>
          <p:nvPr>
            <p:ph type="title"/>
          </p:nvPr>
        </p:nvSpPr>
        <p:spPr>
          <a:xfrm>
            <a:off x="713100" y="2405677"/>
            <a:ext cx="7717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PROJECT </a:t>
            </a:r>
            <a:r>
              <a:rPr lang="en">
                <a:solidFill>
                  <a:schemeClr val="accent2"/>
                </a:solidFill>
              </a:rPr>
              <a:t>OVERVIEW</a:t>
            </a:r>
            <a:endParaRPr>
              <a:solidFill>
                <a:schemeClr val="accent2"/>
              </a:solidFill>
            </a:endParaRPr>
          </a:p>
        </p:txBody>
      </p:sp>
      <p:sp>
        <p:nvSpPr>
          <p:cNvPr id="2817" name="Google Shape;2817;p34"/>
          <p:cNvSpPr txBox="1">
            <a:spLocks noGrp="1"/>
          </p:cNvSpPr>
          <p:nvPr>
            <p:ph type="subTitle" idx="1"/>
          </p:nvPr>
        </p:nvSpPr>
        <p:spPr>
          <a:xfrm>
            <a:off x="1858650" y="3415877"/>
            <a:ext cx="5426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Overview of the project</a:t>
            </a:r>
            <a:endParaRPr/>
          </a:p>
        </p:txBody>
      </p:sp>
      <p:sp>
        <p:nvSpPr>
          <p:cNvPr id="2818" name="Google Shape;2818;p34"/>
          <p:cNvSpPr txBox="1">
            <a:spLocks noGrp="1"/>
          </p:cNvSpPr>
          <p:nvPr>
            <p:ph type="title" idx="2"/>
          </p:nvPr>
        </p:nvSpPr>
        <p:spPr>
          <a:xfrm>
            <a:off x="3132450" y="1484973"/>
            <a:ext cx="2879100" cy="92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2819" name="Google Shape;2819;p34"/>
          <p:cNvGrpSpPr/>
          <p:nvPr/>
        </p:nvGrpSpPr>
        <p:grpSpPr>
          <a:xfrm rot="-5400000">
            <a:off x="2746096" y="55862"/>
            <a:ext cx="1823016" cy="296643"/>
            <a:chOff x="7857346" y="3902355"/>
            <a:chExt cx="1823016" cy="296643"/>
          </a:xfrm>
        </p:grpSpPr>
        <p:sp>
          <p:nvSpPr>
            <p:cNvPr id="2820" name="Google Shape;2820;p3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3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6" name="Google Shape;2826;p34"/>
          <p:cNvGrpSpPr/>
          <p:nvPr/>
        </p:nvGrpSpPr>
        <p:grpSpPr>
          <a:xfrm rot="5400000">
            <a:off x="1639375" y="1028400"/>
            <a:ext cx="98902" cy="553090"/>
            <a:chOff x="4898850" y="4820550"/>
            <a:chExt cx="98902" cy="553090"/>
          </a:xfrm>
        </p:grpSpPr>
        <p:sp>
          <p:nvSpPr>
            <p:cNvPr id="2827" name="Google Shape;2827;p3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2" name="Google Shape;2832;p34"/>
          <p:cNvGrpSpPr/>
          <p:nvPr/>
        </p:nvGrpSpPr>
        <p:grpSpPr>
          <a:xfrm>
            <a:off x="1609176" y="4434219"/>
            <a:ext cx="1252897" cy="51000"/>
            <a:chOff x="2915381" y="4104819"/>
            <a:chExt cx="1252897" cy="51000"/>
          </a:xfrm>
        </p:grpSpPr>
        <p:sp>
          <p:nvSpPr>
            <p:cNvPr id="2833" name="Google Shape;2833;p34"/>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34"/>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4"/>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4"/>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4"/>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4"/>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4"/>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4"/>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4"/>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4"/>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4"/>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4"/>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4"/>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4"/>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7" name="Google Shape;2847;p34"/>
          <p:cNvGrpSpPr/>
          <p:nvPr/>
        </p:nvGrpSpPr>
        <p:grpSpPr>
          <a:xfrm>
            <a:off x="5495767" y="691791"/>
            <a:ext cx="1105976" cy="133969"/>
            <a:chOff x="8183182" y="663852"/>
            <a:chExt cx="1475028" cy="178673"/>
          </a:xfrm>
        </p:grpSpPr>
        <p:grpSp>
          <p:nvGrpSpPr>
            <p:cNvPr id="2848" name="Google Shape;2848;p34"/>
            <p:cNvGrpSpPr/>
            <p:nvPr/>
          </p:nvGrpSpPr>
          <p:grpSpPr>
            <a:xfrm>
              <a:off x="8183182" y="774425"/>
              <a:ext cx="1178025" cy="68100"/>
              <a:chOff x="2024450" y="204150"/>
              <a:chExt cx="1178025" cy="68100"/>
            </a:xfrm>
          </p:grpSpPr>
          <p:sp>
            <p:nvSpPr>
              <p:cNvPr id="2849" name="Google Shape;2849;p3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3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3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9" name="Google Shape;2859;p34"/>
            <p:cNvGrpSpPr/>
            <p:nvPr/>
          </p:nvGrpSpPr>
          <p:grpSpPr>
            <a:xfrm>
              <a:off x="8480185" y="663852"/>
              <a:ext cx="1178025" cy="68100"/>
              <a:chOff x="2024450" y="204150"/>
              <a:chExt cx="1178025" cy="68100"/>
            </a:xfrm>
          </p:grpSpPr>
          <p:sp>
            <p:nvSpPr>
              <p:cNvPr id="2860" name="Google Shape;2860;p3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3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3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70" name="Google Shape;2870;p34"/>
          <p:cNvGrpSpPr/>
          <p:nvPr/>
        </p:nvGrpSpPr>
        <p:grpSpPr>
          <a:xfrm rot="5400000">
            <a:off x="5968600" y="4273462"/>
            <a:ext cx="98902" cy="553090"/>
            <a:chOff x="4898850" y="4820550"/>
            <a:chExt cx="98902" cy="553090"/>
          </a:xfrm>
        </p:grpSpPr>
        <p:sp>
          <p:nvSpPr>
            <p:cNvPr id="2871" name="Google Shape;2871;p3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79"/>
        <p:cNvGrpSpPr/>
        <p:nvPr/>
      </p:nvGrpSpPr>
      <p:grpSpPr>
        <a:xfrm>
          <a:off x="0" y="0"/>
          <a:ext cx="0" cy="0"/>
          <a:chOff x="0" y="0"/>
          <a:chExt cx="0" cy="0"/>
        </a:xfrm>
      </p:grpSpPr>
      <p:sp>
        <p:nvSpPr>
          <p:cNvPr id="2880" name="Google Shape;2880;p35"/>
          <p:cNvSpPr txBox="1">
            <a:spLocks noGrp="1"/>
          </p:cNvSpPr>
          <p:nvPr>
            <p:ph type="subTitle" idx="1"/>
          </p:nvPr>
        </p:nvSpPr>
        <p:spPr>
          <a:xfrm>
            <a:off x="713100" y="2295750"/>
            <a:ext cx="4401600" cy="15249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Clr>
                <a:srgbClr val="000000"/>
              </a:buClr>
              <a:buSzPts val="1100"/>
              <a:buFont typeface="Arial"/>
              <a:buNone/>
            </a:pPr>
            <a:r>
              <a:rPr lang="en"/>
              <a:t>The objective of this report is to train machine learning models to predict whether a breast cancer cell is Benign or Malignant.</a:t>
            </a:r>
            <a:endParaRPr/>
          </a:p>
        </p:txBody>
      </p:sp>
      <p:sp>
        <p:nvSpPr>
          <p:cNvPr id="2881" name="Google Shape;2881;p35"/>
          <p:cNvSpPr txBox="1">
            <a:spLocks noGrp="1"/>
          </p:cNvSpPr>
          <p:nvPr>
            <p:ph type="title"/>
          </p:nvPr>
        </p:nvSpPr>
        <p:spPr>
          <a:xfrm>
            <a:off x="713100" y="1723050"/>
            <a:ext cx="4401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Aim of</a:t>
            </a:r>
            <a:r>
              <a:rPr lang="en">
                <a:solidFill>
                  <a:schemeClr val="accent2"/>
                </a:solidFill>
              </a:rPr>
              <a:t> the Project</a:t>
            </a:r>
            <a:endParaRPr>
              <a:solidFill>
                <a:schemeClr val="accent2"/>
              </a:solidFill>
            </a:endParaRPr>
          </a:p>
        </p:txBody>
      </p:sp>
      <p:pic>
        <p:nvPicPr>
          <p:cNvPr id="2882" name="Google Shape;2882;p35"/>
          <p:cNvPicPr preferRelativeResize="0"/>
          <p:nvPr/>
        </p:nvPicPr>
        <p:blipFill rotWithShape="1">
          <a:blip r:embed="rId3">
            <a:alphaModFix/>
          </a:blip>
          <a:srcRect l="5713" r="5713"/>
          <a:stretch/>
        </p:blipFill>
        <p:spPr>
          <a:xfrm>
            <a:off x="5474725" y="1307063"/>
            <a:ext cx="2727600" cy="2730300"/>
          </a:xfrm>
          <a:prstGeom prst="ellipse">
            <a:avLst/>
          </a:prstGeom>
          <a:noFill/>
          <a:ln>
            <a:noFill/>
          </a:ln>
          <a:effectLst>
            <a:outerShdw blurRad="657225" algn="bl" rotWithShape="0">
              <a:schemeClr val="accent2">
                <a:alpha val="11000"/>
              </a:schemeClr>
            </a:outerShdw>
          </a:effectLst>
        </p:spPr>
      </p:pic>
      <p:sp>
        <p:nvSpPr>
          <p:cNvPr id="2883" name="Google Shape;2883;p35"/>
          <p:cNvSpPr/>
          <p:nvPr/>
        </p:nvSpPr>
        <p:spPr>
          <a:xfrm>
            <a:off x="-1414555" y="42014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35"/>
          <p:cNvSpPr/>
          <p:nvPr/>
        </p:nvSpPr>
        <p:spPr>
          <a:xfrm>
            <a:off x="-1111455" y="39221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5" name="Google Shape;2885;p35"/>
          <p:cNvGrpSpPr/>
          <p:nvPr/>
        </p:nvGrpSpPr>
        <p:grpSpPr>
          <a:xfrm rot="10800000">
            <a:off x="7471439" y="3616978"/>
            <a:ext cx="883262" cy="242091"/>
            <a:chOff x="2300350" y="2601250"/>
            <a:chExt cx="2275275" cy="623625"/>
          </a:xfrm>
        </p:grpSpPr>
        <p:sp>
          <p:nvSpPr>
            <p:cNvPr id="2886" name="Google Shape;2886;p3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3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2" name="Google Shape;2892;p35"/>
          <p:cNvGrpSpPr/>
          <p:nvPr/>
        </p:nvGrpSpPr>
        <p:grpSpPr>
          <a:xfrm rot="5400000">
            <a:off x="2345200" y="704475"/>
            <a:ext cx="98902" cy="553090"/>
            <a:chOff x="4898850" y="4820550"/>
            <a:chExt cx="98902" cy="553090"/>
          </a:xfrm>
        </p:grpSpPr>
        <p:sp>
          <p:nvSpPr>
            <p:cNvPr id="2893" name="Google Shape;2893;p3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3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8" name="Google Shape;2898;p35"/>
          <p:cNvGrpSpPr/>
          <p:nvPr/>
        </p:nvGrpSpPr>
        <p:grpSpPr>
          <a:xfrm>
            <a:off x="2596239" y="3820728"/>
            <a:ext cx="883262" cy="242091"/>
            <a:chOff x="2300350" y="2601250"/>
            <a:chExt cx="2275275" cy="623625"/>
          </a:xfrm>
        </p:grpSpPr>
        <p:sp>
          <p:nvSpPr>
            <p:cNvPr id="2899" name="Google Shape;2899;p3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3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5" name="Google Shape;2905;p35"/>
          <p:cNvGrpSpPr/>
          <p:nvPr/>
        </p:nvGrpSpPr>
        <p:grpSpPr>
          <a:xfrm>
            <a:off x="4762192" y="4297866"/>
            <a:ext cx="1105976" cy="133969"/>
            <a:chOff x="8183182" y="663852"/>
            <a:chExt cx="1475028" cy="178673"/>
          </a:xfrm>
        </p:grpSpPr>
        <p:grpSp>
          <p:nvGrpSpPr>
            <p:cNvPr id="2906" name="Google Shape;2906;p35"/>
            <p:cNvGrpSpPr/>
            <p:nvPr/>
          </p:nvGrpSpPr>
          <p:grpSpPr>
            <a:xfrm>
              <a:off x="8183182" y="774425"/>
              <a:ext cx="1178025" cy="68100"/>
              <a:chOff x="2024450" y="204150"/>
              <a:chExt cx="1178025" cy="68100"/>
            </a:xfrm>
          </p:grpSpPr>
          <p:sp>
            <p:nvSpPr>
              <p:cNvPr id="2907" name="Google Shape;2907;p35"/>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5"/>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5"/>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5"/>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5"/>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5"/>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5"/>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35"/>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35"/>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35"/>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7" name="Google Shape;2917;p35"/>
            <p:cNvGrpSpPr/>
            <p:nvPr/>
          </p:nvGrpSpPr>
          <p:grpSpPr>
            <a:xfrm>
              <a:off x="8480185" y="663852"/>
              <a:ext cx="1178025" cy="68100"/>
              <a:chOff x="2024450" y="204150"/>
              <a:chExt cx="1178025" cy="68100"/>
            </a:xfrm>
          </p:grpSpPr>
          <p:sp>
            <p:nvSpPr>
              <p:cNvPr id="2918" name="Google Shape;2918;p35"/>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5"/>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5"/>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5"/>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5"/>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5"/>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5"/>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5"/>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35"/>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35"/>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31"/>
        <p:cNvGrpSpPr/>
        <p:nvPr/>
      </p:nvGrpSpPr>
      <p:grpSpPr>
        <a:xfrm>
          <a:off x="0" y="0"/>
          <a:ext cx="0" cy="0"/>
          <a:chOff x="0" y="0"/>
          <a:chExt cx="0" cy="0"/>
        </a:xfrm>
      </p:grpSpPr>
      <p:sp>
        <p:nvSpPr>
          <p:cNvPr id="2932" name="Google Shape;2932;p36"/>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a:t>
            </a:r>
            <a:r>
              <a:rPr lang="en">
                <a:solidFill>
                  <a:schemeClr val="accent2"/>
                </a:solidFill>
              </a:rPr>
              <a:t>SET</a:t>
            </a:r>
            <a:endParaRPr/>
          </a:p>
        </p:txBody>
      </p:sp>
      <p:grpSp>
        <p:nvGrpSpPr>
          <p:cNvPr id="2933" name="Google Shape;2933;p36"/>
          <p:cNvGrpSpPr/>
          <p:nvPr/>
        </p:nvGrpSpPr>
        <p:grpSpPr>
          <a:xfrm rot="-5400000">
            <a:off x="8110314" y="2450703"/>
            <a:ext cx="883262" cy="242091"/>
            <a:chOff x="2300350" y="2601250"/>
            <a:chExt cx="2275275" cy="623625"/>
          </a:xfrm>
        </p:grpSpPr>
        <p:sp>
          <p:nvSpPr>
            <p:cNvPr id="2934" name="Google Shape;2934;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0" name="Google Shape;2940;p36"/>
          <p:cNvGrpSpPr/>
          <p:nvPr/>
        </p:nvGrpSpPr>
        <p:grpSpPr>
          <a:xfrm>
            <a:off x="5343367" y="251416"/>
            <a:ext cx="1105976" cy="133969"/>
            <a:chOff x="8183182" y="663852"/>
            <a:chExt cx="1475028" cy="178673"/>
          </a:xfrm>
        </p:grpSpPr>
        <p:grpSp>
          <p:nvGrpSpPr>
            <p:cNvPr id="2941" name="Google Shape;2941;p36"/>
            <p:cNvGrpSpPr/>
            <p:nvPr/>
          </p:nvGrpSpPr>
          <p:grpSpPr>
            <a:xfrm>
              <a:off x="8183182" y="774425"/>
              <a:ext cx="1178025" cy="68100"/>
              <a:chOff x="2024450" y="204150"/>
              <a:chExt cx="1178025" cy="68100"/>
            </a:xfrm>
          </p:grpSpPr>
          <p:sp>
            <p:nvSpPr>
              <p:cNvPr id="2942" name="Google Shape;2942;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2" name="Google Shape;2952;p36"/>
            <p:cNvGrpSpPr/>
            <p:nvPr/>
          </p:nvGrpSpPr>
          <p:grpSpPr>
            <a:xfrm>
              <a:off x="8480185" y="663852"/>
              <a:ext cx="1178025" cy="68100"/>
              <a:chOff x="2024450" y="204150"/>
              <a:chExt cx="1178025" cy="68100"/>
            </a:xfrm>
          </p:grpSpPr>
          <p:sp>
            <p:nvSpPr>
              <p:cNvPr id="2953" name="Google Shape;2953;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63" name="Google Shape;2963;p36"/>
          <p:cNvGrpSpPr/>
          <p:nvPr/>
        </p:nvGrpSpPr>
        <p:grpSpPr>
          <a:xfrm rot="5400000">
            <a:off x="4199250" y="4304299"/>
            <a:ext cx="98902" cy="553090"/>
            <a:chOff x="4898850" y="4820550"/>
            <a:chExt cx="98902" cy="553090"/>
          </a:xfrm>
        </p:grpSpPr>
        <p:sp>
          <p:nvSpPr>
            <p:cNvPr id="2964" name="Google Shape;2964;p3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3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3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3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9" name="Google Shape;2969;p36"/>
          <p:cNvGrpSpPr/>
          <p:nvPr/>
        </p:nvGrpSpPr>
        <p:grpSpPr>
          <a:xfrm flipH="1">
            <a:off x="-1562055" y="3490391"/>
            <a:ext cx="2297800" cy="347400"/>
            <a:chOff x="7644195" y="3512791"/>
            <a:chExt cx="2297800" cy="347400"/>
          </a:xfrm>
        </p:grpSpPr>
        <p:sp>
          <p:nvSpPr>
            <p:cNvPr id="2970" name="Google Shape;2970;p36"/>
            <p:cNvSpPr/>
            <p:nvPr/>
          </p:nvSpPr>
          <p:spPr>
            <a:xfrm flipH="1">
              <a:off x="7947295" y="37920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36"/>
            <p:cNvSpPr/>
            <p:nvPr/>
          </p:nvSpPr>
          <p:spPr>
            <a:xfrm flipH="1">
              <a:off x="7644195" y="35127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2" name="Google Shape;2972;p36"/>
          <p:cNvSpPr txBox="1">
            <a:spLocks noGrp="1"/>
          </p:cNvSpPr>
          <p:nvPr>
            <p:ph type="body" idx="4294967295"/>
          </p:nvPr>
        </p:nvSpPr>
        <p:spPr>
          <a:xfrm>
            <a:off x="713100" y="1187700"/>
            <a:ext cx="7717800" cy="327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Features are computed from a digitized image of a fine needle aspirate (FNA) of a breast mass. They describe characteristics of the cell nuclei present in the image.</a:t>
            </a:r>
            <a:endParaRPr/>
          </a:p>
          <a:p>
            <a:pPr marL="0" lvl="0" indent="0" algn="l" rtl="0">
              <a:spcBef>
                <a:spcPts val="1000"/>
              </a:spcBef>
              <a:spcAft>
                <a:spcPts val="0"/>
              </a:spcAft>
              <a:buClr>
                <a:schemeClr val="dk1"/>
              </a:buClr>
              <a:buSzPts val="1100"/>
              <a:buFont typeface="Arial"/>
              <a:buNone/>
            </a:pPr>
            <a:r>
              <a:rPr lang="en"/>
              <a:t>Ten real-valued features are computed for each cell nucleus:</a:t>
            </a:r>
            <a:endParaRPr/>
          </a:p>
          <a:p>
            <a:pPr marL="342900" lvl="0" indent="-190500" algn="l" rtl="0">
              <a:spcBef>
                <a:spcPts val="1000"/>
              </a:spcBef>
              <a:spcAft>
                <a:spcPts val="0"/>
              </a:spcAft>
              <a:buClr>
                <a:schemeClr val="accent2"/>
              </a:buClr>
              <a:buSzPts val="1200"/>
              <a:buChar char="●"/>
            </a:pPr>
            <a:r>
              <a:rPr lang="en" sz="1200"/>
              <a:t>radius (mean of distances from center to points on the perimeter)</a:t>
            </a:r>
            <a:endParaRPr sz="1200"/>
          </a:p>
          <a:p>
            <a:pPr marL="342900" lvl="0" indent="-190500" algn="l" rtl="0">
              <a:spcBef>
                <a:spcPts val="0"/>
              </a:spcBef>
              <a:spcAft>
                <a:spcPts val="0"/>
              </a:spcAft>
              <a:buClr>
                <a:schemeClr val="accent2"/>
              </a:buClr>
              <a:buSzPts val="1200"/>
              <a:buChar char="●"/>
            </a:pPr>
            <a:r>
              <a:rPr lang="en" sz="1200"/>
              <a:t>texture (standard deviation of gray-scale values)</a:t>
            </a:r>
            <a:endParaRPr sz="1200"/>
          </a:p>
          <a:p>
            <a:pPr marL="342900" lvl="0" indent="-190500" algn="l" rtl="0">
              <a:spcBef>
                <a:spcPts val="0"/>
              </a:spcBef>
              <a:spcAft>
                <a:spcPts val="0"/>
              </a:spcAft>
              <a:buClr>
                <a:schemeClr val="accent2"/>
              </a:buClr>
              <a:buSzPts val="1200"/>
              <a:buChar char="●"/>
            </a:pPr>
            <a:r>
              <a:rPr lang="en" sz="1200"/>
              <a:t>Perimeter</a:t>
            </a:r>
            <a:endParaRPr sz="1200"/>
          </a:p>
          <a:p>
            <a:pPr marL="342900" lvl="0" indent="-190500" algn="l" rtl="0">
              <a:spcBef>
                <a:spcPts val="0"/>
              </a:spcBef>
              <a:spcAft>
                <a:spcPts val="0"/>
              </a:spcAft>
              <a:buClr>
                <a:schemeClr val="accent2"/>
              </a:buClr>
              <a:buSzPts val="1200"/>
              <a:buChar char="●"/>
            </a:pPr>
            <a:r>
              <a:rPr lang="en" sz="1200"/>
              <a:t>Area</a:t>
            </a:r>
            <a:endParaRPr sz="1200"/>
          </a:p>
          <a:p>
            <a:pPr marL="342900" lvl="0" indent="-190500" algn="l" rtl="0">
              <a:spcBef>
                <a:spcPts val="0"/>
              </a:spcBef>
              <a:spcAft>
                <a:spcPts val="0"/>
              </a:spcAft>
              <a:buClr>
                <a:schemeClr val="accent2"/>
              </a:buClr>
              <a:buSzPts val="1200"/>
              <a:buChar char="●"/>
            </a:pPr>
            <a:r>
              <a:rPr lang="en" sz="1200"/>
              <a:t>smoothness (local variation in radius lengths)</a:t>
            </a:r>
            <a:endParaRPr sz="1200"/>
          </a:p>
          <a:p>
            <a:pPr marL="342900" lvl="0" indent="-190500" algn="l" rtl="0">
              <a:spcBef>
                <a:spcPts val="0"/>
              </a:spcBef>
              <a:spcAft>
                <a:spcPts val="0"/>
              </a:spcAft>
              <a:buClr>
                <a:schemeClr val="accent2"/>
              </a:buClr>
              <a:buSzPts val="1200"/>
              <a:buChar char="●"/>
            </a:pPr>
            <a:r>
              <a:rPr lang="en" sz="1200"/>
              <a:t>compactness (perimeter^2 / area - 1.0)</a:t>
            </a:r>
            <a:endParaRPr sz="1200"/>
          </a:p>
          <a:p>
            <a:pPr marL="342900" lvl="0" indent="-190500" algn="l" rtl="0">
              <a:spcBef>
                <a:spcPts val="0"/>
              </a:spcBef>
              <a:spcAft>
                <a:spcPts val="0"/>
              </a:spcAft>
              <a:buClr>
                <a:schemeClr val="accent2"/>
              </a:buClr>
              <a:buSzPts val="1200"/>
              <a:buChar char="●"/>
            </a:pPr>
            <a:r>
              <a:rPr lang="en" sz="1200"/>
              <a:t>concavity (severity of concave portions of the contour)</a:t>
            </a:r>
            <a:endParaRPr sz="1200"/>
          </a:p>
          <a:p>
            <a:pPr marL="342900" lvl="0" indent="-190500" algn="l" rtl="0">
              <a:spcBef>
                <a:spcPts val="0"/>
              </a:spcBef>
              <a:spcAft>
                <a:spcPts val="0"/>
              </a:spcAft>
              <a:buClr>
                <a:schemeClr val="accent2"/>
              </a:buClr>
              <a:buSzPts val="1200"/>
              <a:buChar char="●"/>
            </a:pPr>
            <a:r>
              <a:rPr lang="en" sz="1200"/>
              <a:t>concave points (number of concave portions of the contour)</a:t>
            </a:r>
            <a:endParaRPr sz="1200"/>
          </a:p>
          <a:p>
            <a:pPr marL="342900" lvl="0" indent="-190500" algn="l" rtl="0">
              <a:spcBef>
                <a:spcPts val="0"/>
              </a:spcBef>
              <a:spcAft>
                <a:spcPts val="0"/>
              </a:spcAft>
              <a:buClr>
                <a:schemeClr val="accent2"/>
              </a:buClr>
              <a:buSzPts val="1200"/>
              <a:buChar char="●"/>
            </a:pPr>
            <a:r>
              <a:rPr lang="en" sz="1200"/>
              <a:t>Symmetry</a:t>
            </a:r>
            <a:endParaRPr sz="1200"/>
          </a:p>
          <a:p>
            <a:pPr marL="342900" lvl="0" indent="-190500" algn="l" rtl="0">
              <a:spcBef>
                <a:spcPts val="0"/>
              </a:spcBef>
              <a:spcAft>
                <a:spcPts val="0"/>
              </a:spcAft>
              <a:buClr>
                <a:schemeClr val="accent2"/>
              </a:buClr>
              <a:buSzPts val="1200"/>
              <a:buChar char="●"/>
            </a:pPr>
            <a:r>
              <a:rPr lang="en" sz="1200"/>
              <a:t>fractal dimension ("coastline approximation" - 1)</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76"/>
        <p:cNvGrpSpPr/>
        <p:nvPr/>
      </p:nvGrpSpPr>
      <p:grpSpPr>
        <a:xfrm>
          <a:off x="0" y="0"/>
          <a:ext cx="0" cy="0"/>
          <a:chOff x="0" y="0"/>
          <a:chExt cx="0" cy="0"/>
        </a:xfrm>
      </p:grpSpPr>
      <p:sp>
        <p:nvSpPr>
          <p:cNvPr id="2977" name="Google Shape;2977;p37"/>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WORK</a:t>
            </a:r>
            <a:r>
              <a:rPr lang="en">
                <a:solidFill>
                  <a:schemeClr val="accent2"/>
                </a:solidFill>
              </a:rPr>
              <a:t>FLOW</a:t>
            </a:r>
            <a:endParaRPr/>
          </a:p>
        </p:txBody>
      </p:sp>
      <p:grpSp>
        <p:nvGrpSpPr>
          <p:cNvPr id="2978" name="Google Shape;2978;p37"/>
          <p:cNvGrpSpPr/>
          <p:nvPr/>
        </p:nvGrpSpPr>
        <p:grpSpPr>
          <a:xfrm rot="-5400000">
            <a:off x="8110314" y="2450703"/>
            <a:ext cx="883262" cy="242091"/>
            <a:chOff x="2300350" y="2601250"/>
            <a:chExt cx="2275275" cy="623625"/>
          </a:xfrm>
        </p:grpSpPr>
        <p:sp>
          <p:nvSpPr>
            <p:cNvPr id="2979" name="Google Shape;2979;p3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3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3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3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3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3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5" name="Google Shape;2985;p37"/>
          <p:cNvGrpSpPr/>
          <p:nvPr/>
        </p:nvGrpSpPr>
        <p:grpSpPr>
          <a:xfrm>
            <a:off x="5343367" y="251416"/>
            <a:ext cx="1105976" cy="133969"/>
            <a:chOff x="8183182" y="663852"/>
            <a:chExt cx="1475028" cy="178673"/>
          </a:xfrm>
        </p:grpSpPr>
        <p:grpSp>
          <p:nvGrpSpPr>
            <p:cNvPr id="2986" name="Google Shape;2986;p37"/>
            <p:cNvGrpSpPr/>
            <p:nvPr/>
          </p:nvGrpSpPr>
          <p:grpSpPr>
            <a:xfrm>
              <a:off x="8183182" y="774425"/>
              <a:ext cx="1178025" cy="68100"/>
              <a:chOff x="2024450" y="204150"/>
              <a:chExt cx="1178025" cy="68100"/>
            </a:xfrm>
          </p:grpSpPr>
          <p:sp>
            <p:nvSpPr>
              <p:cNvPr id="2987" name="Google Shape;2987;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7" name="Google Shape;2997;p37"/>
            <p:cNvGrpSpPr/>
            <p:nvPr/>
          </p:nvGrpSpPr>
          <p:grpSpPr>
            <a:xfrm>
              <a:off x="8480185" y="663852"/>
              <a:ext cx="1178025" cy="68100"/>
              <a:chOff x="2024450" y="204150"/>
              <a:chExt cx="1178025" cy="68100"/>
            </a:xfrm>
          </p:grpSpPr>
          <p:sp>
            <p:nvSpPr>
              <p:cNvPr id="2998" name="Google Shape;2998;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08" name="Google Shape;3008;p37"/>
          <p:cNvGrpSpPr/>
          <p:nvPr/>
        </p:nvGrpSpPr>
        <p:grpSpPr>
          <a:xfrm flipH="1">
            <a:off x="-1562055" y="3490391"/>
            <a:ext cx="2297800" cy="347400"/>
            <a:chOff x="7644195" y="3512791"/>
            <a:chExt cx="2297800" cy="347400"/>
          </a:xfrm>
        </p:grpSpPr>
        <p:sp>
          <p:nvSpPr>
            <p:cNvPr id="3009" name="Google Shape;3009;p37"/>
            <p:cNvSpPr/>
            <p:nvPr/>
          </p:nvSpPr>
          <p:spPr>
            <a:xfrm flipH="1">
              <a:off x="7947295" y="37920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37"/>
            <p:cNvSpPr/>
            <p:nvPr/>
          </p:nvSpPr>
          <p:spPr>
            <a:xfrm flipH="1">
              <a:off x="7644195" y="35127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1" name="Google Shape;3011;p37"/>
          <p:cNvGrpSpPr/>
          <p:nvPr/>
        </p:nvGrpSpPr>
        <p:grpSpPr>
          <a:xfrm>
            <a:off x="1125922" y="1251496"/>
            <a:ext cx="817639" cy="817611"/>
            <a:chOff x="946175" y="3253275"/>
            <a:chExt cx="298550" cy="296150"/>
          </a:xfrm>
        </p:grpSpPr>
        <p:sp>
          <p:nvSpPr>
            <p:cNvPr id="3012" name="Google Shape;3012;p37"/>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013" name="Google Shape;3013;p37"/>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014" name="Google Shape;3014;p37"/>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015" name="Google Shape;3015;p37"/>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016" name="Google Shape;3016;p37"/>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pic>
        <p:nvPicPr>
          <p:cNvPr id="3017" name="Google Shape;3017;p37"/>
          <p:cNvPicPr preferRelativeResize="0"/>
          <p:nvPr/>
        </p:nvPicPr>
        <p:blipFill>
          <a:blip r:embed="rId3">
            <a:alphaModFix/>
          </a:blip>
          <a:stretch>
            <a:fillRect/>
          </a:stretch>
        </p:blipFill>
        <p:spPr>
          <a:xfrm>
            <a:off x="3839888" y="1270488"/>
            <a:ext cx="817626" cy="817626"/>
          </a:xfrm>
          <a:prstGeom prst="rect">
            <a:avLst/>
          </a:prstGeom>
          <a:noFill/>
          <a:ln>
            <a:noFill/>
          </a:ln>
        </p:spPr>
      </p:pic>
      <p:pic>
        <p:nvPicPr>
          <p:cNvPr id="3018" name="Google Shape;3018;p37"/>
          <p:cNvPicPr preferRelativeResize="0"/>
          <p:nvPr/>
        </p:nvPicPr>
        <p:blipFill>
          <a:blip r:embed="rId4">
            <a:alphaModFix/>
          </a:blip>
          <a:stretch>
            <a:fillRect/>
          </a:stretch>
        </p:blipFill>
        <p:spPr>
          <a:xfrm>
            <a:off x="6345500" y="1113725"/>
            <a:ext cx="978749" cy="978749"/>
          </a:xfrm>
          <a:prstGeom prst="rect">
            <a:avLst/>
          </a:prstGeom>
          <a:noFill/>
          <a:ln>
            <a:noFill/>
          </a:ln>
        </p:spPr>
      </p:pic>
      <p:pic>
        <p:nvPicPr>
          <p:cNvPr id="3019" name="Google Shape;3019;p37"/>
          <p:cNvPicPr preferRelativeResize="0"/>
          <p:nvPr/>
        </p:nvPicPr>
        <p:blipFill>
          <a:blip r:embed="rId5">
            <a:alphaModFix/>
          </a:blip>
          <a:stretch>
            <a:fillRect/>
          </a:stretch>
        </p:blipFill>
        <p:spPr>
          <a:xfrm>
            <a:off x="3911725" y="2435450"/>
            <a:ext cx="978749" cy="978749"/>
          </a:xfrm>
          <a:prstGeom prst="rect">
            <a:avLst/>
          </a:prstGeom>
          <a:noFill/>
          <a:ln>
            <a:noFill/>
          </a:ln>
        </p:spPr>
      </p:pic>
      <p:pic>
        <p:nvPicPr>
          <p:cNvPr id="3020" name="Google Shape;3020;p37"/>
          <p:cNvPicPr preferRelativeResize="0"/>
          <p:nvPr/>
        </p:nvPicPr>
        <p:blipFill>
          <a:blip r:embed="rId5">
            <a:alphaModFix/>
          </a:blip>
          <a:stretch>
            <a:fillRect/>
          </a:stretch>
        </p:blipFill>
        <p:spPr>
          <a:xfrm>
            <a:off x="3987925" y="3757425"/>
            <a:ext cx="978749" cy="978749"/>
          </a:xfrm>
          <a:prstGeom prst="rect">
            <a:avLst/>
          </a:prstGeom>
          <a:noFill/>
          <a:ln>
            <a:noFill/>
          </a:ln>
        </p:spPr>
      </p:pic>
      <p:pic>
        <p:nvPicPr>
          <p:cNvPr id="3021" name="Google Shape;3021;p37"/>
          <p:cNvPicPr preferRelativeResize="0"/>
          <p:nvPr/>
        </p:nvPicPr>
        <p:blipFill>
          <a:blip r:embed="rId6">
            <a:alphaModFix/>
          </a:blip>
          <a:stretch>
            <a:fillRect/>
          </a:stretch>
        </p:blipFill>
        <p:spPr>
          <a:xfrm>
            <a:off x="1855900" y="3757425"/>
            <a:ext cx="978749" cy="978749"/>
          </a:xfrm>
          <a:prstGeom prst="rect">
            <a:avLst/>
          </a:prstGeom>
          <a:noFill/>
          <a:ln>
            <a:noFill/>
          </a:ln>
        </p:spPr>
      </p:pic>
      <p:sp>
        <p:nvSpPr>
          <p:cNvPr id="3022" name="Google Shape;3022;p37"/>
          <p:cNvSpPr txBox="1">
            <a:spLocks noGrp="1"/>
          </p:cNvSpPr>
          <p:nvPr>
            <p:ph type="subTitle" idx="4294967295"/>
          </p:nvPr>
        </p:nvSpPr>
        <p:spPr>
          <a:xfrm>
            <a:off x="1098850" y="2108650"/>
            <a:ext cx="978900" cy="347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b="1">
                <a:solidFill>
                  <a:schemeClr val="accent2"/>
                </a:solidFill>
              </a:rPr>
              <a:t>Dataset</a:t>
            </a:r>
            <a:endParaRPr b="1">
              <a:solidFill>
                <a:schemeClr val="accent2"/>
              </a:solidFill>
            </a:endParaRPr>
          </a:p>
        </p:txBody>
      </p:sp>
      <p:sp>
        <p:nvSpPr>
          <p:cNvPr id="3023" name="Google Shape;3023;p37"/>
          <p:cNvSpPr txBox="1">
            <a:spLocks noGrp="1"/>
          </p:cNvSpPr>
          <p:nvPr>
            <p:ph type="subTitle" idx="4294967295"/>
          </p:nvPr>
        </p:nvSpPr>
        <p:spPr>
          <a:xfrm>
            <a:off x="3480350" y="2108661"/>
            <a:ext cx="2040600" cy="347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b="1">
                <a:solidFill>
                  <a:schemeClr val="accent2"/>
                </a:solidFill>
              </a:rPr>
              <a:t>Data pre-processing</a:t>
            </a:r>
            <a:endParaRPr b="1">
              <a:solidFill>
                <a:schemeClr val="accent2"/>
              </a:solidFill>
            </a:endParaRPr>
          </a:p>
        </p:txBody>
      </p:sp>
      <p:sp>
        <p:nvSpPr>
          <p:cNvPr id="3024" name="Google Shape;3024;p37"/>
          <p:cNvSpPr txBox="1">
            <a:spLocks noGrp="1"/>
          </p:cNvSpPr>
          <p:nvPr>
            <p:ph type="subTitle" idx="4294967295"/>
          </p:nvPr>
        </p:nvSpPr>
        <p:spPr>
          <a:xfrm>
            <a:off x="6375950" y="2108650"/>
            <a:ext cx="1042500" cy="347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b="1">
                <a:solidFill>
                  <a:schemeClr val="accent2"/>
                </a:solidFill>
              </a:rPr>
              <a:t>Split data</a:t>
            </a:r>
            <a:endParaRPr b="1">
              <a:solidFill>
                <a:schemeClr val="accent2"/>
              </a:solidFill>
            </a:endParaRPr>
          </a:p>
        </p:txBody>
      </p:sp>
      <p:sp>
        <p:nvSpPr>
          <p:cNvPr id="3025" name="Google Shape;3025;p37"/>
          <p:cNvSpPr txBox="1">
            <a:spLocks noGrp="1"/>
          </p:cNvSpPr>
          <p:nvPr>
            <p:ph type="subTitle" idx="4294967295"/>
          </p:nvPr>
        </p:nvSpPr>
        <p:spPr>
          <a:xfrm>
            <a:off x="3496875" y="3414200"/>
            <a:ext cx="2040600" cy="347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b="1">
                <a:solidFill>
                  <a:schemeClr val="accent2"/>
                </a:solidFill>
              </a:rPr>
              <a:t>Random Forest Model</a:t>
            </a:r>
            <a:endParaRPr b="1">
              <a:solidFill>
                <a:schemeClr val="accent2"/>
              </a:solidFill>
            </a:endParaRPr>
          </a:p>
        </p:txBody>
      </p:sp>
      <p:sp>
        <p:nvSpPr>
          <p:cNvPr id="3026" name="Google Shape;3026;p37"/>
          <p:cNvSpPr txBox="1">
            <a:spLocks noGrp="1"/>
          </p:cNvSpPr>
          <p:nvPr>
            <p:ph type="subTitle" idx="4294967295"/>
          </p:nvPr>
        </p:nvSpPr>
        <p:spPr>
          <a:xfrm>
            <a:off x="3219175" y="4719750"/>
            <a:ext cx="2535600" cy="347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b="1">
                <a:solidFill>
                  <a:schemeClr val="accent2"/>
                </a:solidFill>
              </a:rPr>
              <a:t>Trained Random Forest Model</a:t>
            </a:r>
            <a:endParaRPr b="1">
              <a:solidFill>
                <a:schemeClr val="accent2"/>
              </a:solidFill>
            </a:endParaRPr>
          </a:p>
        </p:txBody>
      </p:sp>
      <p:sp>
        <p:nvSpPr>
          <p:cNvPr id="3027" name="Google Shape;3027;p37"/>
          <p:cNvSpPr txBox="1">
            <a:spLocks noGrp="1"/>
          </p:cNvSpPr>
          <p:nvPr>
            <p:ph type="subTitle" idx="4294967295"/>
          </p:nvPr>
        </p:nvSpPr>
        <p:spPr>
          <a:xfrm>
            <a:off x="2160625" y="4719750"/>
            <a:ext cx="700200" cy="347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b="1">
                <a:solidFill>
                  <a:schemeClr val="accent2"/>
                </a:solidFill>
              </a:rPr>
              <a:t>Input</a:t>
            </a:r>
            <a:endParaRPr b="1">
              <a:solidFill>
                <a:schemeClr val="accent2"/>
              </a:solidFill>
            </a:endParaRPr>
          </a:p>
        </p:txBody>
      </p:sp>
      <p:sp>
        <p:nvSpPr>
          <p:cNvPr id="3028" name="Google Shape;3028;p37"/>
          <p:cNvSpPr txBox="1">
            <a:spLocks noGrp="1"/>
          </p:cNvSpPr>
          <p:nvPr>
            <p:ph type="subTitle" idx="4294967295"/>
          </p:nvPr>
        </p:nvSpPr>
        <p:spPr>
          <a:xfrm>
            <a:off x="6483950" y="3837800"/>
            <a:ext cx="1283700" cy="690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b="1"/>
              <a:t>Benign         (Or)     Malignant</a:t>
            </a:r>
            <a:endParaRPr b="1"/>
          </a:p>
        </p:txBody>
      </p:sp>
      <p:sp>
        <p:nvSpPr>
          <p:cNvPr id="3029" name="Google Shape;3029;p37"/>
          <p:cNvSpPr txBox="1">
            <a:spLocks noGrp="1"/>
          </p:cNvSpPr>
          <p:nvPr>
            <p:ph type="subTitle" idx="4294967295"/>
          </p:nvPr>
        </p:nvSpPr>
        <p:spPr>
          <a:xfrm>
            <a:off x="6483950" y="4719750"/>
            <a:ext cx="978900" cy="347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b="1">
                <a:solidFill>
                  <a:schemeClr val="accent2"/>
                </a:solidFill>
              </a:rPr>
              <a:t>Prediction</a:t>
            </a:r>
            <a:endParaRPr b="1">
              <a:solidFill>
                <a:schemeClr val="accent2"/>
              </a:solidFill>
            </a:endParaRPr>
          </a:p>
        </p:txBody>
      </p:sp>
      <p:cxnSp>
        <p:nvCxnSpPr>
          <p:cNvPr id="3030" name="Google Shape;3030;p37"/>
          <p:cNvCxnSpPr/>
          <p:nvPr/>
        </p:nvCxnSpPr>
        <p:spPr>
          <a:xfrm>
            <a:off x="2197450" y="1726575"/>
            <a:ext cx="1110900" cy="0"/>
          </a:xfrm>
          <a:prstGeom prst="straightConnector1">
            <a:avLst/>
          </a:prstGeom>
          <a:noFill/>
          <a:ln w="38100" cap="flat" cmpd="sng">
            <a:solidFill>
              <a:schemeClr val="lt1"/>
            </a:solidFill>
            <a:prstDash val="solid"/>
            <a:round/>
            <a:headEnd type="none" w="med" len="med"/>
            <a:tailEnd type="triangle" w="med" len="med"/>
          </a:ln>
        </p:spPr>
      </p:cxnSp>
      <p:cxnSp>
        <p:nvCxnSpPr>
          <p:cNvPr id="3031" name="Google Shape;3031;p37"/>
          <p:cNvCxnSpPr/>
          <p:nvPr/>
        </p:nvCxnSpPr>
        <p:spPr>
          <a:xfrm>
            <a:off x="4940650" y="1726575"/>
            <a:ext cx="1110900" cy="0"/>
          </a:xfrm>
          <a:prstGeom prst="straightConnector1">
            <a:avLst/>
          </a:prstGeom>
          <a:noFill/>
          <a:ln w="38100" cap="flat" cmpd="sng">
            <a:solidFill>
              <a:schemeClr val="lt1"/>
            </a:solidFill>
            <a:prstDash val="solid"/>
            <a:round/>
            <a:headEnd type="none" w="med" len="med"/>
            <a:tailEnd type="triangle" w="med" len="med"/>
          </a:ln>
        </p:spPr>
      </p:cxnSp>
      <p:cxnSp>
        <p:nvCxnSpPr>
          <p:cNvPr id="3032" name="Google Shape;3032;p37"/>
          <p:cNvCxnSpPr>
            <a:endCxn id="3019" idx="3"/>
          </p:cNvCxnSpPr>
          <p:nvPr/>
        </p:nvCxnSpPr>
        <p:spPr>
          <a:xfrm flipH="1">
            <a:off x="4890474" y="2455925"/>
            <a:ext cx="2006700" cy="468900"/>
          </a:xfrm>
          <a:prstGeom prst="bentConnector3">
            <a:avLst>
              <a:gd name="adj1" fmla="val 147"/>
            </a:avLst>
          </a:prstGeom>
          <a:noFill/>
          <a:ln w="38100" cap="flat" cmpd="sng">
            <a:solidFill>
              <a:schemeClr val="lt1"/>
            </a:solidFill>
            <a:prstDash val="solid"/>
            <a:round/>
            <a:headEnd type="none" w="med" len="med"/>
            <a:tailEnd type="triangle" w="med" len="med"/>
          </a:ln>
        </p:spPr>
      </p:cxnSp>
      <p:cxnSp>
        <p:nvCxnSpPr>
          <p:cNvPr id="3033" name="Google Shape;3033;p37"/>
          <p:cNvCxnSpPr>
            <a:stCxn id="3021" idx="3"/>
            <a:endCxn id="3020" idx="1"/>
          </p:cNvCxnSpPr>
          <p:nvPr/>
        </p:nvCxnSpPr>
        <p:spPr>
          <a:xfrm>
            <a:off x="2834649" y="4246800"/>
            <a:ext cx="1153200" cy="0"/>
          </a:xfrm>
          <a:prstGeom prst="straightConnector1">
            <a:avLst/>
          </a:prstGeom>
          <a:noFill/>
          <a:ln w="38100" cap="flat" cmpd="sng">
            <a:solidFill>
              <a:schemeClr val="lt1"/>
            </a:solidFill>
            <a:prstDash val="solid"/>
            <a:round/>
            <a:headEnd type="none" w="med" len="med"/>
            <a:tailEnd type="triangle" w="med" len="med"/>
          </a:ln>
        </p:spPr>
      </p:cxnSp>
      <p:cxnSp>
        <p:nvCxnSpPr>
          <p:cNvPr id="3034" name="Google Shape;3034;p37"/>
          <p:cNvCxnSpPr/>
          <p:nvPr/>
        </p:nvCxnSpPr>
        <p:spPr>
          <a:xfrm>
            <a:off x="5120649" y="4246800"/>
            <a:ext cx="1153200" cy="0"/>
          </a:xfrm>
          <a:prstGeom prst="straightConnector1">
            <a:avLst/>
          </a:prstGeom>
          <a:noFill/>
          <a:ln w="38100" cap="flat" cmpd="sng">
            <a:solidFill>
              <a:schemeClr val="lt1"/>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11"/>
                                        </p:tgtEl>
                                        <p:attrNameLst>
                                          <p:attrName>style.visibility</p:attrName>
                                        </p:attrNameLst>
                                      </p:cBhvr>
                                      <p:to>
                                        <p:strVal val="visible"/>
                                      </p:to>
                                    </p:set>
                                    <p:animEffect transition="in" filter="fade">
                                      <p:cBhvr>
                                        <p:cTn id="7" dur="1000"/>
                                        <p:tgtEl>
                                          <p:spTgt spid="3011"/>
                                        </p:tgtEl>
                                      </p:cBhvr>
                                    </p:animEffect>
                                  </p:childTnLst>
                                </p:cTn>
                              </p:par>
                              <p:par>
                                <p:cTn id="8" presetID="10" presetClass="entr" presetSubtype="0" fill="hold" nodeType="withEffect">
                                  <p:stCondLst>
                                    <p:cond delay="0"/>
                                  </p:stCondLst>
                                  <p:childTnLst>
                                    <p:set>
                                      <p:cBhvr>
                                        <p:cTn id="9" dur="1" fill="hold">
                                          <p:stCondLst>
                                            <p:cond delay="0"/>
                                          </p:stCondLst>
                                        </p:cTn>
                                        <p:tgtEl>
                                          <p:spTgt spid="3022"/>
                                        </p:tgtEl>
                                        <p:attrNameLst>
                                          <p:attrName>style.visibility</p:attrName>
                                        </p:attrNameLst>
                                      </p:cBhvr>
                                      <p:to>
                                        <p:strVal val="visible"/>
                                      </p:to>
                                    </p:set>
                                    <p:animEffect transition="in" filter="fade">
                                      <p:cBhvr>
                                        <p:cTn id="10" dur="1000"/>
                                        <p:tgtEl>
                                          <p:spTgt spid="30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17"/>
                                        </p:tgtEl>
                                        <p:attrNameLst>
                                          <p:attrName>style.visibility</p:attrName>
                                        </p:attrNameLst>
                                      </p:cBhvr>
                                      <p:to>
                                        <p:strVal val="visible"/>
                                      </p:to>
                                    </p:set>
                                    <p:animEffect transition="in" filter="fade">
                                      <p:cBhvr>
                                        <p:cTn id="15" dur="1000"/>
                                        <p:tgtEl>
                                          <p:spTgt spid="3017"/>
                                        </p:tgtEl>
                                      </p:cBhvr>
                                    </p:animEffect>
                                  </p:childTnLst>
                                </p:cTn>
                              </p:par>
                              <p:par>
                                <p:cTn id="16" presetID="10" presetClass="entr" presetSubtype="0" fill="hold" nodeType="withEffect">
                                  <p:stCondLst>
                                    <p:cond delay="0"/>
                                  </p:stCondLst>
                                  <p:childTnLst>
                                    <p:set>
                                      <p:cBhvr>
                                        <p:cTn id="17" dur="1" fill="hold">
                                          <p:stCondLst>
                                            <p:cond delay="0"/>
                                          </p:stCondLst>
                                        </p:cTn>
                                        <p:tgtEl>
                                          <p:spTgt spid="3030"/>
                                        </p:tgtEl>
                                        <p:attrNameLst>
                                          <p:attrName>style.visibility</p:attrName>
                                        </p:attrNameLst>
                                      </p:cBhvr>
                                      <p:to>
                                        <p:strVal val="visible"/>
                                      </p:to>
                                    </p:set>
                                    <p:animEffect transition="in" filter="fade">
                                      <p:cBhvr>
                                        <p:cTn id="18" dur="1000"/>
                                        <p:tgtEl>
                                          <p:spTgt spid="3030"/>
                                        </p:tgtEl>
                                      </p:cBhvr>
                                    </p:animEffect>
                                  </p:childTnLst>
                                </p:cTn>
                              </p:par>
                              <p:par>
                                <p:cTn id="19" presetID="10" presetClass="entr" presetSubtype="0" fill="hold" nodeType="withEffect">
                                  <p:stCondLst>
                                    <p:cond delay="0"/>
                                  </p:stCondLst>
                                  <p:childTnLst>
                                    <p:set>
                                      <p:cBhvr>
                                        <p:cTn id="20" dur="1" fill="hold">
                                          <p:stCondLst>
                                            <p:cond delay="0"/>
                                          </p:stCondLst>
                                        </p:cTn>
                                        <p:tgtEl>
                                          <p:spTgt spid="3023"/>
                                        </p:tgtEl>
                                        <p:attrNameLst>
                                          <p:attrName>style.visibility</p:attrName>
                                        </p:attrNameLst>
                                      </p:cBhvr>
                                      <p:to>
                                        <p:strVal val="visible"/>
                                      </p:to>
                                    </p:set>
                                    <p:animEffect transition="in" filter="fade">
                                      <p:cBhvr>
                                        <p:cTn id="21" dur="1000"/>
                                        <p:tgtEl>
                                          <p:spTgt spid="302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018"/>
                                        </p:tgtEl>
                                        <p:attrNameLst>
                                          <p:attrName>style.visibility</p:attrName>
                                        </p:attrNameLst>
                                      </p:cBhvr>
                                      <p:to>
                                        <p:strVal val="visible"/>
                                      </p:to>
                                    </p:set>
                                    <p:animEffect transition="in" filter="fade">
                                      <p:cBhvr>
                                        <p:cTn id="26" dur="1000"/>
                                        <p:tgtEl>
                                          <p:spTgt spid="3018"/>
                                        </p:tgtEl>
                                      </p:cBhvr>
                                    </p:animEffect>
                                  </p:childTnLst>
                                </p:cTn>
                              </p:par>
                              <p:par>
                                <p:cTn id="27" presetID="10" presetClass="entr" presetSubtype="0" fill="hold" nodeType="withEffect">
                                  <p:stCondLst>
                                    <p:cond delay="0"/>
                                  </p:stCondLst>
                                  <p:childTnLst>
                                    <p:set>
                                      <p:cBhvr>
                                        <p:cTn id="28" dur="1" fill="hold">
                                          <p:stCondLst>
                                            <p:cond delay="0"/>
                                          </p:stCondLst>
                                        </p:cTn>
                                        <p:tgtEl>
                                          <p:spTgt spid="3031"/>
                                        </p:tgtEl>
                                        <p:attrNameLst>
                                          <p:attrName>style.visibility</p:attrName>
                                        </p:attrNameLst>
                                      </p:cBhvr>
                                      <p:to>
                                        <p:strVal val="visible"/>
                                      </p:to>
                                    </p:set>
                                    <p:animEffect transition="in" filter="fade">
                                      <p:cBhvr>
                                        <p:cTn id="29" dur="1000"/>
                                        <p:tgtEl>
                                          <p:spTgt spid="3031"/>
                                        </p:tgtEl>
                                      </p:cBhvr>
                                    </p:animEffect>
                                  </p:childTnLst>
                                </p:cTn>
                              </p:par>
                              <p:par>
                                <p:cTn id="30" presetID="10" presetClass="entr" presetSubtype="0" fill="hold" nodeType="withEffect">
                                  <p:stCondLst>
                                    <p:cond delay="0"/>
                                  </p:stCondLst>
                                  <p:childTnLst>
                                    <p:set>
                                      <p:cBhvr>
                                        <p:cTn id="31" dur="1" fill="hold">
                                          <p:stCondLst>
                                            <p:cond delay="0"/>
                                          </p:stCondLst>
                                        </p:cTn>
                                        <p:tgtEl>
                                          <p:spTgt spid="3024"/>
                                        </p:tgtEl>
                                        <p:attrNameLst>
                                          <p:attrName>style.visibility</p:attrName>
                                        </p:attrNameLst>
                                      </p:cBhvr>
                                      <p:to>
                                        <p:strVal val="visible"/>
                                      </p:to>
                                    </p:set>
                                    <p:animEffect transition="in" filter="fade">
                                      <p:cBhvr>
                                        <p:cTn id="32" dur="1000"/>
                                        <p:tgtEl>
                                          <p:spTgt spid="30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019"/>
                                        </p:tgtEl>
                                        <p:attrNameLst>
                                          <p:attrName>style.visibility</p:attrName>
                                        </p:attrNameLst>
                                      </p:cBhvr>
                                      <p:to>
                                        <p:strVal val="visible"/>
                                      </p:to>
                                    </p:set>
                                    <p:animEffect transition="in" filter="fade">
                                      <p:cBhvr>
                                        <p:cTn id="37" dur="1000"/>
                                        <p:tgtEl>
                                          <p:spTgt spid="3019"/>
                                        </p:tgtEl>
                                      </p:cBhvr>
                                    </p:animEffect>
                                  </p:childTnLst>
                                </p:cTn>
                              </p:par>
                              <p:par>
                                <p:cTn id="38" presetID="10" presetClass="entr" presetSubtype="0" fill="hold" nodeType="withEffect">
                                  <p:stCondLst>
                                    <p:cond delay="0"/>
                                  </p:stCondLst>
                                  <p:childTnLst>
                                    <p:set>
                                      <p:cBhvr>
                                        <p:cTn id="39" dur="1" fill="hold">
                                          <p:stCondLst>
                                            <p:cond delay="0"/>
                                          </p:stCondLst>
                                        </p:cTn>
                                        <p:tgtEl>
                                          <p:spTgt spid="3020"/>
                                        </p:tgtEl>
                                        <p:attrNameLst>
                                          <p:attrName>style.visibility</p:attrName>
                                        </p:attrNameLst>
                                      </p:cBhvr>
                                      <p:to>
                                        <p:strVal val="visible"/>
                                      </p:to>
                                    </p:set>
                                    <p:animEffect transition="in" filter="fade">
                                      <p:cBhvr>
                                        <p:cTn id="40" dur="1000"/>
                                        <p:tgtEl>
                                          <p:spTgt spid="3020"/>
                                        </p:tgtEl>
                                      </p:cBhvr>
                                    </p:animEffect>
                                  </p:childTnLst>
                                </p:cTn>
                              </p:par>
                              <p:par>
                                <p:cTn id="41" presetID="10" presetClass="entr" presetSubtype="0" fill="hold" nodeType="withEffect">
                                  <p:stCondLst>
                                    <p:cond delay="0"/>
                                  </p:stCondLst>
                                  <p:childTnLst>
                                    <p:set>
                                      <p:cBhvr>
                                        <p:cTn id="42" dur="1" fill="hold">
                                          <p:stCondLst>
                                            <p:cond delay="0"/>
                                          </p:stCondLst>
                                        </p:cTn>
                                        <p:tgtEl>
                                          <p:spTgt spid="3025"/>
                                        </p:tgtEl>
                                        <p:attrNameLst>
                                          <p:attrName>style.visibility</p:attrName>
                                        </p:attrNameLst>
                                      </p:cBhvr>
                                      <p:to>
                                        <p:strVal val="visible"/>
                                      </p:to>
                                    </p:set>
                                    <p:animEffect transition="in" filter="fade">
                                      <p:cBhvr>
                                        <p:cTn id="43" dur="1000"/>
                                        <p:tgtEl>
                                          <p:spTgt spid="3025"/>
                                        </p:tgtEl>
                                      </p:cBhvr>
                                    </p:animEffect>
                                  </p:childTnLst>
                                </p:cTn>
                              </p:par>
                              <p:par>
                                <p:cTn id="44" presetID="10" presetClass="entr" presetSubtype="0" fill="hold" nodeType="withEffect">
                                  <p:stCondLst>
                                    <p:cond delay="0"/>
                                  </p:stCondLst>
                                  <p:childTnLst>
                                    <p:set>
                                      <p:cBhvr>
                                        <p:cTn id="45" dur="1" fill="hold">
                                          <p:stCondLst>
                                            <p:cond delay="0"/>
                                          </p:stCondLst>
                                        </p:cTn>
                                        <p:tgtEl>
                                          <p:spTgt spid="3032"/>
                                        </p:tgtEl>
                                        <p:attrNameLst>
                                          <p:attrName>style.visibility</p:attrName>
                                        </p:attrNameLst>
                                      </p:cBhvr>
                                      <p:to>
                                        <p:strVal val="visible"/>
                                      </p:to>
                                    </p:set>
                                    <p:animEffect transition="in" filter="fade">
                                      <p:cBhvr>
                                        <p:cTn id="46" dur="1000"/>
                                        <p:tgtEl>
                                          <p:spTgt spid="3032"/>
                                        </p:tgtEl>
                                      </p:cBhvr>
                                    </p:animEffect>
                                  </p:childTnLst>
                                </p:cTn>
                              </p:par>
                              <p:par>
                                <p:cTn id="47" presetID="10" presetClass="entr" presetSubtype="0" fill="hold" nodeType="withEffect">
                                  <p:stCondLst>
                                    <p:cond delay="0"/>
                                  </p:stCondLst>
                                  <p:childTnLst>
                                    <p:set>
                                      <p:cBhvr>
                                        <p:cTn id="48" dur="1" fill="hold">
                                          <p:stCondLst>
                                            <p:cond delay="0"/>
                                          </p:stCondLst>
                                        </p:cTn>
                                        <p:tgtEl>
                                          <p:spTgt spid="3026"/>
                                        </p:tgtEl>
                                        <p:attrNameLst>
                                          <p:attrName>style.visibility</p:attrName>
                                        </p:attrNameLst>
                                      </p:cBhvr>
                                      <p:to>
                                        <p:strVal val="visible"/>
                                      </p:to>
                                    </p:set>
                                    <p:animEffect transition="in" filter="fade">
                                      <p:cBhvr>
                                        <p:cTn id="49" dur="1000"/>
                                        <p:tgtEl>
                                          <p:spTgt spid="302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021"/>
                                        </p:tgtEl>
                                        <p:attrNameLst>
                                          <p:attrName>style.visibility</p:attrName>
                                        </p:attrNameLst>
                                      </p:cBhvr>
                                      <p:to>
                                        <p:strVal val="visible"/>
                                      </p:to>
                                    </p:set>
                                    <p:animEffect transition="in" filter="fade">
                                      <p:cBhvr>
                                        <p:cTn id="54" dur="1000"/>
                                        <p:tgtEl>
                                          <p:spTgt spid="3021"/>
                                        </p:tgtEl>
                                      </p:cBhvr>
                                    </p:animEffect>
                                  </p:childTnLst>
                                </p:cTn>
                              </p:par>
                              <p:par>
                                <p:cTn id="55" presetID="10" presetClass="entr" presetSubtype="0" fill="hold" nodeType="withEffect">
                                  <p:stCondLst>
                                    <p:cond delay="0"/>
                                  </p:stCondLst>
                                  <p:childTnLst>
                                    <p:set>
                                      <p:cBhvr>
                                        <p:cTn id="56" dur="1" fill="hold">
                                          <p:stCondLst>
                                            <p:cond delay="0"/>
                                          </p:stCondLst>
                                        </p:cTn>
                                        <p:tgtEl>
                                          <p:spTgt spid="3027"/>
                                        </p:tgtEl>
                                        <p:attrNameLst>
                                          <p:attrName>style.visibility</p:attrName>
                                        </p:attrNameLst>
                                      </p:cBhvr>
                                      <p:to>
                                        <p:strVal val="visible"/>
                                      </p:to>
                                    </p:set>
                                    <p:animEffect transition="in" filter="fade">
                                      <p:cBhvr>
                                        <p:cTn id="57" dur="1000"/>
                                        <p:tgtEl>
                                          <p:spTgt spid="3027"/>
                                        </p:tgtEl>
                                      </p:cBhvr>
                                    </p:animEffect>
                                  </p:childTnLst>
                                </p:cTn>
                              </p:par>
                              <p:par>
                                <p:cTn id="58" presetID="10" presetClass="entr" presetSubtype="0" fill="hold" nodeType="withEffect">
                                  <p:stCondLst>
                                    <p:cond delay="0"/>
                                  </p:stCondLst>
                                  <p:childTnLst>
                                    <p:set>
                                      <p:cBhvr>
                                        <p:cTn id="59" dur="1" fill="hold">
                                          <p:stCondLst>
                                            <p:cond delay="0"/>
                                          </p:stCondLst>
                                        </p:cTn>
                                        <p:tgtEl>
                                          <p:spTgt spid="3033"/>
                                        </p:tgtEl>
                                        <p:attrNameLst>
                                          <p:attrName>style.visibility</p:attrName>
                                        </p:attrNameLst>
                                      </p:cBhvr>
                                      <p:to>
                                        <p:strVal val="visible"/>
                                      </p:to>
                                    </p:set>
                                    <p:animEffect transition="in" filter="fade">
                                      <p:cBhvr>
                                        <p:cTn id="60" dur="1000"/>
                                        <p:tgtEl>
                                          <p:spTgt spid="303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028"/>
                                        </p:tgtEl>
                                        <p:attrNameLst>
                                          <p:attrName>style.visibility</p:attrName>
                                        </p:attrNameLst>
                                      </p:cBhvr>
                                      <p:to>
                                        <p:strVal val="visible"/>
                                      </p:to>
                                    </p:set>
                                    <p:animEffect transition="in" filter="fade">
                                      <p:cBhvr>
                                        <p:cTn id="65" dur="1000"/>
                                        <p:tgtEl>
                                          <p:spTgt spid="3028"/>
                                        </p:tgtEl>
                                      </p:cBhvr>
                                    </p:animEffect>
                                  </p:childTnLst>
                                </p:cTn>
                              </p:par>
                              <p:par>
                                <p:cTn id="66" presetID="10" presetClass="entr" presetSubtype="0" fill="hold" nodeType="withEffect">
                                  <p:stCondLst>
                                    <p:cond delay="0"/>
                                  </p:stCondLst>
                                  <p:childTnLst>
                                    <p:set>
                                      <p:cBhvr>
                                        <p:cTn id="67" dur="1" fill="hold">
                                          <p:stCondLst>
                                            <p:cond delay="0"/>
                                          </p:stCondLst>
                                        </p:cTn>
                                        <p:tgtEl>
                                          <p:spTgt spid="3034"/>
                                        </p:tgtEl>
                                        <p:attrNameLst>
                                          <p:attrName>style.visibility</p:attrName>
                                        </p:attrNameLst>
                                      </p:cBhvr>
                                      <p:to>
                                        <p:strVal val="visible"/>
                                      </p:to>
                                    </p:set>
                                    <p:animEffect transition="in" filter="fade">
                                      <p:cBhvr>
                                        <p:cTn id="68" dur="1000"/>
                                        <p:tgtEl>
                                          <p:spTgt spid="3034"/>
                                        </p:tgtEl>
                                      </p:cBhvr>
                                    </p:animEffect>
                                  </p:childTnLst>
                                </p:cTn>
                              </p:par>
                              <p:par>
                                <p:cTn id="69" presetID="10" presetClass="entr" presetSubtype="0" fill="hold" nodeType="withEffect">
                                  <p:stCondLst>
                                    <p:cond delay="0"/>
                                  </p:stCondLst>
                                  <p:childTnLst>
                                    <p:set>
                                      <p:cBhvr>
                                        <p:cTn id="70" dur="1" fill="hold">
                                          <p:stCondLst>
                                            <p:cond delay="0"/>
                                          </p:stCondLst>
                                        </p:cTn>
                                        <p:tgtEl>
                                          <p:spTgt spid="3029"/>
                                        </p:tgtEl>
                                        <p:attrNameLst>
                                          <p:attrName>style.visibility</p:attrName>
                                        </p:attrNameLst>
                                      </p:cBhvr>
                                      <p:to>
                                        <p:strVal val="visible"/>
                                      </p:to>
                                    </p:set>
                                    <p:animEffect transition="in" filter="fade">
                                      <p:cBhvr>
                                        <p:cTn id="71" dur="1000"/>
                                        <p:tgtEl>
                                          <p:spTgt spid="3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38"/>
        <p:cNvGrpSpPr/>
        <p:nvPr/>
      </p:nvGrpSpPr>
      <p:grpSpPr>
        <a:xfrm>
          <a:off x="0" y="0"/>
          <a:ext cx="0" cy="0"/>
          <a:chOff x="0" y="0"/>
          <a:chExt cx="0" cy="0"/>
        </a:xfrm>
      </p:grpSpPr>
      <p:sp>
        <p:nvSpPr>
          <p:cNvPr id="3039" name="Google Shape;3039;p38"/>
          <p:cNvSpPr/>
          <p:nvPr/>
        </p:nvSpPr>
        <p:spPr>
          <a:xfrm>
            <a:off x="1453350" y="3393677"/>
            <a:ext cx="6237300" cy="4380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38"/>
          <p:cNvSpPr txBox="1">
            <a:spLocks noGrp="1"/>
          </p:cNvSpPr>
          <p:nvPr>
            <p:ph type="title"/>
          </p:nvPr>
        </p:nvSpPr>
        <p:spPr>
          <a:xfrm>
            <a:off x="713100" y="2405677"/>
            <a:ext cx="7717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MEDICAL </a:t>
            </a:r>
            <a:r>
              <a:rPr lang="en">
                <a:solidFill>
                  <a:schemeClr val="accent2"/>
                </a:solidFill>
              </a:rPr>
              <a:t>DM APPS</a:t>
            </a:r>
            <a:endParaRPr>
              <a:solidFill>
                <a:schemeClr val="accent2"/>
              </a:solidFill>
            </a:endParaRPr>
          </a:p>
        </p:txBody>
      </p:sp>
      <p:sp>
        <p:nvSpPr>
          <p:cNvPr id="3041" name="Google Shape;3041;p38"/>
          <p:cNvSpPr txBox="1">
            <a:spLocks noGrp="1"/>
          </p:cNvSpPr>
          <p:nvPr>
            <p:ph type="subTitle" idx="1"/>
          </p:nvPr>
        </p:nvSpPr>
        <p:spPr>
          <a:xfrm>
            <a:off x="1858650" y="3415877"/>
            <a:ext cx="5426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Examples of DM apps</a:t>
            </a:r>
            <a:endParaRPr/>
          </a:p>
        </p:txBody>
      </p:sp>
      <p:sp>
        <p:nvSpPr>
          <p:cNvPr id="3042" name="Google Shape;3042;p38"/>
          <p:cNvSpPr txBox="1">
            <a:spLocks noGrp="1"/>
          </p:cNvSpPr>
          <p:nvPr>
            <p:ph type="title" idx="2"/>
          </p:nvPr>
        </p:nvSpPr>
        <p:spPr>
          <a:xfrm>
            <a:off x="3132450" y="1484973"/>
            <a:ext cx="2879100" cy="92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3043" name="Google Shape;3043;p38"/>
          <p:cNvGrpSpPr/>
          <p:nvPr/>
        </p:nvGrpSpPr>
        <p:grpSpPr>
          <a:xfrm rot="-5400000">
            <a:off x="2746096" y="55862"/>
            <a:ext cx="1823016" cy="296643"/>
            <a:chOff x="7857346" y="3902355"/>
            <a:chExt cx="1823016" cy="296643"/>
          </a:xfrm>
        </p:grpSpPr>
        <p:sp>
          <p:nvSpPr>
            <p:cNvPr id="3044" name="Google Shape;3044;p3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3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3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3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3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3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0" name="Google Shape;3050;p38"/>
          <p:cNvGrpSpPr/>
          <p:nvPr/>
        </p:nvGrpSpPr>
        <p:grpSpPr>
          <a:xfrm rot="5400000">
            <a:off x="1639375" y="1028400"/>
            <a:ext cx="98902" cy="553090"/>
            <a:chOff x="4898850" y="4820550"/>
            <a:chExt cx="98902" cy="553090"/>
          </a:xfrm>
        </p:grpSpPr>
        <p:sp>
          <p:nvSpPr>
            <p:cNvPr id="3051" name="Google Shape;3051;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6" name="Google Shape;3056;p38"/>
          <p:cNvGrpSpPr/>
          <p:nvPr/>
        </p:nvGrpSpPr>
        <p:grpSpPr>
          <a:xfrm>
            <a:off x="1609176" y="4434219"/>
            <a:ext cx="1252897" cy="51000"/>
            <a:chOff x="2915381" y="4104819"/>
            <a:chExt cx="1252897" cy="51000"/>
          </a:xfrm>
        </p:grpSpPr>
        <p:sp>
          <p:nvSpPr>
            <p:cNvPr id="3057" name="Google Shape;3057;p38"/>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38"/>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38"/>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38"/>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38"/>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38"/>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38"/>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38"/>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38"/>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38"/>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38"/>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38"/>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38"/>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38"/>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1" name="Google Shape;3071;p38"/>
          <p:cNvGrpSpPr/>
          <p:nvPr/>
        </p:nvGrpSpPr>
        <p:grpSpPr>
          <a:xfrm>
            <a:off x="5495767" y="691791"/>
            <a:ext cx="1105976" cy="133969"/>
            <a:chOff x="8183182" y="663852"/>
            <a:chExt cx="1475028" cy="178673"/>
          </a:xfrm>
        </p:grpSpPr>
        <p:grpSp>
          <p:nvGrpSpPr>
            <p:cNvPr id="3072" name="Google Shape;3072;p38"/>
            <p:cNvGrpSpPr/>
            <p:nvPr/>
          </p:nvGrpSpPr>
          <p:grpSpPr>
            <a:xfrm>
              <a:off x="8183182" y="774425"/>
              <a:ext cx="1178025" cy="68100"/>
              <a:chOff x="2024450" y="204150"/>
              <a:chExt cx="1178025" cy="68100"/>
            </a:xfrm>
          </p:grpSpPr>
          <p:sp>
            <p:nvSpPr>
              <p:cNvPr id="3073" name="Google Shape;3073;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3" name="Google Shape;3083;p38"/>
            <p:cNvGrpSpPr/>
            <p:nvPr/>
          </p:nvGrpSpPr>
          <p:grpSpPr>
            <a:xfrm>
              <a:off x="8480185" y="663852"/>
              <a:ext cx="1178025" cy="68100"/>
              <a:chOff x="2024450" y="204150"/>
              <a:chExt cx="1178025" cy="68100"/>
            </a:xfrm>
          </p:grpSpPr>
          <p:sp>
            <p:nvSpPr>
              <p:cNvPr id="3084" name="Google Shape;3084;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94" name="Google Shape;3094;p38"/>
          <p:cNvGrpSpPr/>
          <p:nvPr/>
        </p:nvGrpSpPr>
        <p:grpSpPr>
          <a:xfrm rot="5400000">
            <a:off x="5968600" y="4273462"/>
            <a:ext cx="98902" cy="553090"/>
            <a:chOff x="4898850" y="4820550"/>
            <a:chExt cx="98902" cy="553090"/>
          </a:xfrm>
        </p:grpSpPr>
        <p:sp>
          <p:nvSpPr>
            <p:cNvPr id="3095" name="Google Shape;3095;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Data Center Business Plan by Slidesgo">
  <a:themeElements>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1882</Words>
  <Application>Microsoft Office PowerPoint</Application>
  <PresentationFormat>Affichage à l'écran (16:9)</PresentationFormat>
  <Paragraphs>316</Paragraphs>
  <Slides>33</Slides>
  <Notes>33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33</vt:i4>
      </vt:variant>
    </vt:vector>
  </HeadingPairs>
  <TitlesOfParts>
    <vt:vector size="39" baseType="lpstr">
      <vt:lpstr>Roboto Condensed Light</vt:lpstr>
      <vt:lpstr>Exo</vt:lpstr>
      <vt:lpstr>Arial</vt:lpstr>
      <vt:lpstr>PT Sans</vt:lpstr>
      <vt:lpstr>Times New Roman</vt:lpstr>
      <vt:lpstr>Data Center Business Plan by Slidesgo</vt:lpstr>
      <vt:lpstr>UNIVERSITY MOHAMED V </vt:lpstr>
      <vt:lpstr>TABLE OF CONTENTS</vt:lpstr>
      <vt:lpstr>INTRODUCTION</vt:lpstr>
      <vt:lpstr>Introduction</vt:lpstr>
      <vt:lpstr>PROJECT OVERVIEW</vt:lpstr>
      <vt:lpstr>Aim of the Project</vt:lpstr>
      <vt:lpstr>DATASET</vt:lpstr>
      <vt:lpstr>WORKFLOW</vt:lpstr>
      <vt:lpstr>MEDICAL DM APPS</vt:lpstr>
      <vt:lpstr>Clinical Decision-Making Is Improved</vt:lpstr>
      <vt:lpstr>Measuring The Efficacy Of Treatment</vt:lpstr>
      <vt:lpstr>Reduces The Risk Of Drug Interactions</vt:lpstr>
      <vt:lpstr>Increased Diagnostic Precision</vt:lpstr>
      <vt:lpstr>Breast Cancer Prediction</vt:lpstr>
      <vt:lpstr>Breast Cancer Prediction(2)</vt:lpstr>
      <vt:lpstr>DM ALGORITHMS</vt:lpstr>
      <vt:lpstr>Prediction Algorithms</vt:lpstr>
      <vt:lpstr>Random Forest</vt:lpstr>
      <vt:lpstr>Random Forest</vt:lpstr>
      <vt:lpstr>Random Forest</vt:lpstr>
      <vt:lpstr>Random Forest</vt:lpstr>
      <vt:lpstr>Advantages and Disadvantages of Random Forest</vt:lpstr>
      <vt:lpstr>Logistic Regression</vt:lpstr>
      <vt:lpstr>Logistic Regression(2)</vt:lpstr>
      <vt:lpstr>Types Of Logistic Regression</vt:lpstr>
      <vt:lpstr>Binary Logistic Regression</vt:lpstr>
      <vt:lpstr>Multinomial Logistic Regression</vt:lpstr>
      <vt:lpstr>Ordinal Logistic Regression</vt:lpstr>
      <vt:lpstr>Support Vector Machine (SVM)</vt:lpstr>
      <vt:lpstr>Support Vector Machine (SVM)</vt:lpstr>
      <vt:lpstr>Support Vector Machine (SVM)</vt:lpstr>
      <vt:lpstr>DEMO</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MOHAMED V </dc:title>
  <cp:lastModifiedBy>HP</cp:lastModifiedBy>
  <cp:revision>1</cp:revision>
  <dcterms:modified xsi:type="dcterms:W3CDTF">2023-09-01T02:16:54Z</dcterms:modified>
</cp:coreProperties>
</file>