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0" r:id="rId4"/>
    <p:sldId id="268" r:id="rId5"/>
    <p:sldId id="271" r:id="rId6"/>
    <p:sldId id="269" r:id="rId7"/>
    <p:sldId id="272" r:id="rId8"/>
    <p:sldId id="273" r:id="rId9"/>
    <p:sldId id="27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0" autoAdjust="0"/>
    <p:restoredTop sz="71835" autoAdjust="0"/>
  </p:normalViewPr>
  <p:slideViewPr>
    <p:cSldViewPr snapToGrid="0">
      <p:cViewPr varScale="1">
        <p:scale>
          <a:sx n="98" d="100"/>
          <a:sy n="98" d="100"/>
        </p:scale>
        <p:origin x="16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B7780-23E2-45CB-9DC6-A70AA42BB34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3223A-E537-4315-AEBA-A9CC4209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modify unit tests. Even when you modify use appropriate comments type, to not trash the </a:t>
            </a:r>
            <a:r>
              <a:rPr lang="en-US" dirty="0" err="1" smtClean="0"/>
              <a:t>git</a:t>
            </a:r>
            <a:r>
              <a:rPr lang="en-US" dirty="0" smtClean="0"/>
              <a:t> history	</a:t>
            </a:r>
          </a:p>
          <a:p>
            <a:endParaRPr lang="en-US" dirty="0" smtClean="0"/>
          </a:p>
          <a:p>
            <a:r>
              <a:rPr lang="en-US" dirty="0" smtClean="0"/>
              <a:t>Follow recommendations regarding previous</a:t>
            </a:r>
            <a:r>
              <a:rPr lang="en-US" baseline="0" dirty="0" smtClean="0"/>
              <a:t> </a:t>
            </a:r>
            <a:r>
              <a:rPr lang="en-US" baseline="0" dirty="0" smtClean="0"/>
              <a:t>home works </a:t>
            </a:r>
            <a:r>
              <a:rPr lang="en-US" baseline="0" dirty="0" smtClean="0"/>
              <a:t>feedback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60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not use two stores</a:t>
            </a:r>
            <a:r>
              <a:rPr lang="en-US" baseline="0" dirty="0" smtClean="0"/>
              <a:t> which should be synchronized,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223A-E537-4315-AEBA-A9CC42092D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2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for today but per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223A-E537-4315-AEBA-A9CC42092D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7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Use built-in code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Remove redundant </a:t>
            </a:r>
            <a:r>
              <a:rPr lang="en-US" baseline="0" dirty="0" err="1" smtClean="0"/>
              <a:t>var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223A-E537-4315-AEBA-A9CC42092D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9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equals for equality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223A-E537-4315-AEBA-A9CC42092D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7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equals for equality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223A-E537-4315-AEBA-A9CC42092D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92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equals for equality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223A-E537-4315-AEBA-A9CC42092D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86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6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Java 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3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9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r>
              <a:rPr lang="en-US" baseline="0" dirty="0" smtClean="0"/>
              <a:t> values should be validated during instantiation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Comparator</a:t>
            </a:r>
            <a:r>
              <a:rPr lang="en-US" baseline="0" dirty="0" smtClean="0"/>
              <a:t> is expected to compare names but compares firms</a:t>
            </a:r>
          </a:p>
          <a:p>
            <a:r>
              <a:rPr lang="en-US" baseline="0" dirty="0" smtClean="0"/>
              <a:t>In home task was to implement brand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91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r>
              <a:rPr lang="en-US" baseline="0" dirty="0" smtClean="0"/>
              <a:t> should return different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223A-E537-4315-AEBA-A9CC42092D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compare</a:t>
            </a:r>
            <a:r>
              <a:rPr lang="en-US" baseline="0" dirty="0" smtClean="0"/>
              <a:t> without current value without any calculations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223A-E537-4315-AEBA-A9CC42092D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592-AD1C-469C-9B81-0D7B825CFCFD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089F-D9E6-4498-AE8E-16A43FF1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0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592-AD1C-469C-9B81-0D7B825CFCFD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089F-D9E6-4498-AE8E-16A43FF1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1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592-AD1C-469C-9B81-0D7B825CFCFD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089F-D9E6-4498-AE8E-16A43FF1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592-AD1C-469C-9B81-0D7B825CFCFD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089F-D9E6-4498-AE8E-16A43FF1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3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592-AD1C-469C-9B81-0D7B825CFCFD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089F-D9E6-4498-AE8E-16A43FF1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592-AD1C-469C-9B81-0D7B825CFCFD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089F-D9E6-4498-AE8E-16A43FF1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592-AD1C-469C-9B81-0D7B825CFCFD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089F-D9E6-4498-AE8E-16A43FF1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592-AD1C-469C-9B81-0D7B825CFCFD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089F-D9E6-4498-AE8E-16A43FF1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592-AD1C-469C-9B81-0D7B825CFCFD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089F-D9E6-4498-AE8E-16A43FF1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0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592-AD1C-469C-9B81-0D7B825CFCFD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089F-D9E6-4498-AE8E-16A43FF1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592-AD1C-469C-9B81-0D7B825CFCFD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089F-D9E6-4498-AE8E-16A43FF1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2592-AD1C-469C-9B81-0D7B825CFCFD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089F-D9E6-4498-AE8E-16A43FF1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</a:t>
            </a:r>
            <a:r>
              <a:rPr lang="en-US" sz="3200" dirty="0" smtClean="0"/>
              <a:t>6 </a:t>
            </a:r>
            <a:r>
              <a:rPr lang="en-US" sz="3200" dirty="0"/>
              <a:t>– Home tasks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Do validation before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56" y="1690688"/>
            <a:ext cx="9409687" cy="21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5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Do validation before action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158" y="1690688"/>
            <a:ext cx="4705684" cy="49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9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Do not modify original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13" y="1690688"/>
            <a:ext cx="9214374" cy="22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2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Keep it simple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17430" cy="31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2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Keep it simple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226488" cy="31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1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Keep it simple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49384" cy="29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9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Confuse in exception message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249384" cy="29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0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 Keep it simple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823298" cy="3660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89" y="1690687"/>
            <a:ext cx="4783511" cy="266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4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No class cast when generics is used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82" y="1690688"/>
            <a:ext cx="8292035" cy="41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9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Use effective data structures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73" y="1542049"/>
            <a:ext cx="7608454" cy="531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2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Use appropriate comment </a:t>
            </a:r>
            <a:r>
              <a:rPr lang="en-US" dirty="0" smtClean="0"/>
              <a:t>type - 1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690688"/>
            <a:ext cx="9220200" cy="509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37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 Incorrect daily limit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45580" cy="2050269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09166"/>
            <a:ext cx="6545580" cy="1846789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296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20. Use correct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352539" cy="40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0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21. Clear is better than clever - 1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207320" cy="2472750"/>
          </a:xfrm>
          <a:prstGeom prst="rect">
            <a:avLst/>
          </a:prstGeom>
          <a:effectLst>
            <a:innerShdw blurRad="114300">
              <a:srgbClr val="FFC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106" y="4273043"/>
            <a:ext cx="5996881" cy="2431915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25997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21. Clear is better than clever - 2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9156975" cy="1811270"/>
          </a:xfrm>
          <a:prstGeom prst="rect">
            <a:avLst/>
          </a:prstGeom>
          <a:effectLst>
            <a:innerShdw blurRad="114300">
              <a:srgbClr val="FFC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195" y="4280170"/>
            <a:ext cx="8827605" cy="2283839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90085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22. DRY - Do not Repeat Yourself, reuse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751" y="1690688"/>
            <a:ext cx="7974498" cy="4963031"/>
          </a:xfrm>
          <a:prstGeom prst="rect">
            <a:avLst/>
          </a:prstGeom>
          <a:effectLst>
            <a:innerShdw blurRad="114300">
              <a:srgbClr val="FFC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9505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22. DRY - Do not Repeat Yourself, reuse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76" y="1690688"/>
            <a:ext cx="7960448" cy="3747074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9013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23. Trash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06" y="1690688"/>
            <a:ext cx="7998987" cy="44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61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24. </a:t>
            </a:r>
            <a:r>
              <a:rPr lang="en-US" dirty="0" smtClean="0"/>
              <a:t>Better commit messages</a:t>
            </a:r>
            <a:endParaRPr lang="en-US" dirty="0"/>
          </a:p>
        </p:txBody>
      </p:sp>
      <p:sp>
        <p:nvSpPr>
          <p:cNvPr id="9" name="Місце для вмісту 8">
            <a:extLst>
              <a:ext uri="{FF2B5EF4-FFF2-40B4-BE49-F238E27FC236}">
                <a16:creationId xmlns:a16="http://schemas.microsoft.com/office/drawing/2014/main" id="{DB721494-D49D-4344-BAF8-64A973B2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71179" cy="4351338"/>
          </a:xfrm>
        </p:spPr>
        <p:txBody>
          <a:bodyPr>
            <a:normAutofit/>
          </a:bodyPr>
          <a:lstStyle/>
          <a:p>
            <a:r>
              <a:rPr lang="en-US" dirty="0"/>
              <a:t>L05-T3 Refactor and fix logic of </a:t>
            </a:r>
            <a:r>
              <a:rPr lang="en-US" dirty="0" err="1"/>
              <a:t>VotingBox</a:t>
            </a:r>
            <a:r>
              <a:rPr lang="en-US" dirty="0"/>
              <a:t> </a:t>
            </a:r>
            <a:r>
              <a:rPr lang="en-US" dirty="0"/>
              <a:t>class</a:t>
            </a:r>
          </a:p>
          <a:p>
            <a:r>
              <a:rPr lang="en-US" dirty="0" smtClean="0"/>
              <a:t>L05-T3 </a:t>
            </a:r>
            <a:r>
              <a:rPr lang="en-US" dirty="0"/>
              <a:t>"fix </a:t>
            </a:r>
            <a:r>
              <a:rPr lang="en-US" dirty="0"/>
              <a:t>methods“</a:t>
            </a:r>
          </a:p>
          <a:p>
            <a:r>
              <a:rPr lang="en-US" dirty="0"/>
              <a:t>L05-T3 #13 refactored voting </a:t>
            </a:r>
            <a:r>
              <a:rPr lang="en-US" dirty="0"/>
              <a:t>box</a:t>
            </a:r>
          </a:p>
          <a:p>
            <a:r>
              <a:rPr lang="en-US" dirty="0"/>
              <a:t>L05-T1 #11 equals compared colors by </a:t>
            </a:r>
            <a:r>
              <a:rPr lang="en-US" dirty="0"/>
              <a:t>values</a:t>
            </a:r>
          </a:p>
          <a:p>
            <a:r>
              <a:rPr lang="en-US" dirty="0" smtClean="0"/>
              <a:t>L05-T2 add new check with null</a:t>
            </a:r>
          </a:p>
          <a:p>
            <a:r>
              <a:rPr lang="en-US" dirty="0" smtClean="0"/>
              <a:t>L06-T2 </a:t>
            </a:r>
            <a:r>
              <a:rPr lang="en-US" dirty="0"/>
              <a:t>Dell unnecessary lib from </a:t>
            </a:r>
            <a:r>
              <a:rPr lang="en-US" dirty="0"/>
              <a:t>Task</a:t>
            </a:r>
          </a:p>
          <a:p>
            <a:r>
              <a:rPr lang="en-US" dirty="0"/>
              <a:t>Revert "L04-T1 Add checking for invalid symbol in the middle of String </a:t>
            </a:r>
            <a:r>
              <a:rPr lang="en-US" dirty="0" smtClean="0"/>
              <a:t>“</a:t>
            </a:r>
          </a:p>
          <a:p>
            <a:r>
              <a:rPr lang="en-US" dirty="0"/>
              <a:t>L05-T4 "many repetitions for accurate results</a:t>
            </a:r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519EE1AD-2A9B-4EE3-AF63-0BE0EEDC2C13}"/>
              </a:ext>
            </a:extLst>
          </p:cNvPr>
          <p:cNvSpPr/>
          <p:nvPr/>
        </p:nvSpPr>
        <p:spPr>
          <a:xfrm>
            <a:off x="387629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Use appropriate comment </a:t>
            </a:r>
            <a:r>
              <a:rPr lang="en-US" dirty="0" smtClean="0"/>
              <a:t>type - 2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730" y="1690688"/>
            <a:ext cx="8636540" cy="40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9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Use sub-packages for related classes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48" y="1687213"/>
            <a:ext cx="4211752" cy="4669137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4221281" cy="4602435"/>
          </a:xfrm>
          <a:prstGeom prst="rect">
            <a:avLst/>
          </a:prstGeom>
          <a:noFill/>
          <a:effectLst>
            <a:innerShdw blurRad="114300">
              <a:srgbClr val="FF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440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/>
              <a:t>Use pre-validation but not post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86" y="1690688"/>
            <a:ext cx="4892827" cy="49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3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Do not write unused code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346" y="1789890"/>
            <a:ext cx="5471308" cy="48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8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Use descriptive naming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02" y="1690688"/>
            <a:ext cx="9520396" cy="219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0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Do not write useless code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014" y="1690688"/>
            <a:ext cx="5003971" cy="45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6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Use least needed access modifiers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4869" y="1690688"/>
            <a:ext cx="9682262" cy="38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4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319</Words>
  <Application>Microsoft Office PowerPoint</Application>
  <PresentationFormat>Widescreen</PresentationFormat>
  <Paragraphs>77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Java 4 WEB </vt:lpstr>
      <vt:lpstr>1. Use appropriate comment type - 1</vt:lpstr>
      <vt:lpstr>1. Use appropriate comment type - 2</vt:lpstr>
      <vt:lpstr>2. Use sub-packages for related classes</vt:lpstr>
      <vt:lpstr>4. Use pre-validation but not post</vt:lpstr>
      <vt:lpstr>3. Do not write unused code</vt:lpstr>
      <vt:lpstr>5. Use descriptive naming</vt:lpstr>
      <vt:lpstr>6. Do not write useless code</vt:lpstr>
      <vt:lpstr>7. Use least needed access modifiers</vt:lpstr>
      <vt:lpstr>7. Do validation before action</vt:lpstr>
      <vt:lpstr>7. Do validation before action</vt:lpstr>
      <vt:lpstr>8. Do not modify original data</vt:lpstr>
      <vt:lpstr>9. Keep it simple</vt:lpstr>
      <vt:lpstr>9. Keep it simple</vt:lpstr>
      <vt:lpstr>9. Keep it simple</vt:lpstr>
      <vt:lpstr>10. Confuse in exception message</vt:lpstr>
      <vt:lpstr>11 Keep it simple</vt:lpstr>
      <vt:lpstr>12. No class cast when generics is used</vt:lpstr>
      <vt:lpstr>13. Use effective data structures</vt:lpstr>
      <vt:lpstr>14. Incorrect daily limit validation</vt:lpstr>
      <vt:lpstr>20. Use correct API</vt:lpstr>
      <vt:lpstr>21. Clear is better than clever - 1</vt:lpstr>
      <vt:lpstr>21. Clear is better than clever - 2</vt:lpstr>
      <vt:lpstr>22. DRY - Do not Repeat Yourself, reuse code</vt:lpstr>
      <vt:lpstr>22. DRY - Do not Repeat Yourself, reuse code</vt:lpstr>
      <vt:lpstr>23. Trash</vt:lpstr>
      <vt:lpstr>24. Better commit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46</cp:revision>
  <dcterms:created xsi:type="dcterms:W3CDTF">2018-11-17T21:19:27Z</dcterms:created>
  <dcterms:modified xsi:type="dcterms:W3CDTF">2018-11-18T14:29:09Z</dcterms:modified>
</cp:coreProperties>
</file>