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0" r:id="rId3"/>
    <p:sldId id="358" r:id="rId4"/>
    <p:sldId id="359" r:id="rId5"/>
    <p:sldId id="360" r:id="rId6"/>
    <p:sldId id="361" r:id="rId7"/>
    <p:sldId id="362" r:id="rId8"/>
    <p:sldId id="363" r:id="rId9"/>
    <p:sldId id="345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3" autoAdjust="0"/>
    <p:restoredTop sz="83023" autoAdjust="0"/>
  </p:normalViewPr>
  <p:slideViewPr>
    <p:cSldViewPr snapToGrid="0">
      <p:cViewPr varScale="1">
        <p:scale>
          <a:sx n="113" d="100"/>
          <a:sy n="113" d="100"/>
        </p:scale>
        <p:origin x="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B9FB-3495-4939-BD76-7F0D9D7D32B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B874B-A473-4B36-B711-1F4E2AA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well</a:t>
            </a:r>
            <a:r>
              <a:rPr lang="en-US" baseline="0" dirty="0"/>
              <a:t> that now all students committed lib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0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hard to read and change. Can you find a mistake?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read and change. Extra reassignments to itself can be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reassignments to itself removed</a:t>
            </a:r>
          </a:p>
          <a:p>
            <a:r>
              <a:rPr lang="en-US" dirty="0"/>
              <a:t>Can you find another one mistake?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gas bank was filled over itself max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can guess where is the methods begin/end?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0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 baseline="0" dirty="0"/>
              <a:t> commit message is 5-10 words (no exclusions)</a:t>
            </a:r>
          </a:p>
          <a:p>
            <a:r>
              <a:rPr lang="en-US" baseline="0" dirty="0"/>
              <a:t>Try to not repeat commit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F121-E856-45B2-8C6E-E03D14472C3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C3D-EFFD-4B00-AF13-AAEE29ABB4F2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B7CE-7D2E-4D7A-A91C-EDD1ABE38FF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847-DF7B-479B-85A8-6BEDD927E99B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FBA-F849-4B29-90C9-04CA3A99CF6E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16BF-E90E-45B9-936A-18160831A253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257-5A38-4742-B227-5C6D8D22E905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75F-1AAF-47E3-843C-6C1905B0DCAD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F73-4445-4E8C-9B2A-7EA5C7405416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6E4-CED5-4522-AAB4-0BA0869DBDEC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2022-4C1A-4AA8-B502-9EFA2336A38A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D22-7DD9-40FC-9E2C-81F56AB82C00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3 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Bad 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60631" cy="4431338"/>
          </a:xfrm>
        </p:spPr>
        <p:txBody>
          <a:bodyPr numCol="1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L03-T1 implemented interface Drivable, </a:t>
            </a:r>
            <a:r>
              <a:rPr lang="en-US" altLang="en-US" dirty="0" err="1"/>
              <a:t>StatusAware</a:t>
            </a:r>
            <a:r>
              <a:rPr lang="en-US" altLang="en-US" dirty="0"/>
              <a:t>, </a:t>
            </a:r>
            <a:r>
              <a:rPr lang="en-US" altLang="en-US" dirty="0" err="1"/>
              <a:t>ControlPanel</a:t>
            </a:r>
            <a:r>
              <a:rPr lang="en-US" altLang="en-US" dirty="0"/>
              <a:t>; classes </a:t>
            </a:r>
            <a:r>
              <a:rPr lang="en-US" altLang="en-US" dirty="0" err="1"/>
              <a:t>ControlPanelImpl</a:t>
            </a:r>
            <a:r>
              <a:rPr lang="en-US" altLang="en-US" dirty="0"/>
              <a:t>, Vehicle and his inheritors, Accelerator, </a:t>
            </a:r>
            <a:r>
              <a:rPr lang="en-US" altLang="en-US" dirty="0" err="1"/>
              <a:t>BrakePedal</a:t>
            </a:r>
            <a:r>
              <a:rPr lang="en-US" altLang="en-US" dirty="0"/>
              <a:t>, Engine, </a:t>
            </a:r>
            <a:r>
              <a:rPr lang="en-US" altLang="en-US" dirty="0" err="1"/>
              <a:t>GasTank</a:t>
            </a:r>
            <a:r>
              <a:rPr lang="en-US" altLang="en-US" dirty="0"/>
              <a:t>, </a:t>
            </a:r>
            <a:r>
              <a:rPr lang="en-US" altLang="en-US" dirty="0" err="1"/>
              <a:t>SteeringWheel</a:t>
            </a:r>
            <a:r>
              <a:rPr lang="en-US" altLang="en-US" dirty="0"/>
              <a:t>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L03-T1 Part of vehicle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L03-T1 {</a:t>
            </a:r>
            <a:r>
              <a:rPr lang="en-US" altLang="en-US" dirty="0"/>
              <a:t> Task 1 }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L03-T1 Implements test cases </a:t>
            </a:r>
            <a:r>
              <a:rPr lang="en-US" dirty="0" err="1"/>
              <a:t>ControlPanelImplTest.class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0999E-602C-4F0E-B1CC-3C41F8F2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9779"/>
            <a:ext cx="12192000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3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Duplicated declaration of libs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8FA629-1F33-49BC-9C8E-AB5FFCE6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81" y="2344228"/>
            <a:ext cx="10590237" cy="30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Always use </a:t>
            </a:r>
            <a:r>
              <a:rPr lang="en-US" b="1" dirty="0"/>
              <a:t>this.</a:t>
            </a:r>
            <a:r>
              <a:rPr lang="en-US" dirty="0"/>
              <a:t> Or </a:t>
            </a:r>
            <a:r>
              <a:rPr lang="en-US" b="1" dirty="0"/>
              <a:t>super.</a:t>
            </a:r>
            <a:r>
              <a:rPr lang="en-US" dirty="0"/>
              <a:t> prefix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BAD2EA-F45D-491D-B718-501B102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1" y="1690688"/>
            <a:ext cx="8831558" cy="1325562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4642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Always use </a:t>
            </a:r>
            <a:r>
              <a:rPr lang="en-US" b="1" dirty="0"/>
              <a:t>this.</a:t>
            </a:r>
            <a:r>
              <a:rPr lang="en-US" dirty="0"/>
              <a:t> Or </a:t>
            </a:r>
            <a:r>
              <a:rPr lang="en-US" b="1" dirty="0"/>
              <a:t>super.</a:t>
            </a:r>
            <a:r>
              <a:rPr lang="en-US" dirty="0"/>
              <a:t> prefix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A7EC06-29FA-4720-857F-1B783236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7" y="1690688"/>
            <a:ext cx="10620869" cy="1325563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26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user inner ternary operator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A7EC06-29FA-4720-857F-1B783236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0620869" cy="1325563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8434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user inner ternary operator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49010-A6F4-4E4B-A12B-0F307547F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7022586" cy="2932683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339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user inner ternary operator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6A2AC5-E61B-4295-8A04-30B9E2C3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5840002" cy="2584369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682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user inner ternary operator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D19815-861B-47FF-A08A-48C86F30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7155094" cy="3189621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481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Format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9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B723B2-9CDA-4E35-A3A9-73161A7A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99" y="1504890"/>
            <a:ext cx="5118801" cy="4851460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0468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210</Words>
  <Application>Microsoft Office PowerPoint</Application>
  <PresentationFormat>Widescreen</PresentationFormat>
  <Paragraphs>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Java 4 WEB </vt:lpstr>
      <vt:lpstr>1. Duplicated declaration of libs</vt:lpstr>
      <vt:lpstr>2. Always use this. Or super. prefix</vt:lpstr>
      <vt:lpstr>2. Always use this. Or super. prefix</vt:lpstr>
      <vt:lpstr>3. Do not user inner ternary operator</vt:lpstr>
      <vt:lpstr>3. Do not user inner ternary operator</vt:lpstr>
      <vt:lpstr>3. Do not user inner ternary operator</vt:lpstr>
      <vt:lpstr>3. Do not user inner ternary operator</vt:lpstr>
      <vt:lpstr>4. Format code</vt:lpstr>
      <vt:lpstr>5. Bad commit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159</cp:revision>
  <dcterms:created xsi:type="dcterms:W3CDTF">2018-10-04T20:09:34Z</dcterms:created>
  <dcterms:modified xsi:type="dcterms:W3CDTF">2018-10-28T21:38:09Z</dcterms:modified>
</cp:coreProperties>
</file>