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9" r:id="rId2"/>
    <p:sldId id="261" r:id="rId3"/>
    <p:sldId id="309" r:id="rId4"/>
    <p:sldId id="311" r:id="rId5"/>
    <p:sldId id="307" r:id="rId6"/>
    <p:sldId id="308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5" r:id="rId19"/>
    <p:sldId id="326" r:id="rId20"/>
    <p:sldId id="323" r:id="rId21"/>
    <p:sldId id="32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A0BD87E8-4A70-45D0-A818-4A2349526A58}">
          <p14:sldIdLst>
            <p14:sldId id="289"/>
            <p14:sldId id="261"/>
            <p14:sldId id="309"/>
            <p14:sldId id="311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26"/>
            <p14:sldId id="323"/>
            <p14:sldId id="324"/>
          </p14:sldIdLst>
        </p14:section>
        <p14:section name="Literature" id="{B0F6067C-C428-40CE-9E7F-23F48A6BB8F9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EC54F-2D41-4030-9062-07D2023849A3}" v="27" dt="2018-08-19T07:55:36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8087" autoAdjust="0"/>
  </p:normalViewPr>
  <p:slideViewPr>
    <p:cSldViewPr snapToGrid="0">
      <p:cViewPr varScale="1">
        <p:scale>
          <a:sx n="163" d="100"/>
          <a:sy n="163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ord">
        <pc:chgData name="Oleksandr Kucher" userId="fab28e3256927851" providerId="LiveId" clId="{859E095C-11D4-474B-AD94-88F67A5B7615}" dt="2018-08-16T22:21:37.260" v="697" actId="478"/>
        <pc:sldMkLst>
          <pc:docMk/>
          <pc:sldMk cId="0" sldId="257"/>
        </pc:sldMkLst>
        <pc:spChg chg="mod">
          <ac:chgData name="Oleksandr Kucher" userId="fab28e3256927851" providerId="LiveId" clId="{859E095C-11D4-474B-AD94-88F67A5B7615}" dt="2018-08-16T22:14:43.525" v="644" actId="3064"/>
          <ac:spMkLst>
            <pc:docMk/>
            <pc:sldMk cId="0" sldId="257"/>
            <ac:spMk id="63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35.790" v="696" actId="478"/>
          <ac:picMkLst>
            <pc:docMk/>
            <pc:sldMk cId="0" sldId="257"/>
            <ac:picMk id="5" creationId="{91A13463-0B0C-4C65-9CE8-7DFF08923BFF}"/>
          </ac:picMkLst>
        </pc:picChg>
        <pc:picChg chg="del">
          <ac:chgData name="Oleksandr Kucher" userId="fab28e3256927851" providerId="LiveId" clId="{859E095C-11D4-474B-AD94-88F67A5B7615}" dt="2018-08-16T22:21:37.260" v="697" actId="478"/>
          <ac:picMkLst>
            <pc:docMk/>
            <pc:sldMk cId="0" sldId="257"/>
            <ac:picMk id="65" creationId="{00000000-0000-0000-0000-000000000000}"/>
          </ac:picMkLst>
        </pc:picChg>
      </pc:sldChg>
      <pc:sldChg chg="addSp delSp modSp add">
        <pc:chgData name="Oleksandr Kucher" userId="fab28e3256927851" providerId="LiveId" clId="{859E095C-11D4-474B-AD94-88F67A5B7615}" dt="2018-08-16T22:19:15.833" v="666" actId="1076"/>
        <pc:sldMkLst>
          <pc:docMk/>
          <pc:sldMk cId="0" sldId="260"/>
        </pc:sldMkLst>
        <pc:spChg chg="add">
          <ac:chgData name="Oleksandr Kucher" userId="fab28e3256927851" providerId="LiveId" clId="{859E095C-11D4-474B-AD94-88F67A5B7615}" dt="2018-08-05T16:15:40.835" v="406" actId="1076"/>
          <ac:spMkLst>
            <pc:docMk/>
            <pc:sldMk cId="0" sldId="260"/>
            <ac:spMk id="4" creationId="{BC9C5C09-389D-4DFC-A285-B638640BC1FC}"/>
          </ac:spMkLst>
        </pc:spChg>
        <pc:spChg chg="del mod">
          <ac:chgData name="Oleksandr Kucher" userId="fab28e3256927851" providerId="LiveId" clId="{859E095C-11D4-474B-AD94-88F67A5B7615}" dt="2018-08-05T16:16:44.487" v="422" actId="478"/>
          <ac:spMkLst>
            <pc:docMk/>
            <pc:sldMk cId="0" sldId="260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9:15.833" v="666" actId="1076"/>
          <ac:picMkLst>
            <pc:docMk/>
            <pc:sldMk cId="0" sldId="260"/>
            <ac:picMk id="2" creationId="{F96A8036-683B-4A77-9B6C-BFF4F121C308}"/>
          </ac:picMkLst>
        </pc:picChg>
        <pc:picChg chg="add">
          <ac:chgData name="Oleksandr Kucher" userId="fab28e3256927851" providerId="LiveId" clId="{859E095C-11D4-474B-AD94-88F67A5B7615}" dt="2018-08-16T22:19:12.451" v="665" actId="1076"/>
          <ac:picMkLst>
            <pc:docMk/>
            <pc:sldMk cId="0" sldId="260"/>
            <ac:picMk id="5" creationId="{F325D266-16D9-4673-8C9B-530337E71FBE}"/>
          </ac:picMkLst>
        </pc:picChg>
        <pc:picChg chg="del">
          <ac:chgData name="Oleksandr Kucher" userId="fab28e3256927851" providerId="LiveId" clId="{859E095C-11D4-474B-AD94-88F67A5B7615}" dt="2018-08-16T22:19:10.794" v="664" actId="478"/>
          <ac:picMkLst>
            <pc:docMk/>
            <pc:sldMk cId="0" sldId="260"/>
            <ac:picMk id="80" creationId="{00000000-0000-0000-0000-000000000000}"/>
          </ac:picMkLst>
        </pc:picChg>
      </pc:sldChg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">
        <pc:chgData name="Oleksandr Kucher" userId="fab28e3256927851" providerId="LiveId" clId="{859E095C-11D4-474B-AD94-88F67A5B7615}" dt="2018-08-16T22:18:12.855" v="649" actId="478"/>
        <pc:sldMkLst>
          <pc:docMk/>
          <pc:sldMk cId="0" sldId="290"/>
        </pc:sldMkLst>
        <pc:spChg chg="add">
          <ac:chgData name="Oleksandr Kucher" userId="fab28e3256927851" providerId="LiveId" clId="{859E095C-11D4-474B-AD94-88F67A5B7615}" dt="2018-08-05T16:07:01.860" v="352" actId="478"/>
          <ac:spMkLst>
            <pc:docMk/>
            <pc:sldMk cId="0" sldId="290"/>
            <ac:spMk id="4" creationId="{ACD9CFE3-ADF2-49FD-A339-EF976B2E8CA6}"/>
          </ac:spMkLst>
        </pc:spChg>
        <pc:spChg chg="mod">
          <ac:chgData name="Oleksandr Kucher" userId="fab28e3256927851" providerId="LiveId" clId="{859E095C-11D4-474B-AD94-88F67A5B7615}" dt="2018-08-05T16:06:53.252" v="351" actId="478"/>
          <ac:spMkLst>
            <pc:docMk/>
            <pc:sldMk cId="0" sldId="290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18:10.851" v="648" actId="478"/>
          <ac:picMkLst>
            <pc:docMk/>
            <pc:sldMk cId="0" sldId="290"/>
            <ac:picMk id="5" creationId="{60065161-B77C-41BF-A222-16E4F1D4C9DD}"/>
          </ac:picMkLst>
        </pc:picChg>
        <pc:picChg chg="del">
          <ac:chgData name="Oleksandr Kucher" userId="fab28e3256927851" providerId="LiveId" clId="{859E095C-11D4-474B-AD94-88F67A5B7615}" dt="2018-08-16T22:18:12.855" v="649" actId="478"/>
          <ac:picMkLst>
            <pc:docMk/>
            <pc:sldMk cId="0" sldId="290"/>
            <ac:picMk id="80" creationId="{00000000-0000-0000-0000-000000000000}"/>
          </ac:picMkLst>
        </pc:picChg>
      </pc:sldChg>
      <pc:sldChg chg="addSp delSp modSp add mod setBg">
        <pc:chgData name="Oleksandr Kucher" userId="fab28e3256927851" providerId="LiveId" clId="{859E095C-11D4-474B-AD94-88F67A5B7615}" dt="2018-08-16T22:18:30.725" v="653" actId="26606"/>
        <pc:sldMkLst>
          <pc:docMk/>
          <pc:sldMk cId="0" sldId="291"/>
        </pc:sldMkLst>
        <pc:spChg chg="add mod">
          <ac:chgData name="Oleksandr Kucher" userId="fab28e3256927851" providerId="LiveId" clId="{859E095C-11D4-474B-AD94-88F67A5B7615}" dt="2018-08-16T22:18:30.725" v="653" actId="26606"/>
          <ac:spMkLst>
            <pc:docMk/>
            <pc:sldMk cId="0" sldId="291"/>
            <ac:spMk id="4" creationId="{43BE3B5D-8BCF-4AF5-9894-3E96D9C92EAD}"/>
          </ac:spMkLst>
        </pc:spChg>
        <pc:spChg chg="mod ord">
          <ac:chgData name="Oleksandr Kucher" userId="fab28e3256927851" providerId="LiveId" clId="{859E095C-11D4-474B-AD94-88F67A5B7615}" dt="2018-08-16T22:18:30.725" v="653" actId="26606"/>
          <ac:spMkLst>
            <pc:docMk/>
            <pc:sldMk cId="0" sldId="291"/>
            <ac:spMk id="81" creationId="{00000000-0000-0000-0000-000000000000}"/>
          </ac:spMkLst>
        </pc:spChg>
        <pc:spChg chg="add del">
          <ac:chgData name="Oleksandr Kucher" userId="fab28e3256927851" providerId="LiveId" clId="{859E095C-11D4-474B-AD94-88F67A5B7615}" dt="2018-08-16T22:18:30.725" v="653" actId="26606"/>
          <ac:spMkLst>
            <pc:docMk/>
            <pc:sldMk cId="0" sldId="291"/>
            <ac:spMk id="86" creationId="{3B854194-185D-494D-905C-7C7CB2E30F6E}"/>
          </ac:spMkLst>
        </pc:spChg>
        <pc:spChg chg="add del">
          <ac:chgData name="Oleksandr Kucher" userId="fab28e3256927851" providerId="LiveId" clId="{859E095C-11D4-474B-AD94-88F67A5B7615}" dt="2018-08-16T22:18:30.725" v="653" actId="26606"/>
          <ac:spMkLst>
            <pc:docMk/>
            <pc:sldMk cId="0" sldId="291"/>
            <ac:spMk id="88" creationId="{B4F5FA0D-0104-4987-8241-EFF7C85B88DE}"/>
          </ac:spMkLst>
        </pc:spChg>
        <pc:picChg chg="add">
          <ac:chgData name="Oleksandr Kucher" userId="fab28e3256927851" providerId="LiveId" clId="{859E095C-11D4-474B-AD94-88F67A5B7615}" dt="2018-08-16T22:18:18.611" v="650" actId="26606"/>
          <ac:picMkLst>
            <pc:docMk/>
            <pc:sldMk cId="0" sldId="291"/>
            <ac:picMk id="5" creationId="{1495BF63-6ABE-4FD1-A00F-7E216C0D2A1D}"/>
          </ac:picMkLst>
        </pc:picChg>
        <pc:picChg chg="del">
          <ac:chgData name="Oleksandr Kucher" userId="fab28e3256927851" providerId="LiveId" clId="{859E095C-11D4-474B-AD94-88F67A5B7615}" dt="2018-08-16T22:18:20.254" v="651" actId="478"/>
          <ac:picMkLst>
            <pc:docMk/>
            <pc:sldMk cId="0" sldId="291"/>
            <ac:picMk id="80" creationId="{00000000-0000-0000-0000-000000000000}"/>
          </ac:picMkLst>
        </pc:picChg>
        <pc:picChg chg="add del">
          <ac:chgData name="Oleksandr Kucher" userId="fab28e3256927851" providerId="LiveId" clId="{859E095C-11D4-474B-AD94-88F67A5B7615}" dt="2018-08-16T22:18:30.725" v="653" actId="26606"/>
          <ac:picMkLst>
            <pc:docMk/>
            <pc:sldMk cId="0" sldId="291"/>
            <ac:picMk id="90" creationId="{2897127E-6CEF-446C-BE87-93B7C46E49D1}"/>
          </ac:picMkLst>
        </pc:picChg>
      </pc:sldChg>
      <pc:sldChg chg="addSp delSp modSp add">
        <pc:chgData name="Oleksandr Kucher" userId="fab28e3256927851" providerId="LiveId" clId="{859E095C-11D4-474B-AD94-88F67A5B7615}" dt="2018-08-16T22:18:40.623" v="656" actId="1076"/>
        <pc:sldMkLst>
          <pc:docMk/>
          <pc:sldMk cId="0" sldId="292"/>
        </pc:sldMkLst>
        <pc:spChg chg="add">
          <ac:chgData name="Oleksandr Kucher" userId="fab28e3256927851" providerId="LiveId" clId="{859E095C-11D4-474B-AD94-88F67A5B7615}" dt="2018-08-05T16:11:51.780" v="368" actId="1076"/>
          <ac:spMkLst>
            <pc:docMk/>
            <pc:sldMk cId="0" sldId="292"/>
            <ac:spMk id="4" creationId="{24B290EC-64A5-4C15-B0FA-337A4A8C8742}"/>
          </ac:spMkLst>
        </pc:spChg>
        <pc:spChg chg="del mod">
          <ac:chgData name="Oleksandr Kucher" userId="fab28e3256927851" providerId="LiveId" clId="{859E095C-11D4-474B-AD94-88F67A5B7615}" dt="2018-08-05T16:16:53.874" v="424" actId="478"/>
          <ac:spMkLst>
            <pc:docMk/>
            <pc:sldMk cId="0" sldId="292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40.623" v="656" actId="1076"/>
          <ac:picMkLst>
            <pc:docMk/>
            <pc:sldMk cId="0" sldId="292"/>
            <ac:picMk id="2" creationId="{4B26EFE7-5781-4535-B895-582625E3A3A9}"/>
          </ac:picMkLst>
        </pc:picChg>
        <pc:picChg chg="add del">
          <ac:chgData name="Oleksandr Kucher" userId="fab28e3256927851" providerId="LiveId" clId="{859E095C-11D4-474B-AD94-88F67A5B7615}" dt="2018-08-05T16:12:22.762" v="372" actId="1076"/>
          <ac:picMkLst>
            <pc:docMk/>
            <pc:sldMk cId="0" sldId="292"/>
            <ac:picMk id="5" creationId="{0F69A732-D1D6-46C4-BB9B-658C9E8FCCDD}"/>
          </ac:picMkLst>
        </pc:picChg>
        <pc:picChg chg="add">
          <ac:chgData name="Oleksandr Kucher" userId="fab28e3256927851" providerId="LiveId" clId="{859E095C-11D4-474B-AD94-88F67A5B7615}" dt="2018-08-16T22:18:37.038" v="655" actId="1076"/>
          <ac:picMkLst>
            <pc:docMk/>
            <pc:sldMk cId="0" sldId="292"/>
            <ac:picMk id="5" creationId="{CCC21B73-C6DB-4299-B22B-88B06D5255BE}"/>
          </ac:picMkLst>
        </pc:picChg>
        <pc:picChg chg="del">
          <ac:chgData name="Oleksandr Kucher" userId="fab28e3256927851" providerId="LiveId" clId="{859E095C-11D4-474B-AD94-88F67A5B7615}" dt="2018-08-16T22:18:34.500" v="654" actId="478"/>
          <ac:picMkLst>
            <pc:docMk/>
            <pc:sldMk cId="0" sldId="292"/>
            <ac:picMk id="80" creationId="{00000000-0000-0000-0000-000000000000}"/>
          </ac:picMkLst>
        </pc:picChg>
      </pc:sldChg>
      <pc:sldChg chg="addSp delSp modSp add">
        <pc:chgData name="Oleksandr Kucher" userId="fab28e3256927851" providerId="LiveId" clId="{859E095C-11D4-474B-AD94-88F67A5B7615}" dt="2018-08-16T22:18:52.709" v="659" actId="1076"/>
        <pc:sldMkLst>
          <pc:docMk/>
          <pc:sldMk cId="0" sldId="293"/>
        </pc:sldMkLst>
        <pc:spChg chg="add">
          <ac:chgData name="Oleksandr Kucher" userId="fab28e3256927851" providerId="LiveId" clId="{859E095C-11D4-474B-AD94-88F67A5B7615}" dt="2018-08-05T16:13:29.197" v="382" actId="1076"/>
          <ac:spMkLst>
            <pc:docMk/>
            <pc:sldMk cId="0" sldId="293"/>
            <ac:spMk id="4" creationId="{F7A179C4-B00D-4DD3-8CF7-A73D0FB8480D}"/>
          </ac:spMkLst>
        </pc:spChg>
        <pc:spChg chg="del mod">
          <ac:chgData name="Oleksandr Kucher" userId="fab28e3256927851" providerId="LiveId" clId="{859E095C-11D4-474B-AD94-88F67A5B7615}" dt="2018-08-05T16:13:41.798" v="386" actId="478"/>
          <ac:spMkLst>
            <pc:docMk/>
            <pc:sldMk cId="0" sldId="293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52.709" v="659" actId="1076"/>
          <ac:picMkLst>
            <pc:docMk/>
            <pc:sldMk cId="0" sldId="293"/>
            <ac:picMk id="2" creationId="{C4F6076F-1F83-4BEA-839A-65C5740C73F6}"/>
          </ac:picMkLst>
        </pc:picChg>
        <pc:picChg chg="add">
          <ac:chgData name="Oleksandr Kucher" userId="fab28e3256927851" providerId="LiveId" clId="{859E095C-11D4-474B-AD94-88F67A5B7615}" dt="2018-08-16T22:18:48.999" v="658" actId="1076"/>
          <ac:picMkLst>
            <pc:docMk/>
            <pc:sldMk cId="0" sldId="293"/>
            <ac:picMk id="5" creationId="{E83C9893-2F88-487B-8855-678E35EC6886}"/>
          </ac:picMkLst>
        </pc:picChg>
        <pc:picChg chg="del">
          <ac:chgData name="Oleksandr Kucher" userId="fab28e3256927851" providerId="LiveId" clId="{859E095C-11D4-474B-AD94-88F67A5B7615}" dt="2018-08-16T22:18:45.859" v="657" actId="478"/>
          <ac:picMkLst>
            <pc:docMk/>
            <pc:sldMk cId="0" sldId="293"/>
            <ac:picMk id="80" creationId="{00000000-0000-0000-0000-000000000000}"/>
          </ac:picMkLst>
        </pc:picChg>
      </pc:sldChg>
      <pc:sldChg chg="addSp delSp modSp add">
        <pc:chgData name="Oleksandr Kucher" userId="fab28e3256927851" providerId="LiveId" clId="{859E095C-11D4-474B-AD94-88F67A5B7615}" dt="2018-08-16T22:19:06.874" v="663" actId="478"/>
        <pc:sldMkLst>
          <pc:docMk/>
          <pc:sldMk cId="0" sldId="294"/>
        </pc:sldMkLst>
        <pc:spChg chg="add">
          <ac:chgData name="Oleksandr Kucher" userId="fab28e3256927851" providerId="LiveId" clId="{859E095C-11D4-474B-AD94-88F67A5B7615}" dt="2018-08-05T16:14:19.249" v="391" actId="478"/>
          <ac:spMkLst>
            <pc:docMk/>
            <pc:sldMk cId="0" sldId="294"/>
            <ac:spMk id="4" creationId="{90A73FCB-B699-48E7-B08E-AFF2310B07B0}"/>
          </ac:spMkLst>
        </pc:spChg>
        <pc:spChg chg="del mod">
          <ac:chgData name="Oleksandr Kucher" userId="fab28e3256927851" providerId="LiveId" clId="{859E095C-11D4-474B-AD94-88F67A5B7615}" dt="2018-08-05T16:16:46.735" v="423" actId="478"/>
          <ac:spMkLst>
            <pc:docMk/>
            <pc:sldMk cId="0" sldId="294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05T16:14:27.224" v="394" actId="478"/>
          <ac:picMkLst>
            <pc:docMk/>
            <pc:sldMk cId="0" sldId="294"/>
            <ac:picMk id="2" creationId="{E7AC6E6A-244A-4681-8B41-4A6B84C9C5B2}"/>
          </ac:picMkLst>
        </pc:picChg>
        <pc:picChg chg="add">
          <ac:chgData name="Oleksandr Kucher" userId="fab28e3256927851" providerId="LiveId" clId="{859E095C-11D4-474B-AD94-88F67A5B7615}" dt="2018-08-16T22:19:06.874" v="663" actId="478"/>
          <ac:picMkLst>
            <pc:docMk/>
            <pc:sldMk cId="0" sldId="294"/>
            <ac:picMk id="5" creationId="{2FB17574-2684-40A1-8B33-95400828C6B5}"/>
          </ac:picMkLst>
        </pc:picChg>
        <pc:picChg chg="del">
          <ac:chgData name="Oleksandr Kucher" userId="fab28e3256927851" providerId="LiveId" clId="{859E095C-11D4-474B-AD94-88F67A5B7615}" dt="2018-08-16T22:19:04.818" v="662" actId="478"/>
          <ac:picMkLst>
            <pc:docMk/>
            <pc:sldMk cId="0" sldId="294"/>
            <ac:picMk id="80" creationId="{00000000-0000-0000-0000-000000000000}"/>
          </ac:picMkLst>
        </pc:picChg>
      </pc:sldChg>
      <pc:sldChg chg="addSp delSp modSp add">
        <pc:chgData name="Oleksandr Kucher" userId="fab28e3256927851" providerId="LiveId" clId="{859E095C-11D4-474B-AD94-88F67A5B7615}" dt="2018-08-16T22:19:01.619" v="661" actId="478"/>
        <pc:sldMkLst>
          <pc:docMk/>
          <pc:sldMk cId="0" sldId="295"/>
        </pc:sldMkLst>
        <pc:spChg chg="add">
          <ac:chgData name="Oleksandr Kucher" userId="fab28e3256927851" providerId="LiveId" clId="{859E095C-11D4-474B-AD94-88F67A5B7615}" dt="2018-08-05T16:15:01.169" v="400" actId="478"/>
          <ac:spMkLst>
            <pc:docMk/>
            <pc:sldMk cId="0" sldId="295"/>
            <ac:spMk id="4" creationId="{AAACD840-24FB-49AB-9184-F740518ACEFB}"/>
          </ac:spMkLst>
        </pc:spChg>
        <pc:spChg chg="mod">
          <ac:chgData name="Oleksandr Kucher" userId="fab28e3256927851" providerId="LiveId" clId="{859E095C-11D4-474B-AD94-88F67A5B7615}" dt="2018-08-05T16:14:52.111" v="398" actId="478"/>
          <ac:spMkLst>
            <pc:docMk/>
            <pc:sldMk cId="0" sldId="29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19:01.619" v="661" actId="478"/>
          <ac:picMkLst>
            <pc:docMk/>
            <pc:sldMk cId="0" sldId="295"/>
            <ac:picMk id="5" creationId="{5FCFF9CF-8FC5-4031-81E8-71140EB09B9E}"/>
          </ac:picMkLst>
        </pc:picChg>
        <pc:picChg chg="del">
          <ac:chgData name="Oleksandr Kucher" userId="fab28e3256927851" providerId="LiveId" clId="{859E095C-11D4-474B-AD94-88F67A5B7615}" dt="2018-08-16T22:18:57.470" v="660" actId="478"/>
          <ac:picMkLst>
            <pc:docMk/>
            <pc:sldMk cId="0" sldId="295"/>
            <ac:picMk id="80" creationId="{00000000-0000-0000-0000-000000000000}"/>
          </ac:picMkLst>
        </pc:picChg>
      </pc:sldChg>
      <pc:sldChg chg="addSp delSp add ord">
        <pc:chgData name="Oleksandr Kucher" userId="fab28e3256927851" providerId="LiveId" clId="{859E095C-11D4-474B-AD94-88F67A5B7615}" dt="2018-08-16T22:19:33.515" v="671" actId="478"/>
        <pc:sldMkLst>
          <pc:docMk/>
          <pc:sldMk cId="331031881" sldId="296"/>
        </pc:sldMkLst>
        <pc:spChg chg="add">
          <ac:chgData name="Oleksandr Kucher" userId="fab28e3256927851" providerId="LiveId" clId="{859E095C-11D4-474B-AD94-88F67A5B7615}" dt="2018-08-05T16:18:23.060" v="444" actId="478"/>
          <ac:spMkLst>
            <pc:docMk/>
            <pc:sldMk cId="331031881" sldId="296"/>
            <ac:spMk id="4" creationId="{FDDD8CE6-6C15-4D0B-967C-CC739066560E}"/>
          </ac:spMkLst>
        </pc:spChg>
        <pc:spChg chg="del">
          <ac:chgData name="Oleksandr Kucher" userId="fab28e3256927851" providerId="LiveId" clId="{859E095C-11D4-474B-AD94-88F67A5B7615}" dt="2018-08-05T16:18:34.039" v="447" actId="478"/>
          <ac:spMkLst>
            <pc:docMk/>
            <pc:sldMk cId="331031881" sldId="296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05T16:18:30.867" v="446" actId="478"/>
          <ac:picMkLst>
            <pc:docMk/>
            <pc:sldMk cId="331031881" sldId="296"/>
            <ac:picMk id="2" creationId="{0408E476-DF51-4BCE-91CD-1D7E80959B8F}"/>
          </ac:picMkLst>
        </pc:picChg>
        <pc:picChg chg="add">
          <ac:chgData name="Oleksandr Kucher" userId="fab28e3256927851" providerId="LiveId" clId="{859E095C-11D4-474B-AD94-88F67A5B7615}" dt="2018-08-16T22:19:33.515" v="671" actId="478"/>
          <ac:picMkLst>
            <pc:docMk/>
            <pc:sldMk cId="331031881" sldId="296"/>
            <ac:picMk id="5" creationId="{4B18D2CB-DF48-4B62-8185-3851556AFCCA}"/>
          </ac:picMkLst>
        </pc:picChg>
        <pc:picChg chg="del">
          <ac:chgData name="Oleksandr Kucher" userId="fab28e3256927851" providerId="LiveId" clId="{859E095C-11D4-474B-AD94-88F67A5B7615}" dt="2018-08-16T22:19:31.628" v="670" actId="478"/>
          <ac:picMkLst>
            <pc:docMk/>
            <pc:sldMk cId="331031881" sldId="296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19:26.919" v="669" actId="1076"/>
        <pc:sldMkLst>
          <pc:docMk/>
          <pc:sldMk cId="1349911850" sldId="297"/>
        </pc:sldMkLst>
        <pc:spChg chg="add">
          <ac:chgData name="Oleksandr Kucher" userId="fab28e3256927851" providerId="LiveId" clId="{859E095C-11D4-474B-AD94-88F67A5B7615}" dt="2018-08-05T16:16:19.756" v="415" actId="1076"/>
          <ac:spMkLst>
            <pc:docMk/>
            <pc:sldMk cId="1349911850" sldId="297"/>
            <ac:spMk id="4" creationId="{DC074F35-A621-4DA1-B04B-A4741FD0659D}"/>
          </ac:spMkLst>
        </pc:spChg>
        <pc:spChg chg="del">
          <ac:chgData name="Oleksandr Kucher" userId="fab28e3256927851" providerId="LiveId" clId="{859E095C-11D4-474B-AD94-88F67A5B7615}" dt="2018-08-05T16:16:40.659" v="421" actId="478"/>
          <ac:spMkLst>
            <pc:docMk/>
            <pc:sldMk cId="1349911850" sldId="297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9:26.919" v="669" actId="1076"/>
          <ac:picMkLst>
            <pc:docMk/>
            <pc:sldMk cId="1349911850" sldId="297"/>
            <ac:picMk id="5" creationId="{A22CF7CC-8CEC-4107-BCA2-887AA6C709BD}"/>
          </ac:picMkLst>
        </pc:picChg>
        <pc:picChg chg="add">
          <ac:chgData name="Oleksandr Kucher" userId="fab28e3256927851" providerId="LiveId" clId="{859E095C-11D4-474B-AD94-88F67A5B7615}" dt="2018-08-16T22:19:21.537" v="668" actId="1076"/>
          <ac:picMkLst>
            <pc:docMk/>
            <pc:sldMk cId="1349911850" sldId="297"/>
            <ac:picMk id="6" creationId="{1A879FB2-60BB-4BB0-B7C2-7517B4C7AE9A}"/>
          </ac:picMkLst>
        </pc:picChg>
        <pc:picChg chg="del">
          <ac:chgData name="Oleksandr Kucher" userId="fab28e3256927851" providerId="LiveId" clId="{859E095C-11D4-474B-AD94-88F67A5B7615}" dt="2018-08-16T22:19:19.241" v="667" actId="478"/>
          <ac:picMkLst>
            <pc:docMk/>
            <pc:sldMk cId="1349911850" sldId="297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19:41.219" v="674" actId="1076"/>
        <pc:sldMkLst>
          <pc:docMk/>
          <pc:sldMk cId="3193391090" sldId="298"/>
        </pc:sldMkLst>
        <pc:spChg chg="add">
          <ac:chgData name="Oleksandr Kucher" userId="fab28e3256927851" providerId="LiveId" clId="{859E095C-11D4-474B-AD94-88F67A5B7615}" dt="2018-08-05T16:18:48.574" v="450" actId="1076"/>
          <ac:spMkLst>
            <pc:docMk/>
            <pc:sldMk cId="3193391090" sldId="298"/>
            <ac:spMk id="4" creationId="{0B87E647-B528-486F-B1DC-BFA78DE4721D}"/>
          </ac:spMkLst>
        </pc:spChg>
        <pc:spChg chg="del">
          <ac:chgData name="Oleksandr Kucher" userId="fab28e3256927851" providerId="LiveId" clId="{859E095C-11D4-474B-AD94-88F67A5B7615}" dt="2018-08-05T16:18:57.154" v="453" actId="478"/>
          <ac:spMkLst>
            <pc:docMk/>
            <pc:sldMk cId="3193391090" sldId="298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9:41.219" v="674" actId="1076"/>
          <ac:picMkLst>
            <pc:docMk/>
            <pc:sldMk cId="3193391090" sldId="298"/>
            <ac:picMk id="2" creationId="{D1243E72-3B91-49DB-ABFC-A68B2ACE73E4}"/>
          </ac:picMkLst>
        </pc:picChg>
        <pc:picChg chg="add">
          <ac:chgData name="Oleksandr Kucher" userId="fab28e3256927851" providerId="LiveId" clId="{859E095C-11D4-474B-AD94-88F67A5B7615}" dt="2018-08-16T22:19:38.920" v="673" actId="1076"/>
          <ac:picMkLst>
            <pc:docMk/>
            <pc:sldMk cId="3193391090" sldId="298"/>
            <ac:picMk id="5" creationId="{159DCA82-0382-4E36-A1A8-F8F4A7A5B5E5}"/>
          </ac:picMkLst>
        </pc:picChg>
        <pc:picChg chg="del">
          <ac:chgData name="Oleksandr Kucher" userId="fab28e3256927851" providerId="LiveId" clId="{859E095C-11D4-474B-AD94-88F67A5B7615}" dt="2018-08-16T22:19:36.817" v="672" actId="478"/>
          <ac:picMkLst>
            <pc:docMk/>
            <pc:sldMk cId="3193391090" sldId="298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19:51.262" v="677" actId="1076"/>
        <pc:sldMkLst>
          <pc:docMk/>
          <pc:sldMk cId="3347948122" sldId="299"/>
        </pc:sldMkLst>
        <pc:spChg chg="add">
          <ac:chgData name="Oleksandr Kucher" userId="fab28e3256927851" providerId="LiveId" clId="{859E095C-11D4-474B-AD94-88F67A5B7615}" dt="2018-08-05T16:19:10.229" v="456" actId="1076"/>
          <ac:spMkLst>
            <pc:docMk/>
            <pc:sldMk cId="3347948122" sldId="299"/>
            <ac:spMk id="4" creationId="{3B3A3CCA-1F2D-491F-92D7-0787F3ACC665}"/>
          </ac:spMkLst>
        </pc:spChg>
        <pc:spChg chg="del">
          <ac:chgData name="Oleksandr Kucher" userId="fab28e3256927851" providerId="LiveId" clId="{859E095C-11D4-474B-AD94-88F67A5B7615}" dt="2018-08-05T16:19:15.152" v="458" actId="478"/>
          <ac:spMkLst>
            <pc:docMk/>
            <pc:sldMk cId="3347948122" sldId="299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9:51.262" v="677" actId="1076"/>
          <ac:picMkLst>
            <pc:docMk/>
            <pc:sldMk cId="3347948122" sldId="299"/>
            <ac:picMk id="2" creationId="{912603AE-6995-4F15-9DCB-9C5C5CE4D97A}"/>
          </ac:picMkLst>
        </pc:picChg>
        <pc:picChg chg="add">
          <ac:chgData name="Oleksandr Kucher" userId="fab28e3256927851" providerId="LiveId" clId="{859E095C-11D4-474B-AD94-88F67A5B7615}" dt="2018-08-16T22:19:45.633" v="676" actId="1076"/>
          <ac:picMkLst>
            <pc:docMk/>
            <pc:sldMk cId="3347948122" sldId="299"/>
            <ac:picMk id="5" creationId="{A01224A3-7056-4270-AC84-50A88C6922F5}"/>
          </ac:picMkLst>
        </pc:picChg>
        <pc:picChg chg="del">
          <ac:chgData name="Oleksandr Kucher" userId="fab28e3256927851" providerId="LiveId" clId="{859E095C-11D4-474B-AD94-88F67A5B7615}" dt="2018-08-16T22:19:43.783" v="675" actId="478"/>
          <ac:picMkLst>
            <pc:docMk/>
            <pc:sldMk cId="3347948122" sldId="299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20:00.551" v="680" actId="478"/>
        <pc:sldMkLst>
          <pc:docMk/>
          <pc:sldMk cId="3838526725" sldId="300"/>
        </pc:sldMkLst>
        <pc:spChg chg="add del mod">
          <ac:chgData name="Oleksandr Kucher" userId="fab28e3256927851" providerId="LiveId" clId="{859E095C-11D4-474B-AD94-88F67A5B7615}" dt="2018-08-05T16:30:31.277" v="570" actId="478"/>
          <ac:spMkLst>
            <pc:docMk/>
            <pc:sldMk cId="3838526725" sldId="300"/>
            <ac:spMk id="4" creationId="{8950806D-F085-422B-8B18-1F23221A94AF}"/>
          </ac:spMkLst>
        </pc:spChg>
        <pc:spChg chg="add del">
          <ac:chgData name="Oleksandr Kucher" userId="fab28e3256927851" providerId="LiveId" clId="{859E095C-11D4-474B-AD94-88F67A5B7615}" dt="2018-08-05T16:20:25.107" v="473" actId="478"/>
          <ac:spMkLst>
            <pc:docMk/>
            <pc:sldMk cId="3838526725" sldId="300"/>
            <ac:spMk id="5" creationId="{0336B2F5-AF17-4EA2-935C-21DA81387EF4}"/>
          </ac:spMkLst>
        </pc:spChg>
        <pc:spChg chg="add del">
          <ac:chgData name="Oleksandr Kucher" userId="fab28e3256927851" providerId="LiveId" clId="{859E095C-11D4-474B-AD94-88F67A5B7615}" dt="2018-08-05T16:30:31.277" v="570" actId="478"/>
          <ac:spMkLst>
            <pc:docMk/>
            <pc:sldMk cId="3838526725" sldId="300"/>
            <ac:spMk id="6" creationId="{E3D10369-3095-43E6-8F1D-D08BBD9928AE}"/>
          </ac:spMkLst>
        </pc:spChg>
        <pc:spChg chg="add mod">
          <ac:chgData name="Oleksandr Kucher" userId="fab28e3256927851" providerId="LiveId" clId="{859E095C-11D4-474B-AD94-88F67A5B7615}" dt="2018-08-05T16:32:35.023" v="574" actId="113"/>
          <ac:spMkLst>
            <pc:docMk/>
            <pc:sldMk cId="3838526725" sldId="300"/>
            <ac:spMk id="7" creationId="{E1F960F2-B708-4173-B797-82C59C8E1404}"/>
          </ac:spMkLst>
        </pc:spChg>
        <pc:spChg chg="add del">
          <ac:chgData name="Oleksandr Kucher" userId="fab28e3256927851" providerId="LiveId" clId="{859E095C-11D4-474B-AD94-88F67A5B7615}" dt="2018-08-05T16:30:32.265" v="572" actId="478"/>
          <ac:spMkLst>
            <pc:docMk/>
            <pc:sldMk cId="3838526725" sldId="300"/>
            <ac:spMk id="9" creationId="{5F0D440D-C3A5-479A-A1CA-4DF96B51E1B9}"/>
          </ac:spMkLst>
        </pc:spChg>
        <pc:picChg chg="add del mod">
          <ac:chgData name="Oleksandr Kucher" userId="fab28e3256927851" providerId="LiveId" clId="{859E095C-11D4-474B-AD94-88F67A5B7615}" dt="2018-08-05T16:20:27.719" v="476" actId="478"/>
          <ac:picMkLst>
            <pc:docMk/>
            <pc:sldMk cId="3838526725" sldId="300"/>
            <ac:picMk id="2" creationId="{4B387C94-3DD7-44CB-89A7-FB69264557FB}"/>
          </ac:picMkLst>
        </pc:picChg>
        <pc:picChg chg="add mod">
          <ac:chgData name="Oleksandr Kucher" userId="fab28e3256927851" providerId="LiveId" clId="{859E095C-11D4-474B-AD94-88F67A5B7615}" dt="2018-08-16T22:19:58.617" v="679" actId="1076"/>
          <ac:picMkLst>
            <pc:docMk/>
            <pc:sldMk cId="3838526725" sldId="300"/>
            <ac:picMk id="8" creationId="{9FE18CB3-5223-403C-A472-3C0B12072538}"/>
          </ac:picMkLst>
        </pc:picChg>
        <pc:picChg chg="add">
          <ac:chgData name="Oleksandr Kucher" userId="fab28e3256927851" providerId="LiveId" clId="{859E095C-11D4-474B-AD94-88F67A5B7615}" dt="2018-08-16T22:20:00.551" v="680" actId="478"/>
          <ac:picMkLst>
            <pc:docMk/>
            <pc:sldMk cId="3838526725" sldId="300"/>
            <ac:picMk id="9" creationId="{04AC93D2-CA93-4BAD-8C24-ADBE322D45E2}"/>
          </ac:picMkLst>
        </pc:picChg>
        <pc:picChg chg="del">
          <ac:chgData name="Oleksandr Kucher" userId="fab28e3256927851" providerId="LiveId" clId="{859E095C-11D4-474B-AD94-88F67A5B7615}" dt="2018-08-16T22:19:54.587" v="678" actId="478"/>
          <ac:picMkLst>
            <pc:docMk/>
            <pc:sldMk cId="3838526725" sldId="300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20:10.177" v="683" actId="1076"/>
        <pc:sldMkLst>
          <pc:docMk/>
          <pc:sldMk cId="2658595067" sldId="301"/>
        </pc:sldMkLst>
        <pc:spChg chg="add">
          <ac:chgData name="Oleksandr Kucher" userId="fab28e3256927851" providerId="LiveId" clId="{859E095C-11D4-474B-AD94-88F67A5B7615}" dt="2018-08-05T16:19:35.163" v="462" actId="1076"/>
          <ac:spMkLst>
            <pc:docMk/>
            <pc:sldMk cId="2658595067" sldId="301"/>
            <ac:spMk id="4" creationId="{C617A357-CCD0-4E58-89BC-F7AFF7859321}"/>
          </ac:spMkLst>
        </pc:spChg>
        <pc:spChg chg="del">
          <ac:chgData name="Oleksandr Kucher" userId="fab28e3256927851" providerId="LiveId" clId="{859E095C-11D4-474B-AD94-88F67A5B7615}" dt="2018-08-05T16:19:40.126" v="464" actId="478"/>
          <ac:spMkLst>
            <pc:docMk/>
            <pc:sldMk cId="2658595067" sldId="301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20:10.177" v="683" actId="1076"/>
          <ac:picMkLst>
            <pc:docMk/>
            <pc:sldMk cId="2658595067" sldId="301"/>
            <ac:picMk id="2" creationId="{40132569-91F4-4416-9886-8A7471C41E80}"/>
          </ac:picMkLst>
        </pc:picChg>
        <pc:picChg chg="add">
          <ac:chgData name="Oleksandr Kucher" userId="fab28e3256927851" providerId="LiveId" clId="{859E095C-11D4-474B-AD94-88F67A5B7615}" dt="2018-08-16T22:20:06.360" v="682" actId="1076"/>
          <ac:picMkLst>
            <pc:docMk/>
            <pc:sldMk cId="2658595067" sldId="301"/>
            <ac:picMk id="5" creationId="{29ECDC3C-1A96-46BC-92B0-0358420B79BF}"/>
          </ac:picMkLst>
        </pc:picChg>
        <pc:picChg chg="del">
          <ac:chgData name="Oleksandr Kucher" userId="fab28e3256927851" providerId="LiveId" clId="{859E095C-11D4-474B-AD94-88F67A5B7615}" dt="2018-08-16T22:20:04.813" v="681" actId="478"/>
          <ac:picMkLst>
            <pc:docMk/>
            <pc:sldMk cId="2658595067" sldId="301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20:26.444" v="687" actId="1076"/>
        <pc:sldMkLst>
          <pc:docMk/>
          <pc:sldMk cId="2000278653" sldId="302"/>
        </pc:sldMkLst>
        <pc:spChg chg="add del mod">
          <ac:chgData name="Oleksandr Kucher" userId="fab28e3256927851" providerId="LiveId" clId="{859E095C-11D4-474B-AD94-88F67A5B7615}" dt="2018-08-05T16:29:42.223" v="559" actId="478"/>
          <ac:spMkLst>
            <pc:docMk/>
            <pc:sldMk cId="2000278653" sldId="302"/>
            <ac:spMk id="3" creationId="{2B6CD7D7-2C76-4D32-929D-52B76226FBD9}"/>
          </ac:spMkLst>
        </pc:spChg>
        <pc:spChg chg="add del mod">
          <ac:chgData name="Oleksandr Kucher" userId="fab28e3256927851" providerId="LiveId" clId="{859E095C-11D4-474B-AD94-88F67A5B7615}" dt="2018-08-05T16:29:36.977" v="556" actId="478"/>
          <ac:spMkLst>
            <pc:docMk/>
            <pc:sldMk cId="2000278653" sldId="302"/>
            <ac:spMk id="4" creationId="{51B747B5-6905-49A2-AAFF-02B75A4A82CD}"/>
          </ac:spMkLst>
        </pc:spChg>
        <pc:spChg chg="add mod">
          <ac:chgData name="Oleksandr Kucher" userId="fab28e3256927851" providerId="LiveId" clId="{859E095C-11D4-474B-AD94-88F67A5B7615}" dt="2018-08-05T16:32:46.783" v="575" actId="2710"/>
          <ac:spMkLst>
            <pc:docMk/>
            <pc:sldMk cId="2000278653" sldId="302"/>
            <ac:spMk id="5" creationId="{F7CF47A7-084B-462D-833C-CD9810754FE4}"/>
          </ac:spMkLst>
        </pc:spChg>
        <pc:spChg chg="add">
          <ac:chgData name="Oleksandr Kucher" userId="fab28e3256927851" providerId="LiveId" clId="{859E095C-11D4-474B-AD94-88F67A5B7615}" dt="2018-08-05T16:29:38.433" v="558" actId="1076"/>
          <ac:spMkLst>
            <pc:docMk/>
            <pc:sldMk cId="2000278653" sldId="302"/>
            <ac:spMk id="9" creationId="{19C47917-7FDB-4901-9639-EACC6AE77B58}"/>
          </ac:spMkLst>
        </pc:spChg>
        <pc:spChg chg="del">
          <ac:chgData name="Oleksandr Kucher" userId="fab28e3256927851" providerId="LiveId" clId="{859E095C-11D4-474B-AD94-88F67A5B7615}" dt="2018-08-05T16:23:32.201" v="504" actId="478"/>
          <ac:spMkLst>
            <pc:docMk/>
            <pc:sldMk cId="2000278653" sldId="302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20:26.444" v="687" actId="1076"/>
          <ac:picMkLst>
            <pc:docMk/>
            <pc:sldMk cId="2000278653" sldId="302"/>
            <ac:picMk id="6" creationId="{94B0DDE3-7F28-4434-8852-47F0D6B66BDC}"/>
          </ac:picMkLst>
        </pc:picChg>
        <pc:picChg chg="add">
          <ac:chgData name="Oleksandr Kucher" userId="fab28e3256927851" providerId="LiveId" clId="{859E095C-11D4-474B-AD94-88F67A5B7615}" dt="2018-08-16T22:20:22.476" v="686" actId="1076"/>
          <ac:picMkLst>
            <pc:docMk/>
            <pc:sldMk cId="2000278653" sldId="302"/>
            <ac:picMk id="7" creationId="{CA1EDBAF-CD8C-4D24-9A63-3396B82036BE}"/>
          </ac:picMkLst>
        </pc:picChg>
        <pc:picChg chg="del">
          <ac:chgData name="Oleksandr Kucher" userId="fab28e3256927851" providerId="LiveId" clId="{859E095C-11D4-474B-AD94-88F67A5B7615}" dt="2018-08-16T22:20:13.713" v="684" actId="478"/>
          <ac:picMkLst>
            <pc:docMk/>
            <pc:sldMk cId="2000278653" sldId="302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20:41.793" v="690" actId="1076"/>
        <pc:sldMkLst>
          <pc:docMk/>
          <pc:sldMk cId="2529890081" sldId="303"/>
        </pc:sldMkLst>
        <pc:spChg chg="add">
          <ac:chgData name="Oleksandr Kucher" userId="fab28e3256927851" providerId="LiveId" clId="{859E095C-11D4-474B-AD94-88F67A5B7615}" dt="2018-08-05T16:25:49.448" v="530" actId="1076"/>
          <ac:spMkLst>
            <pc:docMk/>
            <pc:sldMk cId="2529890081" sldId="303"/>
            <ac:spMk id="4" creationId="{3D0B2454-29C6-40CC-8B0B-E7730A5C27AC}"/>
          </ac:spMkLst>
        </pc:spChg>
        <pc:spChg chg="del">
          <ac:chgData name="Oleksandr Kucher" userId="fab28e3256927851" providerId="LiveId" clId="{859E095C-11D4-474B-AD94-88F67A5B7615}" dt="2018-08-05T16:23:41.266" v="505" actId="478"/>
          <ac:spMkLst>
            <pc:docMk/>
            <pc:sldMk cId="2529890081" sldId="303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20:41.793" v="690" actId="1076"/>
          <ac:picMkLst>
            <pc:docMk/>
            <pc:sldMk cId="2529890081" sldId="303"/>
            <ac:picMk id="2" creationId="{2005AFEA-F902-4D59-9E9B-0AC4EDCA982D}"/>
          </ac:picMkLst>
        </pc:picChg>
        <pc:picChg chg="add">
          <ac:chgData name="Oleksandr Kucher" userId="fab28e3256927851" providerId="LiveId" clId="{859E095C-11D4-474B-AD94-88F67A5B7615}" dt="2018-08-16T22:20:38.681" v="689" actId="1076"/>
          <ac:picMkLst>
            <pc:docMk/>
            <pc:sldMk cId="2529890081" sldId="303"/>
            <ac:picMk id="5" creationId="{E5EFE719-CA26-48DD-9CE5-3C8BC373635E}"/>
          </ac:picMkLst>
        </pc:picChg>
        <pc:picChg chg="del">
          <ac:chgData name="Oleksandr Kucher" userId="fab28e3256927851" providerId="LiveId" clId="{859E095C-11D4-474B-AD94-88F67A5B7615}" dt="2018-08-16T22:20:37.060" v="688" actId="478"/>
          <ac:picMkLst>
            <pc:docMk/>
            <pc:sldMk cId="2529890081" sldId="303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20:52.682" v="693" actId="478"/>
        <pc:sldMkLst>
          <pc:docMk/>
          <pc:sldMk cId="2520039067" sldId="304"/>
        </pc:sldMkLst>
        <pc:spChg chg="add del mod">
          <ac:chgData name="Oleksandr Kucher" userId="fab28e3256927851" providerId="LiveId" clId="{859E095C-11D4-474B-AD94-88F67A5B7615}" dt="2018-08-05T16:29:55.627" v="563" actId="478"/>
          <ac:spMkLst>
            <pc:docMk/>
            <pc:sldMk cId="2520039067" sldId="304"/>
            <ac:spMk id="3" creationId="{2B78E30C-B31E-456B-99EC-D33EB4806A29}"/>
          </ac:spMkLst>
        </pc:spChg>
        <pc:spChg chg="add del mod">
          <ac:chgData name="Oleksandr Kucher" userId="fab28e3256927851" providerId="LiveId" clId="{859E095C-11D4-474B-AD94-88F67A5B7615}" dt="2018-08-05T16:29:51.668" v="560" actId="478"/>
          <ac:spMkLst>
            <pc:docMk/>
            <pc:sldMk cId="2520039067" sldId="304"/>
            <ac:spMk id="4" creationId="{86279F24-C64E-41DA-9FCC-13B2E041A51E}"/>
          </ac:spMkLst>
        </pc:spChg>
        <pc:spChg chg="add mod">
          <ac:chgData name="Oleksandr Kucher" userId="fab28e3256927851" providerId="LiveId" clId="{859E095C-11D4-474B-AD94-88F67A5B7615}" dt="2018-08-05T16:25:30.190" v="526" actId="27636"/>
          <ac:spMkLst>
            <pc:docMk/>
            <pc:sldMk cId="2520039067" sldId="304"/>
            <ac:spMk id="5" creationId="{02FF33D5-6671-48F1-817B-E260491AE088}"/>
          </ac:spMkLst>
        </pc:spChg>
        <pc:spChg chg="add">
          <ac:chgData name="Oleksandr Kucher" userId="fab28e3256927851" providerId="LiveId" clId="{859E095C-11D4-474B-AD94-88F67A5B7615}" dt="2018-08-05T16:29:52.186" v="562" actId="478"/>
          <ac:spMkLst>
            <pc:docMk/>
            <pc:sldMk cId="2520039067" sldId="304"/>
            <ac:spMk id="9" creationId="{8F7A4910-3AD2-4C82-9807-62A3E1B851F8}"/>
          </ac:spMkLst>
        </pc:spChg>
        <pc:spChg chg="del">
          <ac:chgData name="Oleksandr Kucher" userId="fab28e3256927851" providerId="LiveId" clId="{859E095C-11D4-474B-AD94-88F67A5B7615}" dt="2018-08-05T16:24:05.019" v="509" actId="478"/>
          <ac:spMkLst>
            <pc:docMk/>
            <pc:sldMk cId="2520039067" sldId="304"/>
            <ac:spMk id="81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20:50.793" v="692" actId="1076"/>
          <ac:picMkLst>
            <pc:docMk/>
            <pc:sldMk cId="2520039067" sldId="304"/>
            <ac:picMk id="6" creationId="{B4F7F425-8B20-4325-B13A-7D3678ABB833}"/>
          </ac:picMkLst>
        </pc:picChg>
        <pc:picChg chg="add">
          <ac:chgData name="Oleksandr Kucher" userId="fab28e3256927851" providerId="LiveId" clId="{859E095C-11D4-474B-AD94-88F67A5B7615}" dt="2018-08-16T22:20:52.682" v="693" actId="478"/>
          <ac:picMkLst>
            <pc:docMk/>
            <pc:sldMk cId="2520039067" sldId="304"/>
            <ac:picMk id="7" creationId="{CC3A50F2-C852-45FA-AD7C-13862FFB5558}"/>
          </ac:picMkLst>
        </pc:picChg>
        <pc:picChg chg="del">
          <ac:chgData name="Oleksandr Kucher" userId="fab28e3256927851" providerId="LiveId" clId="{859E095C-11D4-474B-AD94-88F67A5B7615}" dt="2018-08-16T22:20:45.138" v="691" actId="478"/>
          <ac:picMkLst>
            <pc:docMk/>
            <pc:sldMk cId="2520039067" sldId="304"/>
            <ac:picMk id="80" creationId="{00000000-0000-0000-0000-000000000000}"/>
          </ac:picMkLst>
        </pc:pic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addSp delSp modSp">
        <pc:chgData name="Oleksandr Kucher" userId="fab28e3256927851" providerId="LiveId" clId="{DF3EC54F-2D41-4030-9062-07D2023849A3}" dt="2018-08-19T07:55:36.523" v="18" actId="2085"/>
        <pc:sldMkLst>
          <pc:docMk/>
          <pc:sldMk cId="0" sldId="257"/>
        </pc:sldMkLst>
        <pc:spChg chg="del">
          <ac:chgData name="Oleksandr Kucher" userId="fab28e3256927851" providerId="LiveId" clId="{DF3EC54F-2D41-4030-9062-07D2023849A3}" dt="2018-08-19T07:53:06.968" v="12" actId="478"/>
          <ac:spMkLst>
            <pc:docMk/>
            <pc:sldMk cId="0" sldId="257"/>
            <ac:spMk id="64" creationId="{00000000-0000-0000-0000-000000000000}"/>
          </ac:spMkLst>
        </pc:spChg>
        <pc:picChg chg="add mod">
          <ac:chgData name="Oleksandr Kucher" userId="fab28e3256927851" providerId="LiveId" clId="{DF3EC54F-2D41-4030-9062-07D2023849A3}" dt="2018-08-19T07:55:36.523" v="18" actId="2085"/>
          <ac:picMkLst>
            <pc:docMk/>
            <pc:sldMk cId="0" sldId="257"/>
            <ac:picMk id="4" creationId="{16B0E261-E882-496C-BBD9-F896B76CD23E}"/>
          </ac:picMkLst>
        </pc:picChg>
      </pc:sldChg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118956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118956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FAF1-3B13-4F8E-9597-BBF7CD66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D064C74-5AAE-492F-A31B-53A02D3D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315782D-4A73-48AB-81E0-43884C7A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82AC-476B-419B-8C91-455BCF996D8E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6D8C0B-901B-4CD7-8827-497266CD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C46F84-A9D6-49DD-A620-C719D9CE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724F-18F7-4090-B4F4-F6836EF1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18E0E3D-AF18-41FF-9361-6AC82339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0F95A6-1E9A-4A92-9494-A37F0F4E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A1F-D3DE-4DDD-A536-2DE917A90E60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3440140-B755-4D37-ACE6-17605E1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8C21D6-9CF2-4EA1-A985-76F3FEAF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950AD80-ED48-4807-9924-A6AE2F094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26D0A9E-2EFD-4B11-AD1C-C26BAE26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97088F-BB68-41C3-97B1-E33FE9A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E414-2234-4D06-A6D0-8E5DE6B577C7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992CC6-15AA-42C6-AA60-0BD3A14F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D0F12D-9B41-40BF-93D9-A1D71AE7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‹№›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3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B8E95-EE12-4467-9A01-3CA246D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2E4CE6-D74F-42D9-92FA-4B6D56AE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2747571-0BCA-4A02-A395-17F49760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E8B-ACEA-4E55-837F-2BC25BC15F64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FD6CCD2-9EFE-42B5-A6E4-118454A7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7ED9F3-93AA-4CE7-AB30-E60694BA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B377-08A6-439A-966D-692482BD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75E315-E817-4773-954C-93AD5439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559B99-5A43-4B3E-90D6-7A8FD5A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E57-A2B9-47DC-8742-84CBE19387DC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4CC37F-CE68-40A5-829D-170E6545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C795968-B9CE-477A-A552-8F5DB045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9791D-5F4B-4DA5-8944-EE586FB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8345DD-C6C0-49B3-95E6-87F63CC4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B12DC5-8823-4554-AAC2-56E408FE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ADB5206-BCBF-4D35-B719-9D8AD6B7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E080-A725-4394-AB9D-9842D7D2830A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68422E1-6759-4E5F-B258-241E59F4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282568E-F37B-4F93-991C-2E3308DD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724E2-31CA-4D73-89F7-39664B39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D39DA3B-4C89-4DF8-A5A3-A4F205D4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65A0E5-BFC6-43C7-9223-BF367516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72097E7-03ED-4B4B-A7BA-E02BDF19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C7E7D7D-F0B5-4269-A288-7820AC10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07E929E-1E1D-4674-8387-E9C539B8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AA6-E652-4502-BADB-EC4EA28EF208}" type="datetime1">
              <a:rPr lang="en-US" smtClean="0"/>
              <a:t>10/7/2018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4CDBCFD-196E-49B3-89F7-73A2C732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FEBAB4FC-06F2-4CE6-99FF-1BB57869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FD39-4CDA-4862-8A7D-5470843B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DD9AE99-3983-4261-A67F-680F15F1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57FE-7C07-498E-8B5D-5D9B306E56AA}" type="datetime1">
              <a:rPr lang="en-US" smtClean="0"/>
              <a:t>10/7/2018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3219D46-88EE-423A-B806-3DF6836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15646D1-BBBE-4D66-A63F-AF949F3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7EE69A3-02EA-423E-BD87-C7AA3AF8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3BB-56AC-41E6-9057-7DB6E1CDAC06}" type="datetime1">
              <a:rPr lang="en-US" smtClean="0"/>
              <a:t>10/7/2018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F06D33C-38C2-487A-934F-B3524AE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943254F-EA73-4518-9C9A-3B1A73C9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5586D-3172-40F5-814B-F4CF8920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BAED6E-EB37-496F-BCB4-A84E8D85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39094FC-E26B-48A3-8CDF-65A163A95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851740C-5CDD-4AE9-8388-C16B2653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43E0-C320-4BB4-9A81-D1FE6FB52DA7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E1121FC-CCF6-4F47-9089-7EE641E2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70B7626-57D4-4618-B608-0DF0813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8C07E-7C80-4720-80DC-1A8D1321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6F27E5F-28A4-490A-BE7D-D84C512A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7D25765-6C3F-4E6E-BD85-29882F1F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A796DA1-2ED5-4893-BDDA-3B4320A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DBCD-030C-455E-AEEB-5E1B7879F583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FF58DE-1C1C-43D4-B07F-5617234A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1DA1AEC-515C-4C00-A5F3-CA6B782F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9304F88-BADB-48DA-B203-2CF1913A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56AFD2-05CC-4466-BAA2-3492104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C41BADF-774D-49CE-BA5F-90F2D94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3D46-1213-4F66-A81F-A42BED67E2CD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CB799D8-7DE3-46EC-AD08-DAC07C8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2D5C4C-E026-4DD7-B11E-1BD9CFE42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olexandr.kucher/geekhub8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lab.com/olexandr.kucher/geekhub8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Java For Web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Verify that all options in your repository are the same as on the screenshot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4CC23E16-0AE8-4192-A11F-850CF5746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4274"/>
            <a:ext cx="6172200" cy="41599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2FE9AF-D715-4EEF-A83A-1D1847508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 err="1">
                <a:solidFill>
                  <a:prstClr val="black"/>
                </a:solidFill>
              </a:rPr>
              <a:t>olexandr.kucher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 err="1">
                <a:solidFill>
                  <a:prstClr val="black"/>
                </a:solidFill>
              </a:rPr>
              <a:t>y.brahinets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b="1" dirty="0">
                <a:solidFill>
                  <a:prstClr val="black"/>
                </a:solidFill>
              </a:rPr>
              <a:t>Reporter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1AF075F4-0A01-4675-8DB9-CBDBA9AD0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76091"/>
            <a:ext cx="6172200" cy="22962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D1E756-CC3F-41C0-B7C1-6BD10872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HTTPS </a:t>
            </a:r>
            <a:r>
              <a:rPr lang="en-US" sz="2400" dirty="0">
                <a:solidFill>
                  <a:prstClr val="black"/>
                </a:solidFill>
              </a:rPr>
              <a:t>type of link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Copy link to your repository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AF50FC1F-B778-43CF-B58E-31F9999A0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03765"/>
            <a:ext cx="6172200" cy="2440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CA2CF5-87C3-42AE-A2BE-940936E80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Open </a:t>
            </a:r>
            <a:r>
              <a:rPr lang="en-US" sz="2400" b="1" dirty="0" err="1">
                <a:solidFill>
                  <a:prstClr val="black"/>
                </a:solidFill>
              </a:rPr>
              <a:t>Intellij</a:t>
            </a:r>
            <a:r>
              <a:rPr lang="en-US" sz="2400" b="1" dirty="0">
                <a:solidFill>
                  <a:prstClr val="black"/>
                </a:solidFill>
              </a:rPr>
              <a:t> IDEA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“Check out from Version Control”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“Git”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F525988F-18E5-4D23-9E5F-9B3379BB0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94930"/>
            <a:ext cx="6172200" cy="38586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E829DC-69BB-4BCB-8CC2-2E2DDA6FF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“Clone”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8B9E1238-61E1-4CAB-AA7D-5629488C7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91122"/>
            <a:ext cx="6172200" cy="2066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A7244-AFFC-4A44-B662-E090DD0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Input your login and password for </a:t>
            </a:r>
            <a:r>
              <a:rPr lang="en-US" sz="2400" b="1" dirty="0">
                <a:solidFill>
                  <a:prstClr val="black"/>
                </a:solidFill>
              </a:rPr>
              <a:t>Gitlab.com</a:t>
            </a:r>
            <a:r>
              <a:rPr lang="en-US" sz="2400" dirty="0">
                <a:solidFill>
                  <a:prstClr val="black"/>
                </a:solidFill>
              </a:rPr>
              <a:t> if required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1DCDB70A-3DCD-428B-A1AA-9888B184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7C04CB-7EF2-47A9-8572-8B0015AEA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07D90-A01D-4628-BCC6-4D95B107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02530821-6FFD-4099-AD12-6AF8A9F8A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6847" y="987425"/>
            <a:ext cx="576488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Do not change </a:t>
            </a:r>
            <a:r>
              <a:rPr lang="en-US" sz="2400" b="1" dirty="0">
                <a:solidFill>
                  <a:prstClr val="black"/>
                </a:solidFill>
              </a:rPr>
              <a:t>“Project name”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Use default </a:t>
            </a:r>
            <a:r>
              <a:rPr lang="en-US" sz="2400" b="1" dirty="0">
                <a:solidFill>
                  <a:prstClr val="black"/>
                </a:solidFill>
              </a:rPr>
              <a:t>“Project format”: .idea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“Finish”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8212C961-CD7E-47E8-A488-E272D9B80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847" y="987425"/>
            <a:ext cx="5764882" cy="4873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BDCCE0-CBD2-4CF7-8819-78E88B4AB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your project and 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Ctrl+Enter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tab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new JDK for IDEA by clicking </a:t>
            </a:r>
            <a:r>
              <a:rPr lang="en-US" sz="2400" b="1" dirty="0">
                <a:solidFill>
                  <a:prstClr val="black"/>
                </a:solidFill>
              </a:rPr>
              <a:t>“New” </a:t>
            </a:r>
            <a:r>
              <a:rPr lang="en-US" sz="2400" dirty="0">
                <a:solidFill>
                  <a:prstClr val="black"/>
                </a:solidFill>
              </a:rPr>
              <a:t>button, if required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JDK 11</a:t>
            </a:r>
            <a:r>
              <a:rPr lang="en-US" sz="2400" dirty="0">
                <a:solidFill>
                  <a:prstClr val="black"/>
                </a:solidFill>
              </a:rPr>
              <a:t> for your project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“Project language level”</a:t>
            </a:r>
            <a:r>
              <a:rPr lang="en-US" sz="2400" dirty="0">
                <a:solidFill>
                  <a:prstClr val="black"/>
                </a:solidFill>
              </a:rPr>
              <a:t>: 11 – Local variable…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“OK”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2EA36D24-A57B-4B56-BDC2-BE3ADC9F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494" y="987425"/>
            <a:ext cx="5903588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16B39-5BAE-4701-934A-3965A6FD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Ctrl+K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r>
              <a:rPr lang="en-US" sz="2400" dirty="0">
                <a:solidFill>
                  <a:prstClr val="black"/>
                </a:solidFill>
              </a:rPr>
              <a:t> to make commit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files that should be committed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understandable and informative </a:t>
            </a:r>
            <a:r>
              <a:rPr lang="en-US" sz="2400" b="1" dirty="0">
                <a:solidFill>
                  <a:prstClr val="black"/>
                </a:solidFill>
              </a:rPr>
              <a:t>“Commit Message”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checkboxes: </a:t>
            </a:r>
            <a:r>
              <a:rPr lang="en-US" sz="2400" b="1" dirty="0">
                <a:solidFill>
                  <a:prstClr val="black"/>
                </a:solidFill>
              </a:rPr>
              <a:t>“Perform code analysis”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>
                <a:solidFill>
                  <a:prstClr val="black"/>
                </a:solidFill>
              </a:rPr>
              <a:t>“Check TODO”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“Commit”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398EE79E-FFD2-49CC-BBAA-1C2A4FDD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222" y="987425"/>
            <a:ext cx="2798132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CD309F-0299-4646-85F9-BD3FE97C6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3B130-D13C-4CCE-9731-C0DDA9B2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Do not commit anything if you got some error or warning message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C74DA3DE-1C95-4567-8983-EA4AB052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222" y="987425"/>
            <a:ext cx="2798132" cy="48736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EF105A-EB98-4E94-A831-6DA68CFF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Ctrl+Shift+K</a:t>
            </a:r>
            <a:r>
              <a:rPr lang="en-US" sz="2400" b="1" dirty="0">
                <a:solidFill>
                  <a:prstClr val="black"/>
                </a:solidFill>
              </a:rPr>
              <a:t>” </a:t>
            </a:r>
            <a:r>
              <a:rPr lang="en-US" sz="2400" dirty="0">
                <a:solidFill>
                  <a:prstClr val="black"/>
                </a:solidFill>
              </a:rPr>
              <a:t>to push changes to remote repository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42FCA300-FAA5-4C85-9CE8-8E801BB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183" y="987425"/>
            <a:ext cx="5734209" cy="4873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436C51-FC3F-4220-B7E4-9B9F38DA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C6B9A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4A16BF-FD5C-4292-BFB4-2F76965D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Literature</a:t>
            </a:r>
            <a:endParaRPr lang="en-US" b="1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379D56A-1DE5-4D9F-8A8F-48BFC29588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40A3E2-E0B7-4A5D-BA51-D3E92B3B0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3"/>
              </a:rPr>
              <a:t>https://gitlab.com/olexandr.kucher/geekhub8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28F8A81C-311B-41E6-85E2-8C55F76FA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2450468"/>
            <a:ext cx="6172200" cy="19475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EF3B33-A459-41BA-A840-F23033E8C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DC684-EB16-4BA2-8820-2761921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 GeekHub8 repository</a:t>
            </a:r>
            <a:endParaRPr lang="en-US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D2C1475C-1FDB-4D3F-A04A-F0B0A497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302" y="1825625"/>
            <a:ext cx="7831395" cy="4351338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22E763E-AA1E-44E8-A7BA-8E5F350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9D4067-0B24-498E-ACA5-38C91F31C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“Setting” -&gt; “General” </a:t>
            </a:r>
            <a:r>
              <a:rPr lang="en-US" sz="2400" dirty="0">
                <a:solidFill>
                  <a:prstClr val="black"/>
                </a:solidFill>
              </a:rPr>
              <a:t>on the opened page in sidebar menu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049B1AEC-3EEF-480C-82AD-007DA6254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325" y="987425"/>
            <a:ext cx="2743925" cy="4873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BDB7F5-470E-419C-8118-270E539AA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“Permissions”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Change “</a:t>
            </a:r>
            <a:r>
              <a:rPr lang="en-US" sz="2400" b="1" i="1" dirty="0">
                <a:solidFill>
                  <a:prstClr val="black"/>
                </a:solidFill>
              </a:rPr>
              <a:t>Project visibility”</a:t>
            </a:r>
            <a:r>
              <a:rPr lang="en-US" sz="2400" dirty="0">
                <a:solidFill>
                  <a:prstClr val="black"/>
                </a:solidFill>
              </a:rPr>
              <a:t> to “</a:t>
            </a:r>
            <a:r>
              <a:rPr lang="en-US" sz="2400" b="1" dirty="0">
                <a:solidFill>
                  <a:prstClr val="black"/>
                </a:solidFill>
              </a:rPr>
              <a:t>Private”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“Save changes”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9C114C2-499C-4D5A-8DC5-017C3F53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248" y="987425"/>
            <a:ext cx="4042079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9EDDBF-B9F0-4E4F-A39E-B58222B50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“Setting” -&gt; “Repository” </a:t>
            </a:r>
            <a:r>
              <a:rPr lang="en-US" sz="2400" dirty="0">
                <a:solidFill>
                  <a:prstClr val="black"/>
                </a:solidFill>
              </a:rPr>
              <a:t>in sidebar menu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3B1008C1-C13A-4E09-8601-6F667347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936" y="987425"/>
            <a:ext cx="2726704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9138B5-0821-4EC3-83E0-73269D09B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6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“Mirroring repositories”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or type </a:t>
            </a:r>
            <a:r>
              <a:rPr lang="en-US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https://gitlab.com/olexandr.kucher/geekhub8</a:t>
            </a:r>
            <a:r>
              <a:rPr lang="en-US" b="1" i="1" dirty="0"/>
              <a:t> </a:t>
            </a:r>
            <a:r>
              <a:rPr lang="en-US" sz="2400" dirty="0"/>
              <a:t>into</a:t>
            </a:r>
            <a:r>
              <a:rPr lang="en-US" dirty="0"/>
              <a:t> </a:t>
            </a:r>
            <a:r>
              <a:rPr lang="en-US" sz="2400" b="1" dirty="0"/>
              <a:t>“Git repository URL”</a:t>
            </a:r>
            <a:r>
              <a:rPr lang="en-US" sz="2400" i="1" dirty="0"/>
              <a:t> </a:t>
            </a:r>
            <a:r>
              <a:rPr lang="en-US" sz="2400" dirty="0"/>
              <a:t>field</a:t>
            </a:r>
            <a:endParaRPr lang="en-US" b="1" dirty="0"/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“Pull”</a:t>
            </a:r>
            <a:r>
              <a:rPr lang="en-US" sz="2400" dirty="0">
                <a:solidFill>
                  <a:prstClr val="black"/>
                </a:solidFill>
              </a:rPr>
              <a:t> as </a:t>
            </a:r>
            <a:r>
              <a:rPr lang="en-US" sz="2400" b="1" dirty="0">
                <a:solidFill>
                  <a:prstClr val="black"/>
                </a:solidFill>
              </a:rPr>
              <a:t>“Mirror direction”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C0AE3FCD-8CA3-483F-BD4F-6975C0E31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5664" y="987425"/>
            <a:ext cx="6047248" cy="4873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271DFD-D29B-4E74-8B8F-7F1D2E18F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“Save changes”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8491C36F-F685-4D3A-9D7D-CFB120CC8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15083"/>
            <a:ext cx="6172200" cy="46183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0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593</Words>
  <Application>Microsoft Office PowerPoint</Application>
  <PresentationFormat>Широкий екран</PresentationFormat>
  <Paragraphs>102</Paragraphs>
  <Slides>22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Java For Web</vt:lpstr>
      <vt:lpstr>Register on Gitlab.com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Fork GeekHub8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Oleksandr Kucher</cp:lastModifiedBy>
  <cp:revision>16</cp:revision>
  <dcterms:created xsi:type="dcterms:W3CDTF">2018-07-23T22:21:14Z</dcterms:created>
  <dcterms:modified xsi:type="dcterms:W3CDTF">2018-10-07T18:17:51Z</dcterms:modified>
</cp:coreProperties>
</file>