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881" autoAdjust="0"/>
  </p:normalViewPr>
  <p:slideViewPr>
    <p:cSldViewPr snapToGrid="0">
      <p:cViewPr varScale="1">
        <p:scale>
          <a:sx n="92" d="100"/>
          <a:sy n="92" d="100"/>
        </p:scale>
        <p:origin x="11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E38BB-2846-4DFE-9033-E33FDE20CC8A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B8B3F-7869-436B-B4CC-12D8CE650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75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97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</a:t>
            </a:r>
            <a:r>
              <a:rPr lang="en-US" baseline="0" dirty="0" smtClean="0"/>
              <a:t> and Actual should be compared by value and result of method but not as two results of methods</a:t>
            </a:r>
            <a:endParaRPr lang="uk-UA" baseline="0" dirty="0" smtClean="0"/>
          </a:p>
          <a:p>
            <a:r>
              <a:rPr lang="en-US" baseline="0" dirty="0" smtClean="0"/>
              <a:t>Do not duplicate logic from main in test. You test it but not</a:t>
            </a:r>
          </a:p>
          <a:p>
            <a:r>
              <a:rPr lang="en-US" baseline="0" dirty="0" smtClean="0"/>
              <a:t>Code reuse in test is usually bad practice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4674E-9EC5-4AAF-8942-7F508780F6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4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only some arguments are validated?</a:t>
            </a:r>
          </a:p>
          <a:p>
            <a:r>
              <a:rPr lang="en-US" dirty="0" smtClean="0"/>
              <a:t>It</a:t>
            </a:r>
            <a:r>
              <a:rPr lang="en-US" baseline="0" dirty="0" smtClean="0"/>
              <a:t> cane be removed (or completed and covered by tests)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81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74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check</a:t>
            </a:r>
            <a:r>
              <a:rPr lang="en-US" baseline="0" dirty="0" smtClean="0"/>
              <a:t> for value presence before unpack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B874B-A473-4B36-B711-1F4E2AA2CA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23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did not use generics?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4674E-9EC5-4AAF-8942-7F508780F6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15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care on IDEA warnings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4674E-9EC5-4AAF-8942-7F508780F6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79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</a:t>
            </a:r>
            <a:r>
              <a:rPr lang="en-US" baseline="0" dirty="0" smtClean="0"/>
              <a:t> wrong with assertions?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4674E-9EC5-4AAF-8942-7F508780F6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39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</a:t>
            </a:r>
            <a:r>
              <a:rPr lang="en-US" baseline="0" dirty="0" smtClean="0"/>
              <a:t> careful, </a:t>
            </a:r>
            <a:r>
              <a:rPr lang="en-US" baseline="0" dirty="0" err="1" smtClean="0"/>
              <a:t>assertEquals</a:t>
            </a:r>
            <a:r>
              <a:rPr lang="en-US" baseline="0" dirty="0" smtClean="0"/>
              <a:t> for collections and maps check also collections order, be aware (sometimes we do not need order equality check but only content check)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4674E-9EC5-4AAF-8942-7F508780F6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54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not</a:t>
            </a:r>
            <a:r>
              <a:rPr lang="en-US" baseline="0" dirty="0" smtClean="0"/>
              <a:t> modify home task description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4674E-9EC5-4AAF-8942-7F508780F6C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67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8888-0BF6-49C3-98D9-F1DFED3C7E72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F43F-603A-44A4-B35B-97A586F3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0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8888-0BF6-49C3-98D9-F1DFED3C7E72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F43F-603A-44A4-B35B-97A586F3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1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8888-0BF6-49C3-98D9-F1DFED3C7E72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F43F-603A-44A4-B35B-97A586F3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8888-0BF6-49C3-98D9-F1DFED3C7E72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F43F-603A-44A4-B35B-97A586F3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4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8888-0BF6-49C3-98D9-F1DFED3C7E72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F43F-603A-44A4-B35B-97A586F3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0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8888-0BF6-49C3-98D9-F1DFED3C7E72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F43F-603A-44A4-B35B-97A586F3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2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8888-0BF6-49C3-98D9-F1DFED3C7E72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F43F-603A-44A4-B35B-97A586F3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8888-0BF6-49C3-98D9-F1DFED3C7E72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F43F-603A-44A4-B35B-97A586F3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1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8888-0BF6-49C3-98D9-F1DFED3C7E72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F43F-603A-44A4-B35B-97A586F3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88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8888-0BF6-49C3-98D9-F1DFED3C7E72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F43F-603A-44A4-B35B-97A586F3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2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8888-0BF6-49C3-98D9-F1DFED3C7E72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F43F-603A-44A4-B35B-97A586F3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3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F8888-0BF6-49C3-98D9-F1DFED3C7E72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EF43F-603A-44A4-B35B-97A586F3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8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4 WEB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Lesson </a:t>
            </a:r>
            <a:r>
              <a:rPr lang="en-US" sz="3200" dirty="0" smtClean="0"/>
              <a:t>8 </a:t>
            </a:r>
            <a:r>
              <a:rPr lang="en-US" sz="3200" dirty="0"/>
              <a:t>– Home tasks overview</a:t>
            </a:r>
            <a:endParaRPr lang="ru-RU" sz="3200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xmlns="" id="{66E13E1E-21A2-4A4D-9E18-14B48107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3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Use generics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5133" y="2496215"/>
            <a:ext cx="10640753" cy="185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39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KISS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0996" y="4609706"/>
            <a:ext cx="8031368" cy="1324011"/>
          </a:xfrm>
          <a:prstGeom prst="rect">
            <a:avLst/>
          </a:prstGeom>
          <a:effectLst>
            <a:innerShdw blurRad="114300">
              <a:srgbClr val="00B050"/>
            </a:inn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996" y="1923067"/>
            <a:ext cx="10230007" cy="1289147"/>
          </a:xfrm>
          <a:prstGeom prst="rect">
            <a:avLst/>
          </a:prstGeom>
          <a:effectLst>
            <a:innerShdw blurRad="114300">
              <a:srgbClr val="FF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7205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 Be careful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64403" y="1690688"/>
            <a:ext cx="8263194" cy="493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6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12. Assert not only size but content (order?)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21" y="2595874"/>
            <a:ext cx="10883958" cy="270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81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13. </a:t>
            </a:r>
            <a:r>
              <a:rPr lang="en-US" smtClean="0"/>
              <a:t>Non optimal </a:t>
            </a:r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85" y="2018368"/>
            <a:ext cx="10268830" cy="353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65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14. Follow rules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914" y="1853730"/>
            <a:ext cx="9448172" cy="361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99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15. Do not write algorithms in unit test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870" y="1676314"/>
            <a:ext cx="8464259" cy="518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40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16. Use correct arguments order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897" y="2375555"/>
            <a:ext cx="9998206" cy="306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69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17. Guess what is tested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4615" y="1263192"/>
            <a:ext cx="5479379" cy="547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72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Why </a:t>
            </a:r>
            <a:r>
              <a:rPr lang="en-US" dirty="0" smtClean="0"/>
              <a:t>zero </a:t>
            </a:r>
            <a:r>
              <a:rPr lang="en-US" dirty="0" smtClean="0"/>
              <a:t>is illegal argument value?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096" y="1690688"/>
            <a:ext cx="7770104" cy="453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2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Partial validation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116" y="2192993"/>
            <a:ext cx="9491767" cy="416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3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Use TODO for unimplemented code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652" y="1690688"/>
            <a:ext cx="6898695" cy="471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2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Unsafe optional unpack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166" y="1784109"/>
            <a:ext cx="7455668" cy="483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19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Format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5577" y="1690688"/>
            <a:ext cx="7700845" cy="484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57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Avoid inner classes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346" y="2300140"/>
            <a:ext cx="10358431" cy="296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</a:t>
            </a:r>
            <a:r>
              <a:rPr lang="en-US" dirty="0"/>
              <a:t>Do not use </a:t>
            </a:r>
            <a:r>
              <a:rPr lang="en-US" dirty="0" smtClean="0"/>
              <a:t>streams (incorrectly)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00140"/>
            <a:ext cx="10358431" cy="296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3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Confusing naming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937" y="2469822"/>
            <a:ext cx="10248125" cy="292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88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242</Words>
  <Application>Microsoft Office PowerPoint</Application>
  <PresentationFormat>Widescreen</PresentationFormat>
  <Paragraphs>45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Java 4 WEB </vt:lpstr>
      <vt:lpstr>1. Why zero is illegal argument value?</vt:lpstr>
      <vt:lpstr>2. Partial validation</vt:lpstr>
      <vt:lpstr>3. Use TODO for unimplemented code</vt:lpstr>
      <vt:lpstr>4. Unsafe optional unpack</vt:lpstr>
      <vt:lpstr>5. Format code</vt:lpstr>
      <vt:lpstr>6. Avoid inner classes</vt:lpstr>
      <vt:lpstr>7. Do not use streams (incorrectly)</vt:lpstr>
      <vt:lpstr>8. Confusing naming</vt:lpstr>
      <vt:lpstr>9. Use generics</vt:lpstr>
      <vt:lpstr>10. KISS</vt:lpstr>
      <vt:lpstr>11. Be careful</vt:lpstr>
      <vt:lpstr>12. Assert not only size but content (order?)</vt:lpstr>
      <vt:lpstr>13. Non optimal implementation</vt:lpstr>
      <vt:lpstr>14. Follow rules</vt:lpstr>
      <vt:lpstr>15. Do not write algorithms in unit test</vt:lpstr>
      <vt:lpstr>16. Use correct arguments order</vt:lpstr>
      <vt:lpstr>17. Guess what is tested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4 WEB </dc:title>
  <dc:creator>Yaroslav Brahinets</dc:creator>
  <cp:lastModifiedBy>Yaroslav Brahinets</cp:lastModifiedBy>
  <cp:revision>4</cp:revision>
  <dcterms:created xsi:type="dcterms:W3CDTF">2018-12-08T18:03:49Z</dcterms:created>
  <dcterms:modified xsi:type="dcterms:W3CDTF">2018-12-08T18:07:03Z</dcterms:modified>
</cp:coreProperties>
</file>