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124" autoAdjust="0"/>
  </p:normalViewPr>
  <p:slideViewPr>
    <p:cSldViewPr snapToGrid="0">
      <p:cViewPr varScale="1">
        <p:scale>
          <a:sx n="111" d="100"/>
          <a:sy n="111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-24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2ABBB-BD66-49BA-A587-50F866D7F365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3ADB9-FB8F-42B7-9994-AC86EED4B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05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Filter should not know about error processing</a:t>
            </a:r>
          </a:p>
          <a:p>
            <a:pPr marL="228600" indent="-228600">
              <a:buAutoNum type="arabicPeriod"/>
            </a:pPr>
            <a:r>
              <a:rPr lang="en-US" dirty="0"/>
              <a:t>Name time var more descriptive</a:t>
            </a:r>
          </a:p>
          <a:p>
            <a:pPr marL="228600" indent="-228600">
              <a:buAutoNum type="arabicPeriod"/>
            </a:pPr>
            <a:r>
              <a:rPr lang="en-US" dirty="0"/>
              <a:t>Parsing of constant data is a code smell</a:t>
            </a:r>
          </a:p>
          <a:p>
            <a:pPr marL="228600" indent="-228600">
              <a:buAutoNum type="arabicPeriod"/>
            </a:pPr>
            <a:r>
              <a:rPr lang="en-US" dirty="0"/>
              <a:t>Do not invoke pass filter chain when error happens</a:t>
            </a:r>
          </a:p>
          <a:p>
            <a:pPr marL="228600" indent="-228600">
              <a:buAutoNum type="arabicPeriod"/>
            </a:pPr>
            <a:r>
              <a:rPr lang="en-US" dirty="0"/>
              <a:t>Use static modifier for constants</a:t>
            </a:r>
          </a:p>
          <a:p>
            <a:pPr marL="228600" indent="-228600">
              <a:buAutoNum type="arabicPeriod"/>
            </a:pPr>
            <a:r>
              <a:rPr lang="en-US" dirty="0"/>
              <a:t>Process any request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3ADB9-FB8F-42B7-9994-AC86EED4B7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32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Filter will work incorrectly if request started today and finished tomorrow. </a:t>
            </a:r>
          </a:p>
          <a:p>
            <a:pPr marL="228600" indent="-228600">
              <a:buAutoNum type="arabicPeriod"/>
            </a:pPr>
            <a:r>
              <a:rPr lang="en-US" dirty="0"/>
              <a:t>Do not add extra attribute into session, if needed use least possible scope i.e. – request scope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3ADB9-FB8F-42B7-9994-AC86EED4B7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92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Use</a:t>
            </a:r>
            <a:r>
              <a:rPr lang="en-US" baseline="0" dirty="0" smtClean="0"/>
              <a:t> polymorphism and static factory pattern</a:t>
            </a: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3ADB9-FB8F-42B7-9994-AC86EED4B7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94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If null set null?</a:t>
            </a: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3ADB9-FB8F-42B7-9994-AC86EED4B7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67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When</a:t>
            </a:r>
            <a:r>
              <a:rPr lang="en-US" baseline="0" dirty="0" smtClean="0"/>
              <a:t> exception will be thrown in chained filter, finish time will not be printed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Use more actual </a:t>
            </a:r>
            <a:r>
              <a:rPr lang="en-US" baseline="0" dirty="0" err="1" smtClean="0"/>
              <a:t>DateTime</a:t>
            </a:r>
            <a:r>
              <a:rPr lang="en-US" baseline="0" dirty="0" smtClean="0"/>
              <a:t> API introduced in java 8</a:t>
            </a:r>
          </a:p>
          <a:p>
            <a:pPr marL="228600" indent="-228600">
              <a:buAutoNum type="arabicPeriod"/>
            </a:pPr>
            <a:r>
              <a:rPr lang="en-US" dirty="0" smtClean="0"/>
              <a:t>Measure</a:t>
            </a:r>
            <a:r>
              <a:rPr lang="en-US" baseline="0" dirty="0" smtClean="0"/>
              <a:t> request time but not a session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3ADB9-FB8F-42B7-9994-AC86EED4B7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32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Become older. Specify user name.</a:t>
            </a:r>
          </a:p>
          <a:p>
            <a:pPr marL="228600" indent="-228600">
              <a:buAutoNum type="arabicPeriod"/>
            </a:pPr>
            <a:r>
              <a:rPr lang="en-US" dirty="0"/>
              <a:t>Are you joker? Be serious in commit messages (are you going to work with low-level project entire life)</a:t>
            </a:r>
          </a:p>
          <a:p>
            <a:pPr marL="228600" indent="-228600">
              <a:buAutoNum type="arabicPeriod"/>
            </a:pPr>
            <a:r>
              <a:rPr lang="en-US" dirty="0"/>
              <a:t>Use naming related to domain but not current mood or situation</a:t>
            </a:r>
          </a:p>
          <a:p>
            <a:pPr marL="228600" indent="-228600">
              <a:buAutoNum type="arabicPeriod"/>
            </a:pPr>
            <a:r>
              <a:rPr lang="en-US" dirty="0"/>
              <a:t>Are you dynasty man</a:t>
            </a:r>
            <a:r>
              <a:rPr lang="en-US" dirty="0" smtClean="0"/>
              <a:t>?</a:t>
            </a:r>
          </a:p>
          <a:p>
            <a:pPr marL="228600" indent="-228600">
              <a:buAutoNum type="arabicPeriod"/>
            </a:pPr>
            <a:r>
              <a:rPr lang="en-US" dirty="0" smtClean="0"/>
              <a:t>Specify reason for any</a:t>
            </a:r>
            <a:r>
              <a:rPr lang="en-US" baseline="0" dirty="0" smtClean="0"/>
              <a:t> changes (add reference to </a:t>
            </a:r>
            <a:r>
              <a:rPr lang="en-US" dirty="0" smtClean="0"/>
              <a:t>related task)</a:t>
            </a:r>
          </a:p>
          <a:p>
            <a:pPr marL="228600" indent="-228600">
              <a:buAutoNum type="arabicPeriod"/>
            </a:pPr>
            <a:r>
              <a:rPr lang="en-US" dirty="0" smtClean="0"/>
              <a:t>Add some comment for made changes</a:t>
            </a:r>
          </a:p>
          <a:p>
            <a:pPr marL="228600" indent="-228600">
              <a:buAutoNum type="arabicPeriod"/>
            </a:pPr>
            <a:r>
              <a:rPr lang="en-US" dirty="0" smtClean="0"/>
              <a:t>Use lesson letter in task name</a:t>
            </a:r>
            <a:r>
              <a:rPr lang="en-US" baseline="0" dirty="0" smtClean="0"/>
              <a:t> (what was changed?)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Follow single responsibility also for commits (make commits </a:t>
            </a:r>
            <a:r>
              <a:rPr lang="en-US" baseline="0" dirty="0" err="1" smtClean="0"/>
              <a:t>revertable</a:t>
            </a:r>
            <a:r>
              <a:rPr lang="en-US" baseline="0" dirty="0" smtClean="0"/>
              <a:t>). Check text be translator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Do we have separation for good and bad tests?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Do not commit every file separately. How will you revert them?</a:t>
            </a:r>
            <a:r>
              <a:rPr lang="uk-UA" baseline="0" dirty="0" smtClean="0"/>
              <a:t> </a:t>
            </a:r>
            <a:r>
              <a:rPr lang="en-US" baseline="0" dirty="0" smtClean="0"/>
              <a:t>Program should work after every commit</a:t>
            </a:r>
            <a:endParaRPr lang="uk-UA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What was changed in commits?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Specify solved task in commit message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3ADB9-FB8F-42B7-9994-AC86EED4B7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0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AD992-EB38-49F5-B962-D4C19404A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D7DA9E5F-2322-4B90-8C79-2861E2B53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DE04CFE-7655-4944-86A0-E4D94259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CE02-469C-4F8F-9E1B-F09A859C9018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B96B138-DD2B-4B69-B750-50E89829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693B009-EB49-43B7-856C-56DD26DB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9EA4-BD61-46F5-8900-9D6CDC34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E709A3-5E8D-4739-ABF3-342BDB284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1B26ADCD-719C-4910-AC6E-FCA096299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11D4175-C38A-41DD-83BC-564FBB33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CE02-469C-4F8F-9E1B-F09A859C9018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FE057D9-E66F-4EB9-93C1-D8C3B2EE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F96BDDA-9661-402E-B8F3-11400846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9EA4-BD61-46F5-8900-9D6CDC34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4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05407308-3B57-4EC5-BF5A-00B2EA77A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9823D126-FEFF-462B-A85E-AF074BF56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F341C4F-39A7-4FCA-A3F9-CA225C02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CE02-469C-4F8F-9E1B-F09A859C9018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A841CC1-D8ED-4FE6-B457-436CB96A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6DB4CBC-AF63-4460-B476-980522E3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9EA4-BD61-46F5-8900-9D6CDC34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8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24B14D-94CC-4379-899E-96F36018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987A34E-2DF0-4A83-8DCC-6ADC48BE4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CB8A1FEB-FFDD-4284-A797-8F3C96C9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CE02-469C-4F8F-9E1B-F09A859C9018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740C6E19-34B7-4ACA-AAC5-FC4138952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4CC97F9-9A0A-47A3-BEC2-FAC5D028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9EA4-BD61-46F5-8900-9D6CDC34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1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FE445-91BA-4FC4-BC66-CA8688079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1633E1DF-32A2-4301-93BC-DCF158D8C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6CB6233-B702-4D42-BD97-05ACF1508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CE02-469C-4F8F-9E1B-F09A859C9018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9D53C10-8431-4BEA-B154-4E25E303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42D8027-F4A2-4417-AF8F-A282F074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9EA4-BD61-46F5-8900-9D6CDC34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0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2D3C7-C8C4-4F4A-B94C-5EFD6550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4411272-5A51-497B-B980-E5E197431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3B325EE0-1835-4324-9CD5-27CF4E73B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C1B502D0-6EFA-4D80-B3DA-A7C36DA3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CE02-469C-4F8F-9E1B-F09A859C9018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CC458548-C6D9-4783-B88A-BC7F06D26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FE65C2EB-7995-4E0B-8673-0B15AA5C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9EA4-BD61-46F5-8900-9D6CDC34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5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CC4968-C913-4627-8F1F-404DFA350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745D7DD7-F806-4B4D-B685-4C18B5189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BF4553B7-099F-4ED6-A49E-CC9A26505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55F9423B-CEDC-47A5-B8AD-608809E91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019E7CEB-BB78-4625-A2AF-EA896086F4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F40F7E3C-F8E2-47D9-A799-B424FA4A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CE02-469C-4F8F-9E1B-F09A859C9018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60F8605E-7B2A-4B1D-A170-FA0F6A1A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BB156656-E3DA-4FCF-88B0-BF6EA4AE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9EA4-BD61-46F5-8900-9D6CDC34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8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2A705-7C9D-4077-BEF9-5E152288A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F49D27F5-D4DD-419B-8E08-593A889E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CE02-469C-4F8F-9E1B-F09A859C9018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313BECF6-0DF0-4DFF-BF39-659537F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7B569532-BADF-4D39-AEB5-4874D64A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9EA4-BD61-46F5-8900-9D6CDC34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9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CC0D5760-BE79-48AF-B1F5-5E4FB0AE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CE02-469C-4F8F-9E1B-F09A859C9018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7158C851-5FA5-450B-A5D2-209D9412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16690766-C327-48CF-A613-87EC9376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9EA4-BD61-46F5-8900-9D6CDC34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1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2A032-C956-4EA6-B312-DA595E4CF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4ED581C-C2FA-4227-9A6E-FE16C9198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6D08ABF0-703D-42D5-94E3-D78EE1A6C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060325EF-14F5-4DE7-8778-7F31E8346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CE02-469C-4F8F-9E1B-F09A859C9018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A5E93F99-52FD-4E5C-93DC-63D7A0AE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D885A65A-0BCA-488E-9694-44011A78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9EA4-BD61-46F5-8900-9D6CDC34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2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BB2A31-0F83-42EF-8278-F1AA812A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05E99CDC-B2AE-4376-BA92-29D8EDC9E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7BC35E0E-F314-492E-933F-DBF32E019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DF2B123A-C1F8-4B90-8151-F738F327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CE02-469C-4F8F-9E1B-F09A859C9018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6842709A-D217-4171-A832-6D0502AEE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B0C528F4-1CB9-471F-BA68-9EC56F5C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9EA4-BD61-46F5-8900-9D6CDC34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9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55D9DF06-CF6C-47F5-8626-99BA03C0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3DADBFC-4DA0-41DD-9D2E-C2E4E7149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3727B88-0AD5-41AD-84A6-EDDF2A371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6CE02-469C-4F8F-9E1B-F09A859C9018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FCB882C-3C93-4B4C-BFBD-5D8F95947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722C1CF-B859-4E7E-BE8D-C7C156FC6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B9EA4-BD61-46F5-8900-9D6CDC34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6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4 WEB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Lesson 13 - Home Task Overview</a:t>
            </a:r>
            <a:endParaRPr lang="ru-RU" sz="3200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66E13E1E-21A2-4A4D-9E18-14B48107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3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Follow convention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7033" y="1690688"/>
            <a:ext cx="4997934" cy="465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34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Automate dependency management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2054" y="1702410"/>
            <a:ext cx="3927892" cy="459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53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Request time is logged incorrectly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527" y="2748301"/>
            <a:ext cx="9919085" cy="250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21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798BDD-3C99-42CD-99CE-BB01A693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*. </a:t>
            </a:r>
            <a:r>
              <a:rPr lang="en-US" dirty="0" smtClean="0"/>
              <a:t>Follow VCS conventions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1427" y="3720898"/>
            <a:ext cx="2944415" cy="55267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14B312-D80C-4C0A-8A45-E99D8303C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30" y="2225843"/>
            <a:ext cx="3068290" cy="54314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F7B4E9-8EB2-4C16-A713-92B222AEDA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1690688"/>
            <a:ext cx="3011117" cy="52408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ABC98E-7D2A-4105-A96F-1489A66FB5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6412" y="2738862"/>
            <a:ext cx="3134992" cy="52408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D8ED3F-7554-4538-9F2F-CD27541019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4530" y="3234711"/>
            <a:ext cx="2677607" cy="5240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24474" y="4234087"/>
            <a:ext cx="2830069" cy="4573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66389" y="4706817"/>
            <a:ext cx="2830069" cy="4573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22285" y="5144168"/>
            <a:ext cx="3039704" cy="5050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86291" y="5737473"/>
            <a:ext cx="2973002" cy="42879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63225" y="6166271"/>
            <a:ext cx="3182636" cy="47644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97812" y="3383558"/>
            <a:ext cx="2858655" cy="495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54543" y="1706033"/>
            <a:ext cx="2668785" cy="168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8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1825FF-3BEA-4741-85F6-6310CB7E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Use correct dependency scope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92DCB6-259C-4551-9CC1-45A07CC3B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190" y="1842266"/>
            <a:ext cx="6541619" cy="474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9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318FAC-BABE-47F9-999F-11443694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Filter doesn’t know about error processing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4688AA-AA97-472B-855F-C896EE841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11" y="1690688"/>
            <a:ext cx="11760178" cy="448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65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18A0A-FD74-4C2B-87A9-F8B6A56D2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Incorrect user agent detection</a:t>
            </a: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4C711CB4-3C38-491A-9898-2672F4BC4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630686" cy="24888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121B46-68A9-451A-A0C7-DD1A61B8A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879" y="4179538"/>
            <a:ext cx="5899921" cy="24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18A0A-FD74-4C2B-87A9-F8B6A56D2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Add more details in TODO comments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EF9CA47-CBC5-41C0-A423-A2D487723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960" y="1986118"/>
            <a:ext cx="7880080" cy="430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0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18A0A-FD74-4C2B-87A9-F8B6A56D2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Tomcat is responsible for concurrency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126D24-A696-479A-A103-AD65C1425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380" y="1771142"/>
            <a:ext cx="7425239" cy="481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84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18A0A-FD74-4C2B-87A9-F8B6A56D2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KISS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D4AAAE-BF6A-4459-8A7A-EFA6A4BD2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63" y="2305858"/>
            <a:ext cx="10920673" cy="296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8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18A0A-FD74-4C2B-87A9-F8B6A56D2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8. Follow Open-Close principle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8AAA04-7E12-4059-8BCD-5A223B2C7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026" y="1690688"/>
            <a:ext cx="6903948" cy="431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46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18A0A-FD74-4C2B-87A9-F8B6A56D2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Be logic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661BD2E-3241-4E07-8045-C5246BDFE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71" y="2427551"/>
            <a:ext cx="11051458" cy="200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077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323</Words>
  <Application>Microsoft Office PowerPoint</Application>
  <PresentationFormat>Widescreen</PresentationFormat>
  <Paragraphs>46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Java 4 WEB </vt:lpstr>
      <vt:lpstr>1. Use correct dependency scope</vt:lpstr>
      <vt:lpstr>2. Filter doesn’t know about error processing</vt:lpstr>
      <vt:lpstr>3. Incorrect user agent detection</vt:lpstr>
      <vt:lpstr>4. Add more details in TODO comments</vt:lpstr>
      <vt:lpstr>5. Tomcat is responsible for concurrency</vt:lpstr>
      <vt:lpstr>6. KISS</vt:lpstr>
      <vt:lpstr>8. Follow Open-Close principle</vt:lpstr>
      <vt:lpstr>7. Be logic</vt:lpstr>
      <vt:lpstr>8. Follow convention</vt:lpstr>
      <vt:lpstr>9. Automate dependency management</vt:lpstr>
      <vt:lpstr>10. Request time is logged incorrectly</vt:lpstr>
      <vt:lpstr>*. Follow VCS conventions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4 WEB </dc:title>
  <dc:creator>Yaroslav Brahinets</dc:creator>
  <cp:lastModifiedBy>Yaroslav Brahinets</cp:lastModifiedBy>
  <cp:revision>45</cp:revision>
  <dcterms:created xsi:type="dcterms:W3CDTF">2019-01-26T12:16:42Z</dcterms:created>
  <dcterms:modified xsi:type="dcterms:W3CDTF">2019-01-27T20:20:44Z</dcterms:modified>
</cp:coreProperties>
</file>