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1" autoAdjust="0"/>
  </p:normalViewPr>
  <p:slideViewPr>
    <p:cSldViewPr snapToGrid="0">
      <p:cViewPr varScale="1">
        <p:scale>
          <a:sx n="118" d="100"/>
          <a:sy n="118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055A-4156-4315-88E9-A4A17E65D03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6A44-0A18-4B66-8A99-DA7E261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logic in constructor implementation?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6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</a:t>
            </a:r>
            <a:r>
              <a:rPr lang="en-US" baseline="0" dirty="0" smtClean="0"/>
              <a:t> add cause to the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</a:t>
            </a:r>
            <a:r>
              <a:rPr lang="en-US" baseline="0" dirty="0" smtClean="0"/>
              <a:t> add cause to the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thread logger can interrupt process of another thread logger and logs will be mixed and useless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A44-0A18-4B66-8A99-DA7E261560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E00C-7255-446E-B2EE-4D25622336F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C085-2E03-4063-8F9D-E49E6DFC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15 </a:t>
            </a:r>
            <a:r>
              <a:rPr lang="en-US" sz="3200" dirty="0"/>
              <a:t>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Keep it simple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29" y="1788338"/>
            <a:ext cx="5939454" cy="5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Group code by domain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93" y="1543156"/>
            <a:ext cx="4229436" cy="48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Use Java Server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10" y="1852640"/>
            <a:ext cx="9836180" cy="45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Do a single out invocation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757" y="2880329"/>
            <a:ext cx="8766486" cy="27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5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Read properties once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8" y="1941788"/>
            <a:ext cx="11091484" cy="35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application.conf is not xml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21" y="1905673"/>
            <a:ext cx="9009758" cy="30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Do not read all data </a:t>
            </a:r>
            <a:r>
              <a:rPr lang="en-US" smtClean="0"/>
              <a:t>for save of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45" y="2216783"/>
            <a:ext cx="10073510" cy="35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Reuse, don’t copy-paste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74" y="1690688"/>
            <a:ext cx="5637452" cy="43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Where is immutability?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4" y="1660672"/>
            <a:ext cx="7315432" cy="46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69" y="1690688"/>
            <a:ext cx="5702188" cy="46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Load driver only once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75" y="2079218"/>
            <a:ext cx="8471050" cy="3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Supply more info about error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88" y="1690688"/>
            <a:ext cx="8307824" cy="4167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81" y="4723281"/>
            <a:ext cx="2229751" cy="19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Supply more info about 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85" y="1690688"/>
            <a:ext cx="9869230" cy="40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</a:t>
            </a:r>
            <a:r>
              <a:rPr lang="en-US" dirty="0" smtClean="0"/>
              <a:t>o not use session as storage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1" y="1690688"/>
            <a:ext cx="10463058" cy="46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Only one result is valid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23" y="1690688"/>
            <a:ext cx="10198354" cy="4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154</Words>
  <Application>Microsoft Office PowerPoint</Application>
  <PresentationFormat>Widescreen</PresentationFormat>
  <Paragraphs>32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 4 WEB </vt:lpstr>
      <vt:lpstr>1. Reuse, don’t copy-paste</vt:lpstr>
      <vt:lpstr>2. Where is immutability?</vt:lpstr>
      <vt:lpstr>3. What?</vt:lpstr>
      <vt:lpstr>4. Load driver only once</vt:lpstr>
      <vt:lpstr>5. Supply more info about error</vt:lpstr>
      <vt:lpstr>5. Supply more info about error</vt:lpstr>
      <vt:lpstr>6. Do not use session as storage</vt:lpstr>
      <vt:lpstr>7. Only one result is valid</vt:lpstr>
      <vt:lpstr>8. Keep it simple</vt:lpstr>
      <vt:lpstr>9. Group code by domain</vt:lpstr>
      <vt:lpstr>10. Use Java Server Page</vt:lpstr>
      <vt:lpstr>11. Do a single out invocation</vt:lpstr>
      <vt:lpstr>12. Read properties once</vt:lpstr>
      <vt:lpstr>13. application.conf is not xml</vt:lpstr>
      <vt:lpstr>14. Do not read all data for save of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29</cp:revision>
  <dcterms:created xsi:type="dcterms:W3CDTF">2019-02-09T19:47:38Z</dcterms:created>
  <dcterms:modified xsi:type="dcterms:W3CDTF">2019-02-09T21:49:51Z</dcterms:modified>
</cp:coreProperties>
</file>