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83" r:id="rId4"/>
    <p:sldId id="286" r:id="rId5"/>
    <p:sldId id="285" r:id="rId6"/>
    <p:sldId id="284" r:id="rId7"/>
    <p:sldId id="288" r:id="rId8"/>
    <p:sldId id="290" r:id="rId9"/>
    <p:sldId id="287" r:id="rId10"/>
    <p:sldId id="289" r:id="rId11"/>
    <p:sldId id="29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50" autoAdjust="0"/>
  </p:normalViewPr>
  <p:slideViewPr>
    <p:cSldViewPr snapToGrid="0">
      <p:cViewPr varScale="1">
        <p:scale>
          <a:sx n="114" d="100"/>
          <a:sy n="114" d="100"/>
        </p:scale>
        <p:origin x="28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EBCFB-B9C7-4A6A-BFB3-A8CC78EBE51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4674E-9EC5-4AAF-8942-7F508780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88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 should modify</a:t>
            </a:r>
            <a:r>
              <a:rPr lang="en-US" baseline="0" dirty="0" smtClean="0"/>
              <a:t> only this object but not input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34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98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 should modify</a:t>
            </a:r>
            <a:r>
              <a:rPr lang="en-US" baseline="0" dirty="0" smtClean="0"/>
              <a:t> only </a:t>
            </a:r>
            <a:r>
              <a:rPr lang="en-US" baseline="0" dirty="0" smtClean="0"/>
              <a:t>current </a:t>
            </a:r>
            <a:r>
              <a:rPr lang="en-US" baseline="0" dirty="0" smtClean="0"/>
              <a:t>object but not input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07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blocks do nothing useful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60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Follo</a:t>
            </a:r>
            <a:r>
              <a:rPr lang="en-US" baseline="0" dirty="0" smtClean="0"/>
              <a:t>w naming convention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61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candidate 0 processed specifically?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4674E-9EC5-4AAF-8942-7F508780F6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33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Candidate type should be used only during insertion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4674E-9EC5-4AAF-8942-7F508780F6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99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sense in if-else and return boolean, inline result can be calculated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4674E-9EC5-4AAF-8942-7F508780F6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12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 should have 3 properties</a:t>
            </a:r>
            <a:r>
              <a:rPr lang="en-US" baseline="0" dirty="0" smtClean="0"/>
              <a:t> </a:t>
            </a:r>
            <a:r>
              <a:rPr lang="en-US" dirty="0" smtClean="0"/>
              <a:t>RGB. How are you going to extend and add new colors?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4674E-9EC5-4AAF-8942-7F508780F6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17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new color</a:t>
            </a:r>
            <a:r>
              <a:rPr lang="en-US" baseline="0" dirty="0" smtClean="0"/>
              <a:t> should be added? </a:t>
            </a:r>
            <a:r>
              <a:rPr lang="en-US" baseline="0" dirty="0" err="1" smtClean="0"/>
              <a:t>Enum</a:t>
            </a:r>
            <a:r>
              <a:rPr lang="en-US" baseline="0" dirty="0" smtClean="0"/>
              <a:t> with 16M value is not good idea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4674E-9EC5-4AAF-8942-7F508780F6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BDAA-AD73-4A9B-BC6D-D8E41DB313D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985E-A1BA-4389-8E84-E98FA8F2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9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BDAA-AD73-4A9B-BC6D-D8E41DB313D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985E-A1BA-4389-8E84-E98FA8F2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8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BDAA-AD73-4A9B-BC6D-D8E41DB313D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985E-A1BA-4389-8E84-E98FA8F2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3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BDAA-AD73-4A9B-BC6D-D8E41DB313D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985E-A1BA-4389-8E84-E98FA8F2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3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BDAA-AD73-4A9B-BC6D-D8E41DB313D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985E-A1BA-4389-8E84-E98FA8F2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8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BDAA-AD73-4A9B-BC6D-D8E41DB313D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985E-A1BA-4389-8E84-E98FA8F2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3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BDAA-AD73-4A9B-BC6D-D8E41DB313D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985E-A1BA-4389-8E84-E98FA8F2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BDAA-AD73-4A9B-BC6D-D8E41DB313D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985E-A1BA-4389-8E84-E98FA8F2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0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BDAA-AD73-4A9B-BC6D-D8E41DB313D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985E-A1BA-4389-8E84-E98FA8F2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4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BDAA-AD73-4A9B-BC6D-D8E41DB313D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985E-A1BA-4389-8E84-E98FA8F2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BDAA-AD73-4A9B-BC6D-D8E41DB313D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985E-A1BA-4389-8E84-E98FA8F2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9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ABDAA-AD73-4A9B-BC6D-D8E41DB313D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7985E-A1BA-4389-8E84-E98FA8F2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6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Lesson </a:t>
            </a:r>
            <a:r>
              <a:rPr lang="en-US" sz="3200" dirty="0" smtClean="0"/>
              <a:t>5 </a:t>
            </a:r>
            <a:r>
              <a:rPr lang="en-US" sz="3200" dirty="0"/>
              <a:t>– Home tasks overview</a:t>
            </a:r>
            <a:endParaRPr lang="ru-RU" sz="3200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6E13E1E-21A2-4A4D-9E18-14B48107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17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Understand the task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23902" y="2278559"/>
            <a:ext cx="6544195" cy="324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58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Think about extension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314" y="1690688"/>
            <a:ext cx="9129371" cy="395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8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</a:t>
            </a:r>
            <a:r>
              <a:rPr lang="en-US" dirty="0" smtClean="0"/>
              <a:t>Better commit messages</a:t>
            </a:r>
            <a:endParaRPr lang="en-US" dirty="0"/>
          </a:p>
        </p:txBody>
      </p:sp>
      <p:sp>
        <p:nvSpPr>
          <p:cNvPr id="9" name="Місце для вмісту 8">
            <a:extLst>
              <a:ext uri="{FF2B5EF4-FFF2-40B4-BE49-F238E27FC236}">
                <a16:creationId xmlns:a16="http://schemas.microsoft.com/office/drawing/2014/main" id="{DB721494-D49D-4344-BAF8-64A973B21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L01 </a:t>
            </a:r>
            <a:r>
              <a:rPr lang="en-US" dirty="0" err="1"/>
              <a:t>gradle</a:t>
            </a:r>
            <a:r>
              <a:rPr lang="en-US" dirty="0"/>
              <a:t> fix</a:t>
            </a:r>
          </a:p>
          <a:p>
            <a:r>
              <a:rPr lang="en-US" dirty="0"/>
              <a:t>L02-T3 fix </a:t>
            </a:r>
            <a:r>
              <a:rPr lang="en-US" dirty="0" err="1"/>
              <a:t>SystemInfoProvider.GetJavaVersion</a:t>
            </a:r>
            <a:endParaRPr lang="en-US" dirty="0"/>
          </a:p>
          <a:p>
            <a:r>
              <a:rPr lang="en-US" dirty="0"/>
              <a:t>L04-T2 in User class delete </a:t>
            </a:r>
            <a:r>
              <a:rPr lang="en-US" dirty="0" err="1"/>
              <a:t>isEqualPassword</a:t>
            </a:r>
            <a:r>
              <a:rPr lang="en-US" dirty="0"/>
              <a:t> method, exceptions now inherited from </a:t>
            </a:r>
            <a:r>
              <a:rPr lang="en-US" dirty="0" err="1"/>
              <a:t>AuthException</a:t>
            </a:r>
            <a:endParaRPr lang="en-US" dirty="0"/>
          </a:p>
          <a:p>
            <a:r>
              <a:rPr lang="en-US" dirty="0" smtClean="0"/>
              <a:t>L05-T2 </a:t>
            </a:r>
            <a:r>
              <a:rPr lang="en-US" dirty="0"/>
              <a:t>Implemented </a:t>
            </a:r>
            <a:r>
              <a:rPr lang="en-US" dirty="0" err="1"/>
              <a:t>SetOperationsImpl</a:t>
            </a:r>
            <a:r>
              <a:rPr lang="en-US" dirty="0"/>
              <a:t> class</a:t>
            </a:r>
          </a:p>
          <a:p>
            <a:r>
              <a:rPr lang="en-US" dirty="0"/>
              <a:t>IU-2018.2.4 &lt;admin@DESKTOP-GJ39N5M Merge branch 'master‘</a:t>
            </a:r>
          </a:p>
          <a:p>
            <a:r>
              <a:rPr lang="en-US" dirty="0"/>
              <a:t>L01 -T1 Implemented </a:t>
            </a:r>
            <a:r>
              <a:rPr lang="en-US"/>
              <a:t>Car </a:t>
            </a:r>
            <a:r>
              <a:rPr lang="en-US" smtClean="0"/>
              <a:t>Factory</a:t>
            </a:r>
            <a:endParaRPr lang="en-US" dirty="0"/>
          </a:p>
          <a:p>
            <a:r>
              <a:rPr lang="en-US" dirty="0"/>
              <a:t>L04-T1 "fix +/- value“</a:t>
            </a:r>
          </a:p>
          <a:p>
            <a:r>
              <a:rPr lang="en-US" dirty="0" smtClean="0"/>
              <a:t>L05-T3 </a:t>
            </a:r>
            <a:r>
              <a:rPr lang="en-US" dirty="0"/>
              <a:t>"from list to array“</a:t>
            </a:r>
          </a:p>
          <a:p>
            <a:r>
              <a:rPr lang="en-US" dirty="0"/>
              <a:t>L05-T4 "removal of excess“</a:t>
            </a:r>
          </a:p>
          <a:p>
            <a:r>
              <a:rPr lang="en-US" dirty="0"/>
              <a:t>L04-T2 Made abstract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84973"/>
            <a:ext cx="12192000" cy="3699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023" rIns="0" bIns="4602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00999E-602C-4F0E-B1CC-3C41F8F2A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9779"/>
            <a:ext cx="12192000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0784" rIns="0" bIns="5078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519EE1AD-2A9B-4EE3-AF63-0BE0EEDC2C13}"/>
              </a:ext>
            </a:extLst>
          </p:cNvPr>
          <p:cNvSpPr/>
          <p:nvPr/>
        </p:nvSpPr>
        <p:spPr>
          <a:xfrm>
            <a:off x="3876290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6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Avoid modification of </a:t>
            </a:r>
            <a:r>
              <a:rPr lang="en-US" dirty="0" smtClean="0"/>
              <a:t>input arguments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470" y="1690688"/>
            <a:ext cx="7273060" cy="500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3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Avoid modification of input arguments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93" y="1920711"/>
            <a:ext cx="10515600" cy="21655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993" y="4783095"/>
            <a:ext cx="10515600" cy="125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Do not write useless code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468" y="1731818"/>
            <a:ext cx="8871064" cy="480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4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smtClean="0"/>
              <a:t>Follow convention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468" y="1731818"/>
            <a:ext cx="8871064" cy="480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5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Keep it simple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473" y="2253549"/>
            <a:ext cx="9615054" cy="374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4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Keep it simple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2890" y="1967780"/>
            <a:ext cx="8526220" cy="462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Keep it simple 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09993"/>
            <a:ext cx="4421507" cy="2736080"/>
          </a:xfrm>
          <a:prstGeom prst="rect">
            <a:avLst/>
          </a:prstGeom>
          <a:effectLst>
            <a:innerShdw blurRad="114300">
              <a:srgbClr val="FF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355" y="2799392"/>
            <a:ext cx="4474445" cy="1557281"/>
          </a:xfrm>
          <a:prstGeom prst="rect">
            <a:avLst/>
          </a:prstGeom>
          <a:effectLst>
            <a:innerShdw blurRad="114300">
              <a:srgbClr val="00B05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7512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400" dirty="0" smtClean="0"/>
              <a:t>	Performance test should measure same action many times and calculate average but not single run. Performance tests works incorrectly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7238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231</Words>
  <Application>Microsoft Office PowerPoint</Application>
  <PresentationFormat>Widescreen</PresentationFormat>
  <Paragraphs>49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Java 4 WEB </vt:lpstr>
      <vt:lpstr>1. Avoid modification of input arguments</vt:lpstr>
      <vt:lpstr>1. Avoid modification of input arguments</vt:lpstr>
      <vt:lpstr>2. Do not write useless code</vt:lpstr>
      <vt:lpstr>3. Follow convention</vt:lpstr>
      <vt:lpstr>4. Keep it simple</vt:lpstr>
      <vt:lpstr>4. Keep it simple 2</vt:lpstr>
      <vt:lpstr>4. Keep it simple 3</vt:lpstr>
      <vt:lpstr>5. Performance</vt:lpstr>
      <vt:lpstr>6. Understand the task</vt:lpstr>
      <vt:lpstr>7. Think about extension</vt:lpstr>
      <vt:lpstr>8. Better commit messages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Yaroslav Brahinets</dc:creator>
  <cp:lastModifiedBy>Yaroslav Brahinets</cp:lastModifiedBy>
  <cp:revision>19</cp:revision>
  <dcterms:created xsi:type="dcterms:W3CDTF">2018-11-10T12:27:13Z</dcterms:created>
  <dcterms:modified xsi:type="dcterms:W3CDTF">2018-11-11T21:09:47Z</dcterms:modified>
</cp:coreProperties>
</file>