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7" r:id="rId3"/>
    <p:sldId id="453" r:id="rId4"/>
    <p:sldId id="484" r:id="rId5"/>
    <p:sldId id="485" r:id="rId6"/>
    <p:sldId id="498" r:id="rId7"/>
    <p:sldId id="486" r:id="rId8"/>
    <p:sldId id="488" r:id="rId9"/>
    <p:sldId id="487" r:id="rId10"/>
    <p:sldId id="489" r:id="rId11"/>
    <p:sldId id="497" r:id="rId12"/>
    <p:sldId id="490" r:id="rId13"/>
    <p:sldId id="491" r:id="rId14"/>
    <p:sldId id="492" r:id="rId15"/>
    <p:sldId id="494" r:id="rId16"/>
    <p:sldId id="493" r:id="rId17"/>
    <p:sldId id="495" r:id="rId18"/>
    <p:sldId id="496" r:id="rId19"/>
    <p:sldId id="280"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замовчуванням" id="{C8ABDFF4-75E7-48EA-B54A-79CB5B90F1E4}">
          <p14:sldIdLst>
            <p14:sldId id="256"/>
            <p14:sldId id="337"/>
          </p14:sldIdLst>
        </p14:section>
        <p14:section name="Flyway" id="{5D1E2BCD-2FC9-4EB1-A45A-21C05687A449}">
          <p14:sldIdLst>
            <p14:sldId id="453"/>
            <p14:sldId id="484"/>
            <p14:sldId id="485"/>
            <p14:sldId id="498"/>
            <p14:sldId id="486"/>
            <p14:sldId id="488"/>
            <p14:sldId id="487"/>
            <p14:sldId id="489"/>
            <p14:sldId id="497"/>
          </p14:sldIdLst>
        </p14:section>
        <p14:section name="Spring Security" id="{53AC12F3-18BC-41CF-B8A8-C758E0881491}">
          <p14:sldIdLst>
            <p14:sldId id="490"/>
            <p14:sldId id="491"/>
            <p14:sldId id="492"/>
            <p14:sldId id="494"/>
            <p14:sldId id="493"/>
            <p14:sldId id="495"/>
            <p14:sldId id="496"/>
          </p14:sldIdLst>
        </p14:section>
        <p14:section name="Literature" id="{F4306F46-AA62-4AA1-BA49-25DFD2D8502D}">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068" autoAdjust="0"/>
  </p:normalViewPr>
  <p:slideViewPr>
    <p:cSldViewPr snapToGrid="0">
      <p:cViewPr varScale="1">
        <p:scale>
          <a:sx n="119" d="100"/>
          <a:sy n="119" d="100"/>
        </p:scale>
        <p:origin x="126" y="2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ksandr Kucher" userId="fab28e3256927851" providerId="LiveId" clId="{38F0730D-17CF-409E-B96A-B40FD57D3F45}"/>
    <pc:docChg chg="undo custSel addSld delSld modSld sldOrd delSection modSection">
      <pc:chgData name="Oleksandr Kucher" userId="fab28e3256927851" providerId="LiveId" clId="{38F0730D-17CF-409E-B96A-B40FD57D3F45}" dt="2018-02-19T20:24:06.651" v="942" actId="20577"/>
      <pc:docMkLst>
        <pc:docMk/>
      </pc:docMkLst>
      <pc:sldChg chg="modSp">
        <pc:chgData name="Oleksandr Kucher" userId="fab28e3256927851" providerId="LiveId" clId="{38F0730D-17CF-409E-B96A-B40FD57D3F45}" dt="2018-02-18T22:00:28.559" v="37" actId="20577"/>
        <pc:sldMkLst>
          <pc:docMk/>
          <pc:sldMk cId="2005718398" sldId="256"/>
        </pc:sldMkLst>
        <pc:spChg chg="mod">
          <ac:chgData name="Oleksandr Kucher" userId="fab28e3256927851" providerId="LiveId" clId="{38F0730D-17CF-409E-B96A-B40FD57D3F45}" dt="2018-02-18T22:00:28.559" v="37" actId="20577"/>
          <ac:spMkLst>
            <pc:docMk/>
            <pc:sldMk cId="2005718398" sldId="256"/>
            <ac:spMk id="3" creationId="{00000000-0000-0000-0000-000000000000}"/>
          </ac:spMkLst>
        </pc:spChg>
      </pc:sldChg>
      <pc:sldChg chg="modSp">
        <pc:chgData name="Oleksandr Kucher" userId="fab28e3256927851" providerId="LiveId" clId="{38F0730D-17CF-409E-B96A-B40FD57D3F45}" dt="2018-02-18T23:00:15.645" v="720" actId="20577"/>
        <pc:sldMkLst>
          <pc:docMk/>
          <pc:sldMk cId="436694527" sldId="280"/>
        </pc:sldMkLst>
        <pc:spChg chg="mod">
          <ac:chgData name="Oleksandr Kucher" userId="fab28e3256927851" providerId="LiveId" clId="{38F0730D-17CF-409E-B96A-B40FD57D3F45}" dt="2018-02-18T23:00:15.645" v="720" actId="20577"/>
          <ac:spMkLst>
            <pc:docMk/>
            <pc:sldMk cId="436694527" sldId="280"/>
            <ac:spMk id="3" creationId="{00000000-0000-0000-0000-000000000000}"/>
          </ac:spMkLst>
        </pc:spChg>
      </pc:sldChg>
      <pc:sldChg chg="modSp">
        <pc:chgData name="Oleksandr Kucher" userId="fab28e3256927851" providerId="LiveId" clId="{38F0730D-17CF-409E-B96A-B40FD57D3F45}" dt="2018-02-18T22:01:13.324" v="66" actId="6549"/>
        <pc:sldMkLst>
          <pc:docMk/>
          <pc:sldMk cId="2790554061" sldId="337"/>
        </pc:sldMkLst>
        <pc:spChg chg="mod">
          <ac:chgData name="Oleksandr Kucher" userId="fab28e3256927851" providerId="LiveId" clId="{38F0730D-17CF-409E-B96A-B40FD57D3F45}" dt="2018-02-18T22:01:13.324" v="66" actId="6549"/>
          <ac:spMkLst>
            <pc:docMk/>
            <pc:sldMk cId="2790554061" sldId="337"/>
            <ac:spMk id="3" creationId="{00000000-0000-0000-0000-000000000000}"/>
          </ac:spMkLst>
        </pc:spChg>
      </pc:sldChg>
      <pc:sldChg chg="modSp">
        <pc:chgData name="Oleksandr Kucher" userId="fab28e3256927851" providerId="LiveId" clId="{38F0730D-17CF-409E-B96A-B40FD57D3F45}" dt="2018-02-18T21:52:07.349" v="33" actId="27636"/>
        <pc:sldMkLst>
          <pc:docMk/>
          <pc:sldMk cId="1710905042" sldId="453"/>
        </pc:sldMkLst>
        <pc:spChg chg="mod">
          <ac:chgData name="Oleksandr Kucher" userId="fab28e3256927851" providerId="LiveId" clId="{38F0730D-17CF-409E-B96A-B40FD57D3F45}" dt="2018-02-18T21:51:56.805" v="31" actId="20577"/>
          <ac:spMkLst>
            <pc:docMk/>
            <pc:sldMk cId="1710905042" sldId="453"/>
            <ac:spMk id="2" creationId="{00000000-0000-0000-0000-000000000000}"/>
          </ac:spMkLst>
        </pc:spChg>
        <pc:spChg chg="mod">
          <ac:chgData name="Oleksandr Kucher" userId="fab28e3256927851" providerId="LiveId" clId="{38F0730D-17CF-409E-B96A-B40FD57D3F45}" dt="2018-02-18T21:52:07.349" v="33" actId="27636"/>
          <ac:spMkLst>
            <pc:docMk/>
            <pc:sldMk cId="1710905042" sldId="453"/>
            <ac:spMk id="3" creationId="{00000000-0000-0000-0000-000000000000}"/>
          </ac:spMkLst>
        </pc:spChg>
      </pc:sldChg>
    </pc:docChg>
  </pc:docChgLst>
  <pc:docChgLst>
    <pc:chgData name="Oleksandr Kucher" userId="fab28e3256927851" providerId="LiveId" clId="{074152BF-A799-4E9F-8A15-8E8FEC65B05D}"/>
    <pc:docChg chg="undo custSel addSld delSld modSld sldOrd modSection">
      <pc:chgData name="Oleksandr Kucher" userId="fab28e3256927851" providerId="LiveId" clId="{074152BF-A799-4E9F-8A15-8E8FEC65B05D}" dt="2018-03-11T22:18:16.199" v="1027" actId="20577"/>
      <pc:docMkLst>
        <pc:docMk/>
      </pc:docMkLst>
      <pc:sldChg chg="modSp">
        <pc:chgData name="Oleksandr Kucher" userId="fab28e3256927851" providerId="LiveId" clId="{074152BF-A799-4E9F-8A15-8E8FEC65B05D}" dt="2018-03-11T18:50:08.137" v="1" actId="20577"/>
        <pc:sldMkLst>
          <pc:docMk/>
          <pc:sldMk cId="2005718398" sldId="256"/>
        </pc:sldMkLst>
        <pc:spChg chg="mod">
          <ac:chgData name="Oleksandr Kucher" userId="fab28e3256927851" providerId="LiveId" clId="{074152BF-A799-4E9F-8A15-8E8FEC65B05D}" dt="2018-03-11T18:50:08.137" v="1" actId="20577"/>
          <ac:spMkLst>
            <pc:docMk/>
            <pc:sldMk cId="2005718398" sldId="256"/>
            <ac:spMk id="3" creationId="{00000000-0000-0000-0000-000000000000}"/>
          </ac:spMkLst>
        </pc:spChg>
      </pc:sldChg>
      <pc:sldChg chg="modSp">
        <pc:chgData name="Oleksandr Kucher" userId="fab28e3256927851" providerId="LiveId" clId="{074152BF-A799-4E9F-8A15-8E8FEC65B05D}" dt="2018-03-11T22:13:53.573" v="833" actId="6549"/>
        <pc:sldMkLst>
          <pc:docMk/>
          <pc:sldMk cId="436694527" sldId="280"/>
        </pc:sldMkLst>
        <pc:spChg chg="mod">
          <ac:chgData name="Oleksandr Kucher" userId="fab28e3256927851" providerId="LiveId" clId="{074152BF-A799-4E9F-8A15-8E8FEC65B05D}" dt="2018-03-11T22:13:53.573" v="833" actId="6549"/>
          <ac:spMkLst>
            <pc:docMk/>
            <pc:sldMk cId="436694527" sldId="280"/>
            <ac:spMk id="3" creationId="{00000000-0000-0000-0000-000000000000}"/>
          </ac:spMkLst>
        </pc:spChg>
      </pc:sldChg>
      <pc:sldChg chg="modSp">
        <pc:chgData name="Oleksandr Kucher" userId="fab28e3256927851" providerId="LiveId" clId="{074152BF-A799-4E9F-8A15-8E8FEC65B05D}" dt="2018-03-11T21:56:07.602" v="391" actId="20577"/>
        <pc:sldMkLst>
          <pc:docMk/>
          <pc:sldMk cId="2790554061" sldId="337"/>
        </pc:sldMkLst>
        <pc:spChg chg="mod">
          <ac:chgData name="Oleksandr Kucher" userId="fab28e3256927851" providerId="LiveId" clId="{074152BF-A799-4E9F-8A15-8E8FEC65B05D}" dt="2018-03-11T21:56:07.602" v="391" actId="20577"/>
          <ac:spMkLst>
            <pc:docMk/>
            <pc:sldMk cId="2790554061" sldId="337"/>
            <ac:spMk id="3" creationId="{00000000-0000-0000-0000-000000000000}"/>
          </ac:spMkLst>
        </pc:spChg>
      </pc:sldChg>
      <pc:sldChg chg="addSp delSp modSp">
        <pc:chgData name="Oleksandr Kucher" userId="fab28e3256927851" providerId="LiveId" clId="{074152BF-A799-4E9F-8A15-8E8FEC65B05D}" dt="2018-03-11T18:56:36.484" v="201" actId="20577"/>
        <pc:sldMkLst>
          <pc:docMk/>
          <pc:sldMk cId="1710905042" sldId="453"/>
        </pc:sldMkLst>
        <pc:spChg chg="mod">
          <ac:chgData name="Oleksandr Kucher" userId="fab28e3256927851" providerId="LiveId" clId="{074152BF-A799-4E9F-8A15-8E8FEC65B05D}" dt="2018-03-11T18:54:15.175" v="191" actId="20577"/>
          <ac:spMkLst>
            <pc:docMk/>
            <pc:sldMk cId="1710905042" sldId="453"/>
            <ac:spMk id="2" creationId="{00000000-0000-0000-0000-000000000000}"/>
          </ac:spMkLst>
        </pc:spChg>
        <pc:spChg chg="mod">
          <ac:chgData name="Oleksandr Kucher" userId="fab28e3256927851" providerId="LiveId" clId="{074152BF-A799-4E9F-8A15-8E8FEC65B05D}" dt="2018-03-11T18:56:23.379" v="199" actId="1076"/>
          <ac:spMkLst>
            <pc:docMk/>
            <pc:sldMk cId="1710905042" sldId="453"/>
            <ac:spMk id="3" creationId="{00000000-0000-0000-0000-000000000000}"/>
          </ac:spMkLst>
        </pc:spChg>
        <pc:picChg chg="add del mod">
          <ac:chgData name="Oleksandr Kucher" userId="fab28e3256927851" providerId="LiveId" clId="{074152BF-A799-4E9F-8A15-8E8FEC65B05D}" dt="2018-03-11T18:56:36.484" v="201" actId="20577"/>
          <ac:picMkLst>
            <pc:docMk/>
            <pc:sldMk cId="1710905042" sldId="453"/>
            <ac:picMk id="1026" creationId="{1AA7A70B-4FE7-46B3-B8AC-76EAD43EF1FC}"/>
          </ac:picMkLst>
        </pc:picChg>
      </pc:sldChg>
      <pc:sldChg chg="modSp add ord">
        <pc:chgData name="Oleksandr Kucher" userId="fab28e3256927851" providerId="LiveId" clId="{074152BF-A799-4E9F-8A15-8E8FEC65B05D}" dt="2018-03-11T21:48:25.035" v="276" actId="20577"/>
        <pc:sldMkLst>
          <pc:docMk/>
          <pc:sldMk cId="775028426" sldId="484"/>
        </pc:sldMkLst>
        <pc:spChg chg="mod">
          <ac:chgData name="Oleksandr Kucher" userId="fab28e3256927851" providerId="LiveId" clId="{074152BF-A799-4E9F-8A15-8E8FEC65B05D}" dt="2018-03-11T21:47:07.429" v="265" actId="20577"/>
          <ac:spMkLst>
            <pc:docMk/>
            <pc:sldMk cId="775028426" sldId="484"/>
            <ac:spMk id="2" creationId="{00000000-0000-0000-0000-000000000000}"/>
          </ac:spMkLst>
        </pc:spChg>
        <pc:spChg chg="mod">
          <ac:chgData name="Oleksandr Kucher" userId="fab28e3256927851" providerId="LiveId" clId="{074152BF-A799-4E9F-8A15-8E8FEC65B05D}" dt="2018-03-11T21:47:47.718" v="274" actId="20577"/>
          <ac:spMkLst>
            <pc:docMk/>
            <pc:sldMk cId="775028426" sldId="484"/>
            <ac:spMk id="3" creationId="{00000000-0000-0000-0000-000000000000}"/>
          </ac:spMkLst>
        </pc:spChg>
      </pc:sldChg>
    </pc:docChg>
  </pc:docChgLst>
  <pc:docChgLst>
    <pc:chgData name="Oleksandr Kucher" userId="fab28e3256927851" providerId="LiveId" clId="{638DE123-85D9-4420-BE1B-5C6E3EE1751A}"/>
    <pc:docChg chg="undo custSel addSld delSld modSld sldOrd delSection modSection">
      <pc:chgData name="Oleksandr Kucher" userId="fab28e3256927851" providerId="LiveId" clId="{638DE123-85D9-4420-BE1B-5C6E3EE1751A}" dt="2018-03-18T22:44:57.686" v="694" actId="18676"/>
      <pc:docMkLst>
        <pc:docMk/>
      </pc:docMkLst>
      <pc:sldChg chg="modSp">
        <pc:chgData name="Oleksandr Kucher" userId="fab28e3256927851" providerId="LiveId" clId="{638DE123-85D9-4420-BE1B-5C6E3EE1751A}" dt="2018-03-18T22:36:56.609" v="605" actId="20577"/>
        <pc:sldMkLst>
          <pc:docMk/>
          <pc:sldMk cId="436694527" sldId="280"/>
        </pc:sldMkLst>
        <pc:spChg chg="mod">
          <ac:chgData name="Oleksandr Kucher" userId="fab28e3256927851" providerId="LiveId" clId="{638DE123-85D9-4420-BE1B-5C6E3EE1751A}" dt="2018-03-18T22:36:56.609" v="605" actId="20577"/>
          <ac:spMkLst>
            <pc:docMk/>
            <pc:sldMk cId="436694527" sldId="280"/>
            <ac:spMk id="3" creationId="{00000000-0000-0000-0000-000000000000}"/>
          </ac:spMkLst>
        </pc:spChg>
      </pc:sldChg>
      <pc:sldChg chg="modSp">
        <pc:chgData name="Oleksandr Kucher" userId="fab28e3256927851" providerId="LiveId" clId="{638DE123-85D9-4420-BE1B-5C6E3EE1751A}" dt="2018-03-18T22:44:51.347" v="693" actId="6549"/>
        <pc:sldMkLst>
          <pc:docMk/>
          <pc:sldMk cId="2790554061" sldId="337"/>
        </pc:sldMkLst>
        <pc:spChg chg="mod">
          <ac:chgData name="Oleksandr Kucher" userId="fab28e3256927851" providerId="LiveId" clId="{638DE123-85D9-4420-BE1B-5C6E3EE1751A}" dt="2018-03-18T22:44:51.347" v="693" actId="6549"/>
          <ac:spMkLst>
            <pc:docMk/>
            <pc:sldMk cId="2790554061" sldId="337"/>
            <ac:spMk id="3" creationId="{00000000-0000-0000-0000-000000000000}"/>
          </ac:spMkLst>
        </pc:spChg>
      </pc:sldChg>
      <pc:sldChg chg="modSp">
        <pc:chgData name="Oleksandr Kucher" userId="fab28e3256927851" providerId="LiveId" clId="{638DE123-85D9-4420-BE1B-5C6E3EE1751A}" dt="2018-03-18T22:26:37.960" v="424" actId="27636"/>
        <pc:sldMkLst>
          <pc:docMk/>
          <pc:sldMk cId="1710905042" sldId="453"/>
        </pc:sldMkLst>
        <pc:spChg chg="mod">
          <ac:chgData name="Oleksandr Kucher" userId="fab28e3256927851" providerId="LiveId" clId="{638DE123-85D9-4420-BE1B-5C6E3EE1751A}" dt="2018-03-18T22:14:57.945" v="194"/>
          <ac:spMkLst>
            <pc:docMk/>
            <pc:sldMk cId="1710905042" sldId="453"/>
            <ac:spMk id="2" creationId="{00000000-0000-0000-0000-000000000000}"/>
          </ac:spMkLst>
        </pc:spChg>
        <pc:spChg chg="mod">
          <ac:chgData name="Oleksandr Kucher" userId="fab28e3256927851" providerId="LiveId" clId="{638DE123-85D9-4420-BE1B-5C6E3EE1751A}" dt="2018-03-18T22:26:37.960" v="424" actId="27636"/>
          <ac:spMkLst>
            <pc:docMk/>
            <pc:sldMk cId="1710905042" sldId="453"/>
            <ac:spMk id="3" creationId="{00000000-0000-0000-0000-000000000000}"/>
          </ac:spMkLst>
        </pc:spChg>
      </pc:sldChg>
      <pc:sldChg chg="del">
        <pc:chgData name="Oleksandr Kucher" userId="fab28e3256927851" providerId="LiveId" clId="{638DE123-85D9-4420-BE1B-5C6E3EE1751A}" dt="2018-03-18T22:16:55.811" v="231" actId="2696"/>
        <pc:sldMkLst>
          <pc:docMk/>
          <pc:sldMk cId="2113383468" sldId="478"/>
        </pc:sldMkLst>
      </pc:sldChg>
      <pc:sldChg chg="del">
        <pc:chgData name="Oleksandr Kucher" userId="fab28e3256927851" providerId="LiveId" clId="{638DE123-85D9-4420-BE1B-5C6E3EE1751A}" dt="2018-03-18T22:16:27.167" v="215" actId="2696"/>
        <pc:sldMkLst>
          <pc:docMk/>
          <pc:sldMk cId="271354559" sldId="480"/>
        </pc:sldMkLst>
      </pc:sldChg>
      <pc:sldChg chg="del">
        <pc:chgData name="Oleksandr Kucher" userId="fab28e3256927851" providerId="LiveId" clId="{638DE123-85D9-4420-BE1B-5C6E3EE1751A}" dt="2018-03-18T22:16:29.359" v="216" actId="2696"/>
        <pc:sldMkLst>
          <pc:docMk/>
          <pc:sldMk cId="3983915276" sldId="481"/>
        </pc:sldMkLst>
      </pc:sldChg>
      <pc:sldChg chg="del">
        <pc:chgData name="Oleksandr Kucher" userId="fab28e3256927851" providerId="LiveId" clId="{638DE123-85D9-4420-BE1B-5C6E3EE1751A}" dt="2018-03-18T22:16:40.911" v="222" actId="2696"/>
        <pc:sldMkLst>
          <pc:docMk/>
          <pc:sldMk cId="503466380" sldId="482"/>
        </pc:sldMkLst>
      </pc:sldChg>
      <pc:sldChg chg="del">
        <pc:chgData name="Oleksandr Kucher" userId="fab28e3256927851" providerId="LiveId" clId="{638DE123-85D9-4420-BE1B-5C6E3EE1751A}" dt="2018-03-18T22:16:41.602" v="223" actId="2696"/>
        <pc:sldMkLst>
          <pc:docMk/>
          <pc:sldMk cId="2987281055" sldId="483"/>
        </pc:sldMkLst>
      </pc:sldChg>
      <pc:sldChg chg="addSp delSp modSp">
        <pc:chgData name="Oleksandr Kucher" userId="fab28e3256927851" providerId="LiveId" clId="{638DE123-85D9-4420-BE1B-5C6E3EE1751A}" dt="2018-03-18T22:19:37.999" v="298" actId="6549"/>
        <pc:sldMkLst>
          <pc:docMk/>
          <pc:sldMk cId="775028426" sldId="484"/>
        </pc:sldMkLst>
        <pc:spChg chg="mod">
          <ac:chgData name="Oleksandr Kucher" userId="fab28e3256927851" providerId="LiveId" clId="{638DE123-85D9-4420-BE1B-5C6E3EE1751A}" dt="2018-03-18T22:17:34.095" v="256" actId="20577"/>
          <ac:spMkLst>
            <pc:docMk/>
            <pc:sldMk cId="775028426" sldId="484"/>
            <ac:spMk id="2" creationId="{00000000-0000-0000-0000-000000000000}"/>
          </ac:spMkLst>
        </pc:spChg>
        <pc:spChg chg="del mod">
          <ac:chgData name="Oleksandr Kucher" userId="fab28e3256927851" providerId="LiveId" clId="{638DE123-85D9-4420-BE1B-5C6E3EE1751A}" dt="2018-03-18T22:18:36.724" v="257"/>
          <ac:spMkLst>
            <pc:docMk/>
            <pc:sldMk cId="775028426" sldId="484"/>
            <ac:spMk id="3" creationId="{00000000-0000-0000-0000-000000000000}"/>
          </ac:spMkLst>
        </pc:spChg>
        <pc:spChg chg="add mod">
          <ac:chgData name="Oleksandr Kucher" userId="fab28e3256927851" providerId="LiveId" clId="{638DE123-85D9-4420-BE1B-5C6E3EE1751A}" dt="2018-03-18T22:19:37.999" v="298" actId="6549"/>
          <ac:spMkLst>
            <pc:docMk/>
            <pc:sldMk cId="775028426" sldId="484"/>
            <ac:spMk id="4" creationId="{95EE95C9-5180-4FBE-84FA-754225ABBA85}"/>
          </ac:spMkLst>
        </pc:spChg>
      </pc:sldChg>
      <pc:sldChg chg="addSp delSp modSp add">
        <pc:chgData name="Oleksandr Kucher" userId="fab28e3256927851" providerId="LiveId" clId="{638DE123-85D9-4420-BE1B-5C6E3EE1751A}" dt="2018-03-18T22:23:15.970" v="344"/>
        <pc:sldMkLst>
          <pc:docMk/>
          <pc:sldMk cId="605658117" sldId="485"/>
        </pc:sldMkLst>
        <pc:spChg chg="mod">
          <ac:chgData name="Oleksandr Kucher" userId="fab28e3256927851" providerId="LiveId" clId="{638DE123-85D9-4420-BE1B-5C6E3EE1751A}" dt="2018-03-18T22:21:21.528" v="341" actId="20577"/>
          <ac:spMkLst>
            <pc:docMk/>
            <pc:sldMk cId="605658117" sldId="485"/>
            <ac:spMk id="2" creationId="{00000000-0000-0000-0000-000000000000}"/>
          </ac:spMkLst>
        </pc:spChg>
        <pc:spChg chg="del">
          <ac:chgData name="Oleksandr Kucher" userId="fab28e3256927851" providerId="LiveId" clId="{638DE123-85D9-4420-BE1B-5C6E3EE1751A}" dt="2018-03-18T22:20:57.540" v="300" actId="478"/>
          <ac:spMkLst>
            <pc:docMk/>
            <pc:sldMk cId="605658117" sldId="485"/>
            <ac:spMk id="4" creationId="{95EE95C9-5180-4FBE-84FA-754225ABBA85}"/>
          </ac:spMkLst>
        </pc:spChg>
        <pc:spChg chg="add del mod">
          <ac:chgData name="Oleksandr Kucher" userId="fab28e3256927851" providerId="LiveId" clId="{638DE123-85D9-4420-BE1B-5C6E3EE1751A}" dt="2018-03-18T22:23:15.970" v="344"/>
          <ac:spMkLst>
            <pc:docMk/>
            <pc:sldMk cId="605658117" sldId="485"/>
            <ac:spMk id="5" creationId="{CC04F701-8D94-4BEF-BA43-96E5567C2CD2}"/>
          </ac:spMkLst>
        </pc:spChg>
        <pc:picChg chg="add del mod">
          <ac:chgData name="Oleksandr Kucher" userId="fab28e3256927851" providerId="LiveId" clId="{638DE123-85D9-4420-BE1B-5C6E3EE1751A}" dt="2018-03-18T22:22:54.155" v="343"/>
          <ac:picMkLst>
            <pc:docMk/>
            <pc:sldMk cId="605658117" sldId="485"/>
            <ac:picMk id="6" creationId="{484B7D69-1A9A-499E-A2C5-A80A1FDE2BB8}"/>
          </ac:picMkLst>
        </pc:picChg>
        <pc:picChg chg="add mod">
          <ac:chgData name="Oleksandr Kucher" userId="fab28e3256927851" providerId="LiveId" clId="{638DE123-85D9-4420-BE1B-5C6E3EE1751A}" dt="2018-03-18T22:23:15.970" v="344"/>
          <ac:picMkLst>
            <pc:docMk/>
            <pc:sldMk cId="605658117" sldId="485"/>
            <ac:picMk id="7" creationId="{64911127-EB39-4277-8FE7-C8AC7F721AA8}"/>
          </ac:picMkLst>
        </pc:picChg>
      </pc:sldChg>
      <pc:sldChg chg="del">
        <pc:chgData name="Oleksandr Kucher" userId="fab28e3256927851" providerId="LiveId" clId="{638DE123-85D9-4420-BE1B-5C6E3EE1751A}" dt="2018-03-18T22:16:39.336" v="220" actId="2696"/>
        <pc:sldMkLst>
          <pc:docMk/>
          <pc:sldMk cId="4038561946" sldId="485"/>
        </pc:sldMkLst>
      </pc:sldChg>
      <pc:sldChg chg="del">
        <pc:chgData name="Oleksandr Kucher" userId="fab28e3256927851" providerId="LiveId" clId="{638DE123-85D9-4420-BE1B-5C6E3EE1751A}" dt="2018-03-18T22:16:40.093" v="221" actId="2696"/>
        <pc:sldMkLst>
          <pc:docMk/>
          <pc:sldMk cId="2340016411" sldId="486"/>
        </pc:sldMkLst>
      </pc:sldChg>
      <pc:sldChg chg="addSp delSp modSp add">
        <pc:chgData name="Oleksandr Kucher" userId="fab28e3256927851" providerId="LiveId" clId="{638DE123-85D9-4420-BE1B-5C6E3EE1751A}" dt="2018-03-18T22:24:03.689" v="383" actId="20577"/>
        <pc:sldMkLst>
          <pc:docMk/>
          <pc:sldMk cId="2691254936" sldId="486"/>
        </pc:sldMkLst>
        <pc:spChg chg="mod">
          <ac:chgData name="Oleksandr Kucher" userId="fab28e3256927851" providerId="LiveId" clId="{638DE123-85D9-4420-BE1B-5C6E3EE1751A}" dt="2018-03-18T22:23:37.531" v="380" actId="20577"/>
          <ac:spMkLst>
            <pc:docMk/>
            <pc:sldMk cId="2691254936" sldId="486"/>
            <ac:spMk id="2" creationId="{00000000-0000-0000-0000-000000000000}"/>
          </ac:spMkLst>
        </pc:spChg>
        <pc:spChg chg="add mod">
          <ac:chgData name="Oleksandr Kucher" userId="fab28e3256927851" providerId="LiveId" clId="{638DE123-85D9-4420-BE1B-5C6E3EE1751A}" dt="2018-03-18T22:24:03.689" v="383" actId="20577"/>
          <ac:spMkLst>
            <pc:docMk/>
            <pc:sldMk cId="2691254936" sldId="486"/>
            <ac:spMk id="3" creationId="{1126E7B4-4C00-49D3-8E58-B07667F0BB82}"/>
          </ac:spMkLst>
        </pc:spChg>
        <pc:spChg chg="del">
          <ac:chgData name="Oleksandr Kucher" userId="fab28e3256927851" providerId="LiveId" clId="{638DE123-85D9-4420-BE1B-5C6E3EE1751A}" dt="2018-03-18T22:23:59.754" v="381"/>
          <ac:spMkLst>
            <pc:docMk/>
            <pc:sldMk cId="2691254936" sldId="486"/>
            <ac:spMk id="5" creationId="{CC04F701-8D94-4BEF-BA43-96E5567C2CD2}"/>
          </ac:spMkLst>
        </pc:spChg>
      </pc:sldChg>
      <pc:sldChg chg="modSp add">
        <pc:chgData name="Oleksandr Kucher" userId="fab28e3256927851" providerId="LiveId" clId="{638DE123-85D9-4420-BE1B-5C6E3EE1751A}" dt="2018-03-18T22:28:17.139" v="438" actId="27636"/>
        <pc:sldMkLst>
          <pc:docMk/>
          <pc:sldMk cId="1253686976" sldId="487"/>
        </pc:sldMkLst>
        <pc:spChg chg="mod">
          <ac:chgData name="Oleksandr Kucher" userId="fab28e3256927851" providerId="LiveId" clId="{638DE123-85D9-4420-BE1B-5C6E3EE1751A}" dt="2018-03-18T22:25:23.814" v="393" actId="20577"/>
          <ac:spMkLst>
            <pc:docMk/>
            <pc:sldMk cId="1253686976" sldId="487"/>
            <ac:spMk id="2" creationId="{00000000-0000-0000-0000-000000000000}"/>
          </ac:spMkLst>
        </pc:spChg>
        <pc:spChg chg="mod">
          <ac:chgData name="Oleksandr Kucher" userId="fab28e3256927851" providerId="LiveId" clId="{638DE123-85D9-4420-BE1B-5C6E3EE1751A}" dt="2018-03-18T22:28:17.139" v="438" actId="27636"/>
          <ac:spMkLst>
            <pc:docMk/>
            <pc:sldMk cId="1253686976" sldId="487"/>
            <ac:spMk id="5" creationId="{CC04F701-8D94-4BEF-BA43-96E5567C2CD2}"/>
          </ac:spMkLst>
        </pc:spChg>
      </pc:sldChg>
      <pc:sldChg chg="del">
        <pc:chgData name="Oleksandr Kucher" userId="fab28e3256927851" providerId="LiveId" clId="{638DE123-85D9-4420-BE1B-5C6E3EE1751A}" dt="2018-03-18T22:16:42.434" v="224" actId="2696"/>
        <pc:sldMkLst>
          <pc:docMk/>
          <pc:sldMk cId="2225127577" sldId="487"/>
        </pc:sldMkLst>
      </pc:sldChg>
      <pc:sldChg chg="del">
        <pc:chgData name="Oleksandr Kucher" userId="fab28e3256927851" providerId="LiveId" clId="{638DE123-85D9-4420-BE1B-5C6E3EE1751A}" dt="2018-03-18T22:16:43.221" v="225" actId="2696"/>
        <pc:sldMkLst>
          <pc:docMk/>
          <pc:sldMk cId="5322433" sldId="488"/>
        </pc:sldMkLst>
      </pc:sldChg>
      <pc:sldChg chg="modSp add ord">
        <pc:chgData name="Oleksandr Kucher" userId="fab28e3256927851" providerId="LiveId" clId="{638DE123-85D9-4420-BE1B-5C6E3EE1751A}" dt="2018-03-18T22:27:30.413" v="427" actId="2710"/>
        <pc:sldMkLst>
          <pc:docMk/>
          <pc:sldMk cId="3072521066" sldId="488"/>
        </pc:sldMkLst>
        <pc:spChg chg="mod">
          <ac:chgData name="Oleksandr Kucher" userId="fab28e3256927851" providerId="LiveId" clId="{638DE123-85D9-4420-BE1B-5C6E3EE1751A}" dt="2018-03-18T22:25:41.241" v="404"/>
          <ac:spMkLst>
            <pc:docMk/>
            <pc:sldMk cId="3072521066" sldId="488"/>
            <ac:spMk id="2" creationId="{00000000-0000-0000-0000-000000000000}"/>
          </ac:spMkLst>
        </pc:spChg>
        <pc:spChg chg="mod">
          <ac:chgData name="Oleksandr Kucher" userId="fab28e3256927851" providerId="LiveId" clId="{638DE123-85D9-4420-BE1B-5C6E3EE1751A}" dt="2018-03-18T22:27:30.413" v="427" actId="2710"/>
          <ac:spMkLst>
            <pc:docMk/>
            <pc:sldMk cId="3072521066" sldId="488"/>
            <ac:spMk id="5" creationId="{CC04F701-8D94-4BEF-BA43-96E5567C2CD2}"/>
          </ac:spMkLst>
        </pc:spChg>
      </pc:sldChg>
      <pc:sldChg chg="del">
        <pc:chgData name="Oleksandr Kucher" userId="fab28e3256927851" providerId="LiveId" clId="{638DE123-85D9-4420-BE1B-5C6E3EE1751A}" dt="2018-03-18T22:16:44.036" v="226" actId="2696"/>
        <pc:sldMkLst>
          <pc:docMk/>
          <pc:sldMk cId="2953014601" sldId="489"/>
        </pc:sldMkLst>
      </pc:sldChg>
      <pc:sldChg chg="addSp delSp modSp add">
        <pc:chgData name="Oleksandr Kucher" userId="fab28e3256927851" providerId="LiveId" clId="{638DE123-85D9-4420-BE1B-5C6E3EE1751A}" dt="2018-03-18T22:32:36.026" v="516" actId="15"/>
        <pc:sldMkLst>
          <pc:docMk/>
          <pc:sldMk cId="2974710030" sldId="489"/>
        </pc:sldMkLst>
        <pc:spChg chg="mod">
          <ac:chgData name="Oleksandr Kucher" userId="fab28e3256927851" providerId="LiveId" clId="{638DE123-85D9-4420-BE1B-5C6E3EE1751A}" dt="2018-03-18T22:31:54.775" v="492" actId="20577"/>
          <ac:spMkLst>
            <pc:docMk/>
            <pc:sldMk cId="2974710030" sldId="489"/>
            <ac:spMk id="2" creationId="{00000000-0000-0000-0000-000000000000}"/>
          </ac:spMkLst>
        </pc:spChg>
        <pc:spChg chg="add del">
          <ac:chgData name="Oleksandr Kucher" userId="fab28e3256927851" providerId="LiveId" clId="{638DE123-85D9-4420-BE1B-5C6E3EE1751A}" dt="2018-03-18T22:30:50.618" v="465"/>
          <ac:spMkLst>
            <pc:docMk/>
            <pc:sldMk cId="2974710030" sldId="489"/>
            <ac:spMk id="3" creationId="{3ED79922-AAC5-400B-A1F5-DC49A388A2FF}"/>
          </ac:spMkLst>
        </pc:spChg>
        <pc:spChg chg="mod">
          <ac:chgData name="Oleksandr Kucher" userId="fab28e3256927851" providerId="LiveId" clId="{638DE123-85D9-4420-BE1B-5C6E3EE1751A}" dt="2018-03-18T22:32:36.026" v="516" actId="15"/>
          <ac:spMkLst>
            <pc:docMk/>
            <pc:sldMk cId="2974710030" sldId="489"/>
            <ac:spMk id="5" creationId="{CC04F701-8D94-4BEF-BA43-96E5567C2CD2}"/>
          </ac:spMkLst>
        </pc:spChg>
      </pc:sldChg>
      <pc:sldChg chg="modSp add">
        <pc:chgData name="Oleksandr Kucher" userId="fab28e3256927851" providerId="LiveId" clId="{638DE123-85D9-4420-BE1B-5C6E3EE1751A}" dt="2018-03-18T22:34:43.092" v="575" actId="20577"/>
        <pc:sldMkLst>
          <pc:docMk/>
          <pc:sldMk cId="3318955013" sldId="490"/>
        </pc:sldMkLst>
        <pc:spChg chg="mod">
          <ac:chgData name="Oleksandr Kucher" userId="fab28e3256927851" providerId="LiveId" clId="{638DE123-85D9-4420-BE1B-5C6E3EE1751A}" dt="2018-03-18T22:34:20.518" v="569" actId="20577"/>
          <ac:spMkLst>
            <pc:docMk/>
            <pc:sldMk cId="3318955013" sldId="490"/>
            <ac:spMk id="2" creationId="{00000000-0000-0000-0000-000000000000}"/>
          </ac:spMkLst>
        </pc:spChg>
        <pc:spChg chg="mod">
          <ac:chgData name="Oleksandr Kucher" userId="fab28e3256927851" providerId="LiveId" clId="{638DE123-85D9-4420-BE1B-5C6E3EE1751A}" dt="2018-03-18T22:34:43.092" v="575" actId="20577"/>
          <ac:spMkLst>
            <pc:docMk/>
            <pc:sldMk cId="3318955013" sldId="490"/>
            <ac:spMk id="5" creationId="{CC04F701-8D94-4BEF-BA43-96E5567C2CD2}"/>
          </ac:spMkLst>
        </pc:spChg>
      </pc:sldChg>
      <pc:sldChg chg="del">
        <pc:chgData name="Oleksandr Kucher" userId="fab28e3256927851" providerId="LiveId" clId="{638DE123-85D9-4420-BE1B-5C6E3EE1751A}" dt="2018-03-18T22:16:44.864" v="227" actId="2696"/>
        <pc:sldMkLst>
          <pc:docMk/>
          <pc:sldMk cId="4271577457" sldId="490"/>
        </pc:sldMkLst>
      </pc:sldChg>
      <pc:sldChg chg="del">
        <pc:chgData name="Oleksandr Kucher" userId="fab28e3256927851" providerId="LiveId" clId="{638DE123-85D9-4420-BE1B-5C6E3EE1751A}" dt="2018-03-18T22:16:47.056" v="229" actId="2696"/>
        <pc:sldMkLst>
          <pc:docMk/>
          <pc:sldMk cId="1106921338" sldId="491"/>
        </pc:sldMkLst>
      </pc:sldChg>
      <pc:sldChg chg="addSp delSp modSp add">
        <pc:chgData name="Oleksandr Kucher" userId="fab28e3256927851" providerId="LiveId" clId="{638DE123-85D9-4420-BE1B-5C6E3EE1751A}" dt="2018-03-18T22:41:36.614" v="634" actId="20577"/>
        <pc:sldMkLst>
          <pc:docMk/>
          <pc:sldMk cId="3327537195" sldId="491"/>
        </pc:sldMkLst>
        <pc:spChg chg="mod">
          <ac:chgData name="Oleksandr Kucher" userId="fab28e3256927851" providerId="LiveId" clId="{638DE123-85D9-4420-BE1B-5C6E3EE1751A}" dt="2018-03-18T22:39:44.030" v="610" actId="20577"/>
          <ac:spMkLst>
            <pc:docMk/>
            <pc:sldMk cId="3327537195" sldId="491"/>
            <ac:spMk id="2" creationId="{00000000-0000-0000-0000-000000000000}"/>
          </ac:spMkLst>
        </pc:spChg>
        <pc:spChg chg="add del mod">
          <ac:chgData name="Oleksandr Kucher" userId="fab28e3256927851" providerId="LiveId" clId="{638DE123-85D9-4420-BE1B-5C6E3EE1751A}" dt="2018-03-18T22:40:31.940" v="621"/>
          <ac:spMkLst>
            <pc:docMk/>
            <pc:sldMk cId="3327537195" sldId="491"/>
            <ac:spMk id="3" creationId="{74DDCE03-2A9F-4008-A8B3-FEB18D975C3B}"/>
          </ac:spMkLst>
        </pc:spChg>
        <pc:spChg chg="add del">
          <ac:chgData name="Oleksandr Kucher" userId="fab28e3256927851" providerId="LiveId" clId="{638DE123-85D9-4420-BE1B-5C6E3EE1751A}" dt="2018-03-18T22:40:31.183" v="619"/>
          <ac:spMkLst>
            <pc:docMk/>
            <pc:sldMk cId="3327537195" sldId="491"/>
            <ac:spMk id="4" creationId="{498CBAB4-2A4F-4B06-B570-BF27C65B6532}"/>
          </ac:spMkLst>
        </pc:spChg>
        <pc:spChg chg="add del">
          <ac:chgData name="Oleksandr Kucher" userId="fab28e3256927851" providerId="LiveId" clId="{638DE123-85D9-4420-BE1B-5C6E3EE1751A}" dt="2018-03-18T22:40:40.846" v="622"/>
          <ac:spMkLst>
            <pc:docMk/>
            <pc:sldMk cId="3327537195" sldId="491"/>
            <ac:spMk id="5" creationId="{CC04F701-8D94-4BEF-BA43-96E5567C2CD2}"/>
          </ac:spMkLst>
        </pc:spChg>
        <pc:spChg chg="add mod">
          <ac:chgData name="Oleksandr Kucher" userId="fab28e3256927851" providerId="LiveId" clId="{638DE123-85D9-4420-BE1B-5C6E3EE1751A}" dt="2018-03-18T22:41:36.614" v="634" actId="20577"/>
          <ac:spMkLst>
            <pc:docMk/>
            <pc:sldMk cId="3327537195" sldId="491"/>
            <ac:spMk id="6" creationId="{25B7DD10-F96E-411C-8DAE-A9E460C9381A}"/>
          </ac:spMkLst>
        </pc:spChg>
      </pc:sldChg>
      <pc:sldChg chg="del">
        <pc:chgData name="Oleksandr Kucher" userId="fab28e3256927851" providerId="LiveId" clId="{638DE123-85D9-4420-BE1B-5C6E3EE1751A}" dt="2018-03-18T22:16:46.094" v="228" actId="2696"/>
        <pc:sldMkLst>
          <pc:docMk/>
          <pc:sldMk cId="528422007" sldId="492"/>
        </pc:sldMkLst>
      </pc:sldChg>
      <pc:sldChg chg="addSp delSp modSp add">
        <pc:chgData name="Oleksandr Kucher" userId="fab28e3256927851" providerId="LiveId" clId="{638DE123-85D9-4420-BE1B-5C6E3EE1751A}" dt="2018-03-18T22:41:28.853" v="632" actId="20577"/>
        <pc:sldMkLst>
          <pc:docMk/>
          <pc:sldMk cId="4247247029" sldId="492"/>
        </pc:sldMkLst>
        <pc:spChg chg="mod">
          <ac:chgData name="Oleksandr Kucher" userId="fab28e3256927851" providerId="LiveId" clId="{638DE123-85D9-4420-BE1B-5C6E3EE1751A}" dt="2018-03-18T22:39:52.793" v="612" actId="20577"/>
          <ac:spMkLst>
            <pc:docMk/>
            <pc:sldMk cId="4247247029" sldId="492"/>
            <ac:spMk id="2" creationId="{00000000-0000-0000-0000-000000000000}"/>
          </ac:spMkLst>
        </pc:spChg>
        <pc:spChg chg="add mod">
          <ac:chgData name="Oleksandr Kucher" userId="fab28e3256927851" providerId="LiveId" clId="{638DE123-85D9-4420-BE1B-5C6E3EE1751A}" dt="2018-03-18T22:41:28.853" v="632" actId="20577"/>
          <ac:spMkLst>
            <pc:docMk/>
            <pc:sldMk cId="4247247029" sldId="492"/>
            <ac:spMk id="3" creationId="{E62A61C5-CD13-4561-BB1E-6FEFDEFA1252}"/>
          </ac:spMkLst>
        </pc:spChg>
        <pc:spChg chg="del">
          <ac:chgData name="Oleksandr Kucher" userId="fab28e3256927851" providerId="LiveId" clId="{638DE123-85D9-4420-BE1B-5C6E3EE1751A}" dt="2018-03-18T22:41:02.845" v="623"/>
          <ac:spMkLst>
            <pc:docMk/>
            <pc:sldMk cId="4247247029" sldId="492"/>
            <ac:spMk id="5" creationId="{CC04F701-8D94-4BEF-BA43-96E5567C2CD2}"/>
          </ac:spMkLst>
        </pc:spChg>
      </pc:sldChg>
      <pc:sldChg chg="addSp delSp modSp add">
        <pc:chgData name="Oleksandr Kucher" userId="fab28e3256927851" providerId="LiveId" clId="{638DE123-85D9-4420-BE1B-5C6E3EE1751A}" dt="2018-03-18T22:42:49.341" v="642" actId="20577"/>
        <pc:sldMkLst>
          <pc:docMk/>
          <pc:sldMk cId="1619394558" sldId="493"/>
        </pc:sldMkLst>
        <pc:spChg chg="mod">
          <ac:chgData name="Oleksandr Kucher" userId="fab28e3256927851" providerId="LiveId" clId="{638DE123-85D9-4420-BE1B-5C6E3EE1751A}" dt="2018-03-18T22:40:01.122" v="614" actId="20577"/>
          <ac:spMkLst>
            <pc:docMk/>
            <pc:sldMk cId="1619394558" sldId="493"/>
            <ac:spMk id="2" creationId="{00000000-0000-0000-0000-000000000000}"/>
          </ac:spMkLst>
        </pc:spChg>
        <pc:spChg chg="add mod">
          <ac:chgData name="Oleksandr Kucher" userId="fab28e3256927851" providerId="LiveId" clId="{638DE123-85D9-4420-BE1B-5C6E3EE1751A}" dt="2018-03-18T22:42:49.341" v="642" actId="20577"/>
          <ac:spMkLst>
            <pc:docMk/>
            <pc:sldMk cId="1619394558" sldId="493"/>
            <ac:spMk id="3" creationId="{DA833944-23AE-4F8C-A2E9-D51E4E0156BC}"/>
          </ac:spMkLst>
        </pc:spChg>
        <pc:spChg chg="del">
          <ac:chgData name="Oleksandr Kucher" userId="fab28e3256927851" providerId="LiveId" clId="{638DE123-85D9-4420-BE1B-5C6E3EE1751A}" dt="2018-03-18T22:42:46.549" v="640"/>
          <ac:spMkLst>
            <pc:docMk/>
            <pc:sldMk cId="1619394558" sldId="493"/>
            <ac:spMk id="5" creationId="{CC04F701-8D94-4BEF-BA43-96E5567C2CD2}"/>
          </ac:spMkLst>
        </pc:spChg>
      </pc:sldChg>
      <pc:sldChg chg="addSp delSp modSp add ord">
        <pc:chgData name="Oleksandr Kucher" userId="fab28e3256927851" providerId="LiveId" clId="{638DE123-85D9-4420-BE1B-5C6E3EE1751A}" dt="2018-03-18T22:42:19.685" v="639"/>
        <pc:sldMkLst>
          <pc:docMk/>
          <pc:sldMk cId="3090642099" sldId="494"/>
        </pc:sldMkLst>
        <pc:spChg chg="mod">
          <ac:chgData name="Oleksandr Kucher" userId="fab28e3256927851" providerId="LiveId" clId="{638DE123-85D9-4420-BE1B-5C6E3EE1751A}" dt="2018-03-18T22:42:19.685" v="639"/>
          <ac:spMkLst>
            <pc:docMk/>
            <pc:sldMk cId="3090642099" sldId="494"/>
            <ac:spMk id="2" creationId="{00000000-0000-0000-0000-000000000000}"/>
          </ac:spMkLst>
        </pc:spChg>
        <pc:spChg chg="add mod">
          <ac:chgData name="Oleksandr Kucher" userId="fab28e3256927851" providerId="LiveId" clId="{638DE123-85D9-4420-BE1B-5C6E3EE1751A}" dt="2018-03-18T22:42:10.807" v="638" actId="20577"/>
          <ac:spMkLst>
            <pc:docMk/>
            <pc:sldMk cId="3090642099" sldId="494"/>
            <ac:spMk id="3" creationId="{52CBBA63-5B98-4D4A-BCD2-4E6195E2A6DC}"/>
          </ac:spMkLst>
        </pc:spChg>
        <pc:spChg chg="del">
          <ac:chgData name="Oleksandr Kucher" userId="fab28e3256927851" providerId="LiveId" clId="{638DE123-85D9-4420-BE1B-5C6E3EE1751A}" dt="2018-03-18T22:42:06.928" v="636"/>
          <ac:spMkLst>
            <pc:docMk/>
            <pc:sldMk cId="3090642099" sldId="494"/>
            <ac:spMk id="5" creationId="{CC04F701-8D94-4BEF-BA43-96E5567C2CD2}"/>
          </ac:spMkLst>
        </pc:spChg>
      </pc:sldChg>
      <pc:sldChg chg="addSp delSp modSp add">
        <pc:chgData name="Oleksandr Kucher" userId="fab28e3256927851" providerId="LiveId" clId="{638DE123-85D9-4420-BE1B-5C6E3EE1751A}" dt="2018-03-18T22:43:07.296" v="646" actId="20577"/>
        <pc:sldMkLst>
          <pc:docMk/>
          <pc:sldMk cId="3046265419" sldId="495"/>
        </pc:sldMkLst>
        <pc:spChg chg="mod">
          <ac:chgData name="Oleksandr Kucher" userId="fab28e3256927851" providerId="LiveId" clId="{638DE123-85D9-4420-BE1B-5C6E3EE1751A}" dt="2018-03-18T22:42:54.771" v="643"/>
          <ac:spMkLst>
            <pc:docMk/>
            <pc:sldMk cId="3046265419" sldId="495"/>
            <ac:spMk id="2" creationId="{00000000-0000-0000-0000-000000000000}"/>
          </ac:spMkLst>
        </pc:spChg>
        <pc:spChg chg="add mod">
          <ac:chgData name="Oleksandr Kucher" userId="fab28e3256927851" providerId="LiveId" clId="{638DE123-85D9-4420-BE1B-5C6E3EE1751A}" dt="2018-03-18T22:43:07.296" v="646" actId="20577"/>
          <ac:spMkLst>
            <pc:docMk/>
            <pc:sldMk cId="3046265419" sldId="495"/>
            <ac:spMk id="3" creationId="{0D465CA0-CE48-47E3-A6F3-25BE0DD77F6E}"/>
          </ac:spMkLst>
        </pc:spChg>
        <pc:spChg chg="del">
          <ac:chgData name="Oleksandr Kucher" userId="fab28e3256927851" providerId="LiveId" clId="{638DE123-85D9-4420-BE1B-5C6E3EE1751A}" dt="2018-03-18T22:43:04.917" v="644"/>
          <ac:spMkLst>
            <pc:docMk/>
            <pc:sldMk cId="3046265419" sldId="495"/>
            <ac:spMk id="5" creationId="{CC04F701-8D94-4BEF-BA43-96E5567C2CD2}"/>
          </ac:spMkLst>
        </pc:spChg>
      </pc:sldChg>
      <pc:sldChg chg="modSp add del">
        <pc:chgData name="Oleksandr Kucher" userId="fab28e3256927851" providerId="LiveId" clId="{638DE123-85D9-4420-BE1B-5C6E3EE1751A}" dt="2018-03-18T22:44:41.196" v="692" actId="403"/>
        <pc:sldMkLst>
          <pc:docMk/>
          <pc:sldMk cId="4288730988" sldId="496"/>
        </pc:sldMkLst>
        <pc:spChg chg="mod">
          <ac:chgData name="Oleksandr Kucher" userId="fab28e3256927851" providerId="LiveId" clId="{638DE123-85D9-4420-BE1B-5C6E3EE1751A}" dt="2018-03-18T22:43:53.338" v="659" actId="20577"/>
          <ac:spMkLst>
            <pc:docMk/>
            <pc:sldMk cId="4288730988" sldId="496"/>
            <ac:spMk id="2" creationId="{00000000-0000-0000-0000-000000000000}"/>
          </ac:spMkLst>
        </pc:spChg>
        <pc:spChg chg="mod">
          <ac:chgData name="Oleksandr Kucher" userId="fab28e3256927851" providerId="LiveId" clId="{638DE123-85D9-4420-BE1B-5C6E3EE1751A}" dt="2018-03-18T22:44:41.196" v="692" actId="403"/>
          <ac:spMkLst>
            <pc:docMk/>
            <pc:sldMk cId="4288730988" sldId="496"/>
            <ac:spMk id="5" creationId="{CC04F701-8D94-4BEF-BA43-96E5567C2CD2}"/>
          </ac:spMkLst>
        </pc:spChg>
      </pc:sldChg>
      <pc:sldChg chg="add">
        <pc:chgData name="Oleksandr Kucher" userId="fab28e3256927851" providerId="LiveId" clId="{638DE123-85D9-4420-BE1B-5C6E3EE1751A}" dt="2018-03-18T22:31:51.574" v="489"/>
        <pc:sldMkLst>
          <pc:docMk/>
          <pc:sldMk cId="3367185705" sldId="497"/>
        </pc:sldMkLst>
      </pc:sldChg>
    </pc:docChg>
  </pc:docChgLst>
  <pc:docChgLst>
    <pc:chgData name="Oleksandr Kucher" userId="fab28e3256927851" providerId="LiveId" clId="{ABDC4F82-5428-4B0F-B2FA-C13BA75DD5D9}"/>
    <pc:docChg chg="custSel addSld delSld modSld">
      <pc:chgData name="Oleksandr Kucher" userId="fab28e3256927851" providerId="LiveId" clId="{ABDC4F82-5428-4B0F-B2FA-C13BA75DD5D9}" dt="2018-02-05T00:41:41.683" v="10" actId="2696"/>
      <pc:docMkLst>
        <pc:docMk/>
      </pc:docMkLst>
    </pc:docChg>
  </pc:docChgLst>
  <pc:docChgLst>
    <pc:chgData name="Oleksandr Kucher" userId="fab28e3256927851" providerId="LiveId" clId="{4013625B-519D-4A06-9EDC-FA4EC369DB49}"/>
    <pc:docChg chg="undo custSel addSld delSld modSld sldOrd modSection">
      <pc:chgData name="Oleksandr Kucher" userId="fab28e3256927851" providerId="LiveId" clId="{4013625B-519D-4A06-9EDC-FA4EC369DB49}" dt="2018-03-04T22:51:27.789" v="1382" actId="20577"/>
      <pc:docMkLst>
        <pc:docMk/>
      </pc:docMkLst>
      <pc:sldChg chg="modSp">
        <pc:chgData name="Oleksandr Kucher" userId="fab28e3256927851" providerId="LiveId" clId="{4013625B-519D-4A06-9EDC-FA4EC369DB49}" dt="2018-03-04T21:23:58.549" v="1" actId="20577"/>
        <pc:sldMkLst>
          <pc:docMk/>
          <pc:sldMk cId="2005718398" sldId="256"/>
        </pc:sldMkLst>
        <pc:spChg chg="mod">
          <ac:chgData name="Oleksandr Kucher" userId="fab28e3256927851" providerId="LiveId" clId="{4013625B-519D-4A06-9EDC-FA4EC369DB49}" dt="2018-03-04T21:23:58.549" v="1" actId="20577"/>
          <ac:spMkLst>
            <pc:docMk/>
            <pc:sldMk cId="2005718398" sldId="256"/>
            <ac:spMk id="3" creationId="{00000000-0000-0000-0000-000000000000}"/>
          </ac:spMkLst>
        </pc:spChg>
      </pc:sldChg>
      <pc:sldChg chg="modSp">
        <pc:chgData name="Oleksandr Kucher" userId="fab28e3256927851" providerId="LiveId" clId="{4013625B-519D-4A06-9EDC-FA4EC369DB49}" dt="2018-03-04T22:38:41.923" v="715" actId="20577"/>
        <pc:sldMkLst>
          <pc:docMk/>
          <pc:sldMk cId="436694527" sldId="280"/>
        </pc:sldMkLst>
        <pc:spChg chg="mod">
          <ac:chgData name="Oleksandr Kucher" userId="fab28e3256927851" providerId="LiveId" clId="{4013625B-519D-4A06-9EDC-FA4EC369DB49}" dt="2018-03-04T22:38:41.923" v="715" actId="20577"/>
          <ac:spMkLst>
            <pc:docMk/>
            <pc:sldMk cId="436694527" sldId="280"/>
            <ac:spMk id="3" creationId="{00000000-0000-0000-0000-000000000000}"/>
          </ac:spMkLst>
        </pc:spChg>
      </pc:sldChg>
      <pc:sldChg chg="modSp">
        <pc:chgData name="Oleksandr Kucher" userId="fab28e3256927851" providerId="LiveId" clId="{4013625B-519D-4A06-9EDC-FA4EC369DB49}" dt="2018-03-04T22:31:18.056" v="667" actId="20577"/>
        <pc:sldMkLst>
          <pc:docMk/>
          <pc:sldMk cId="2790554061" sldId="337"/>
        </pc:sldMkLst>
        <pc:spChg chg="mod">
          <ac:chgData name="Oleksandr Kucher" userId="fab28e3256927851" providerId="LiveId" clId="{4013625B-519D-4A06-9EDC-FA4EC369DB49}" dt="2018-03-04T22:31:18.056" v="667" actId="20577"/>
          <ac:spMkLst>
            <pc:docMk/>
            <pc:sldMk cId="2790554061" sldId="337"/>
            <ac:spMk id="3" creationId="{00000000-0000-0000-0000-000000000000}"/>
          </ac:spMkLst>
        </pc:spChg>
      </pc:sldChg>
      <pc:sldChg chg="modSp modNotesTx">
        <pc:chgData name="Oleksandr Kucher" userId="fab28e3256927851" providerId="LiveId" clId="{4013625B-519D-4A06-9EDC-FA4EC369DB49}" dt="2018-03-04T21:33:28.081" v="89" actId="20577"/>
        <pc:sldMkLst>
          <pc:docMk/>
          <pc:sldMk cId="1710905042" sldId="453"/>
        </pc:sldMkLst>
        <pc:spChg chg="mod">
          <ac:chgData name="Oleksandr Kucher" userId="fab28e3256927851" providerId="LiveId" clId="{4013625B-519D-4A06-9EDC-FA4EC369DB49}" dt="2018-03-04T21:33:28.081" v="89" actId="20577"/>
          <ac:spMkLst>
            <pc:docMk/>
            <pc:sldMk cId="1710905042" sldId="453"/>
            <ac:spMk id="2" creationId="{00000000-0000-0000-0000-000000000000}"/>
          </ac:spMkLst>
        </pc:spChg>
        <pc:spChg chg="mod">
          <ac:chgData name="Oleksandr Kucher" userId="fab28e3256927851" providerId="LiveId" clId="{4013625B-519D-4A06-9EDC-FA4EC369DB49}" dt="2018-03-04T21:29:29.544" v="45" actId="20577"/>
          <ac:spMkLst>
            <pc:docMk/>
            <pc:sldMk cId="1710905042" sldId="453"/>
            <ac:spMk id="3" creationId="{00000000-0000-0000-0000-000000000000}"/>
          </ac:spMkLst>
        </pc:spChg>
      </pc:sldChg>
    </pc:docChg>
  </pc:docChgLst>
  <pc:docChgLst>
    <pc:chgData name="Oleksandr Kucher" userId="fab28e3256927851" providerId="LiveId" clId="{C993C6FC-B156-417B-AACA-0007D522C365}"/>
    <pc:docChg chg="undo custSel addSld delSld modSld sldOrd modSection">
      <pc:chgData name="Oleksandr Kucher" userId="fab28e3256927851" providerId="LiveId" clId="{C993C6FC-B156-417B-AACA-0007D522C365}" dt="2018-02-12T20:46:13.427" v="2189"/>
      <pc:docMkLst>
        <pc:docMk/>
      </pc:docMkLst>
      <pc:sldChg chg="modSp">
        <pc:chgData name="Oleksandr Kucher" userId="fab28e3256927851" providerId="LiveId" clId="{C993C6FC-B156-417B-AACA-0007D522C365}" dt="2018-02-11T17:54:48.041" v="1" actId="20577"/>
        <pc:sldMkLst>
          <pc:docMk/>
          <pc:sldMk cId="2005718398" sldId="256"/>
        </pc:sldMkLst>
        <pc:spChg chg="mod">
          <ac:chgData name="Oleksandr Kucher" userId="fab28e3256927851" providerId="LiveId" clId="{C993C6FC-B156-417B-AACA-0007D522C365}" dt="2018-02-11T17:54:48.041" v="1" actId="20577"/>
          <ac:spMkLst>
            <pc:docMk/>
            <pc:sldMk cId="2005718398" sldId="256"/>
            <ac:spMk id="3" creationId="{00000000-0000-0000-0000-000000000000}"/>
          </ac:spMkLst>
        </pc:spChg>
      </pc:sldChg>
      <pc:sldChg chg="modSp">
        <pc:chgData name="Oleksandr Kucher" userId="fab28e3256927851" providerId="LiveId" clId="{C993C6FC-B156-417B-AACA-0007D522C365}" dt="2018-02-11T21:55:46.119" v="957" actId="20577"/>
        <pc:sldMkLst>
          <pc:docMk/>
          <pc:sldMk cId="436694527" sldId="280"/>
        </pc:sldMkLst>
        <pc:spChg chg="mod">
          <ac:chgData name="Oleksandr Kucher" userId="fab28e3256927851" providerId="LiveId" clId="{C993C6FC-B156-417B-AACA-0007D522C365}" dt="2018-02-11T21:55:46.119" v="957" actId="20577"/>
          <ac:spMkLst>
            <pc:docMk/>
            <pc:sldMk cId="436694527" sldId="280"/>
            <ac:spMk id="3" creationId="{00000000-0000-0000-0000-000000000000}"/>
          </ac:spMkLst>
        </pc:spChg>
      </pc:sldChg>
      <pc:sldChg chg="modSp">
        <pc:chgData name="Oleksandr Kucher" userId="fab28e3256927851" providerId="LiveId" clId="{C993C6FC-B156-417B-AACA-0007D522C365}" dt="2018-02-11T22:19:21.519" v="1394" actId="6549"/>
        <pc:sldMkLst>
          <pc:docMk/>
          <pc:sldMk cId="2790554061" sldId="337"/>
        </pc:sldMkLst>
        <pc:spChg chg="mod">
          <ac:chgData name="Oleksandr Kucher" userId="fab28e3256927851" providerId="LiveId" clId="{C993C6FC-B156-417B-AACA-0007D522C365}" dt="2018-02-11T22:19:21.519" v="1394" actId="6549"/>
          <ac:spMkLst>
            <pc:docMk/>
            <pc:sldMk cId="2790554061" sldId="337"/>
            <ac:spMk id="3" creationId="{00000000-0000-0000-0000-000000000000}"/>
          </ac:spMkLst>
        </pc:spChg>
      </pc:sldChg>
      <pc:sldChg chg="modSp modNotesTx">
        <pc:chgData name="Oleksandr Kucher" userId="fab28e3256927851" providerId="LiveId" clId="{C993C6FC-B156-417B-AACA-0007D522C365}" dt="2018-02-11T20:11:54.868" v="253" actId="20577"/>
        <pc:sldMkLst>
          <pc:docMk/>
          <pc:sldMk cId="1710905042" sldId="453"/>
        </pc:sldMkLst>
        <pc:spChg chg="mod">
          <ac:chgData name="Oleksandr Kucher" userId="fab28e3256927851" providerId="LiveId" clId="{C993C6FC-B156-417B-AACA-0007D522C365}" dt="2018-02-11T20:05:14.774" v="208" actId="20577"/>
          <ac:spMkLst>
            <pc:docMk/>
            <pc:sldMk cId="1710905042" sldId="453"/>
            <ac:spMk id="2" creationId="{00000000-0000-0000-0000-000000000000}"/>
          </ac:spMkLst>
        </pc:spChg>
        <pc:spChg chg="mod">
          <ac:chgData name="Oleksandr Kucher" userId="fab28e3256927851" providerId="LiveId" clId="{C993C6FC-B156-417B-AACA-0007D522C365}" dt="2018-02-11T20:11:51.005" v="252" actId="27636"/>
          <ac:spMkLst>
            <pc:docMk/>
            <pc:sldMk cId="1710905042" sldId="4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10.03.2019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298138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12</a:t>
            </a:fld>
            <a:endParaRPr lang="ru-RU"/>
          </a:p>
        </p:txBody>
      </p:sp>
    </p:spTree>
    <p:extLst>
      <p:ext uri="{BB962C8B-B14F-4D97-AF65-F5344CB8AC3E}">
        <p14:creationId xmlns:p14="http://schemas.microsoft.com/office/powerpoint/2010/main" val="426001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13</a:t>
            </a:fld>
            <a:endParaRPr lang="ru-RU"/>
          </a:p>
        </p:txBody>
      </p:sp>
    </p:spTree>
    <p:extLst>
      <p:ext uri="{BB962C8B-B14F-4D97-AF65-F5344CB8AC3E}">
        <p14:creationId xmlns:p14="http://schemas.microsoft.com/office/powerpoint/2010/main" val="147707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4288634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15</a:t>
            </a:fld>
            <a:endParaRPr lang="ru-RU"/>
          </a:p>
        </p:txBody>
      </p:sp>
    </p:spTree>
    <p:extLst>
      <p:ext uri="{BB962C8B-B14F-4D97-AF65-F5344CB8AC3E}">
        <p14:creationId xmlns:p14="http://schemas.microsoft.com/office/powerpoint/2010/main" val="387375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16</a:t>
            </a:fld>
            <a:endParaRPr lang="ru-RU"/>
          </a:p>
        </p:txBody>
      </p:sp>
    </p:spTree>
    <p:extLst>
      <p:ext uri="{BB962C8B-B14F-4D97-AF65-F5344CB8AC3E}">
        <p14:creationId xmlns:p14="http://schemas.microsoft.com/office/powerpoint/2010/main" val="2604932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17</a:t>
            </a:fld>
            <a:endParaRPr lang="ru-RU"/>
          </a:p>
        </p:txBody>
      </p:sp>
    </p:spTree>
    <p:extLst>
      <p:ext uri="{BB962C8B-B14F-4D97-AF65-F5344CB8AC3E}">
        <p14:creationId xmlns:p14="http://schemas.microsoft.com/office/powerpoint/2010/main" val="119230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18</a:t>
            </a:fld>
            <a:endParaRPr lang="ru-RU"/>
          </a:p>
        </p:txBody>
      </p:sp>
    </p:spTree>
    <p:extLst>
      <p:ext uri="{BB962C8B-B14F-4D97-AF65-F5344CB8AC3E}">
        <p14:creationId xmlns:p14="http://schemas.microsoft.com/office/powerpoint/2010/main" val="274086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19</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93733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185701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227672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149336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162636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9</a:t>
            </a:fld>
            <a:endParaRPr lang="ru-RU"/>
          </a:p>
        </p:txBody>
      </p:sp>
    </p:spTree>
    <p:extLst>
      <p:ext uri="{BB962C8B-B14F-4D97-AF65-F5344CB8AC3E}">
        <p14:creationId xmlns:p14="http://schemas.microsoft.com/office/powerpoint/2010/main" val="2437407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10</a:t>
            </a:fld>
            <a:endParaRPr lang="ru-RU"/>
          </a:p>
        </p:txBody>
      </p:sp>
    </p:spTree>
    <p:extLst>
      <p:ext uri="{BB962C8B-B14F-4D97-AF65-F5344CB8AC3E}">
        <p14:creationId xmlns:p14="http://schemas.microsoft.com/office/powerpoint/2010/main" val="272145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EC799A-A6A9-4790-A4B5-6243B17E023C}" type="datetimeFigureOut">
              <a:rPr lang="ru-RU" smtClean="0"/>
              <a:t>10.03.2019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10.03.2019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1EC799A-A6A9-4790-A4B5-6243B17E023C}" type="datetimeFigureOut">
              <a:rPr lang="ru-RU" smtClean="0"/>
              <a:t>10.03.2019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1EC799A-A6A9-4790-A4B5-6243B17E023C}" type="datetimeFigureOut">
              <a:rPr lang="ru-RU" smtClean="0"/>
              <a:t>10.03.2019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1EC799A-A6A9-4790-A4B5-6243B17E023C}" type="datetimeFigureOut">
              <a:rPr lang="ru-RU" smtClean="0"/>
              <a:t>10.03.2019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1EC799A-A6A9-4790-A4B5-6243B17E023C}" type="datetimeFigureOut">
              <a:rPr lang="ru-RU" smtClean="0"/>
              <a:t>10.03.2019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1EC799A-A6A9-4790-A4B5-6243B17E023C}" type="datetimeFigureOut">
              <a:rPr lang="ru-RU" smtClean="0"/>
              <a:t>10.03.2019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10.03.2019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10.03.2019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799A-A6A9-4790-A4B5-6243B17E023C}" type="datetimeFigureOut">
              <a:rPr lang="ru-RU" smtClean="0"/>
              <a:t>10.03.2019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ebsystique.com/springmvc/spring-mvc-4-and-spring-security-4-integration-example" TargetMode="External"/><Relationship Id="rId3" Type="http://schemas.openxmlformats.org/officeDocument/2006/relationships/hyperlink" Target="https://flywaydb.org/documentation/migrations" TargetMode="External"/><Relationship Id="rId7" Type="http://schemas.openxmlformats.org/officeDocument/2006/relationships/hyperlink" Target="https://habrahabr.ru/post/22679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ocs.spring.io/spring-boot/docs/current/reference/html/boot-features-security.html" TargetMode="External"/><Relationship Id="rId5" Type="http://schemas.openxmlformats.org/officeDocument/2006/relationships/hyperlink" Target="https://docs.spring.io/spring-security/site/docs/current/guides/html5/helloworld-boot.html" TargetMode="External"/><Relationship Id="rId4" Type="http://schemas.openxmlformats.org/officeDocument/2006/relationships/hyperlink" Target="https://spring.io/guides/gs/securing-web" TargetMode="External"/><Relationship Id="rId9" Type="http://schemas.openxmlformats.org/officeDocument/2006/relationships/hyperlink" Target="https://www.baeldung.com/spring-security-remember-m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a:lstStyle/>
          <a:p>
            <a:r>
              <a:rPr lang="en-US" dirty="0"/>
              <a:t>Lesson 20 </a:t>
            </a:r>
            <a:r>
              <a:rPr lang="en-US"/>
              <a:t>– Flyway. Spring </a:t>
            </a:r>
            <a:r>
              <a:rPr lang="en-US" dirty="0"/>
              <a:t>Security</a:t>
            </a:r>
          </a:p>
        </p:txBody>
      </p:sp>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a:t>
            </a:r>
            <a:r>
              <a:rPr lang="it-IT" dirty="0"/>
              <a:t>SQL Migrations</a:t>
            </a:r>
            <a:endParaRPr lang="en-US"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fontScale="47500" lnSpcReduction="20000"/>
          </a:bodyPr>
          <a:lstStyle/>
          <a:p>
            <a:pPr>
              <a:lnSpc>
                <a:spcPct val="170000"/>
              </a:lnSpc>
            </a:pPr>
            <a:r>
              <a:rPr lang="en-US" dirty="0"/>
              <a:t>Migrations are most commonly written in SQL. This makes it easy to get started and leverage any existing scripts, tools and skills. It gives you access to the full set of capabilities of your database and eliminates the need to understand any intermediate translation layer.</a:t>
            </a:r>
          </a:p>
          <a:p>
            <a:pPr>
              <a:lnSpc>
                <a:spcPct val="170000"/>
              </a:lnSpc>
            </a:pPr>
            <a:r>
              <a:rPr lang="en-US" dirty="0"/>
              <a:t>SQL-based migrations are typically used for</a:t>
            </a:r>
          </a:p>
          <a:p>
            <a:pPr lvl="1">
              <a:lnSpc>
                <a:spcPct val="170000"/>
              </a:lnSpc>
            </a:pPr>
            <a:r>
              <a:rPr lang="en-US" dirty="0"/>
              <a:t>DDL changes (CREATE/ALTER/DROP statements for TABLES,VIEWS,TRIGGERS,SEQUENCES,…)</a:t>
            </a:r>
          </a:p>
          <a:p>
            <a:pPr lvl="1">
              <a:lnSpc>
                <a:spcPct val="170000"/>
              </a:lnSpc>
            </a:pPr>
            <a:r>
              <a:rPr lang="en-US" dirty="0"/>
              <a:t>Simple reference data changes (CRUD in reference data tables)</a:t>
            </a:r>
          </a:p>
          <a:p>
            <a:pPr lvl="1">
              <a:lnSpc>
                <a:spcPct val="170000"/>
              </a:lnSpc>
            </a:pPr>
            <a:r>
              <a:rPr lang="en-US" dirty="0"/>
              <a:t>Simple bulk data changes (CRUD in regular data tables)</a:t>
            </a:r>
          </a:p>
          <a:p>
            <a:pPr>
              <a:lnSpc>
                <a:spcPct val="170000"/>
              </a:lnSpc>
            </a:pPr>
            <a:r>
              <a:rPr lang="en-US" dirty="0"/>
              <a:t>The file name consists of the following parts:</a:t>
            </a:r>
          </a:p>
          <a:p>
            <a:pPr lvl="1">
              <a:lnSpc>
                <a:spcPct val="170000"/>
              </a:lnSpc>
            </a:pPr>
            <a:r>
              <a:rPr lang="en-US" dirty="0"/>
              <a:t>Prefix: V for versioned (configurable), U for undo (configurable) and R for repeatable migrations (configurable)</a:t>
            </a:r>
          </a:p>
          <a:p>
            <a:pPr lvl="1">
              <a:lnSpc>
                <a:spcPct val="170000"/>
              </a:lnSpc>
            </a:pPr>
            <a:r>
              <a:rPr lang="en-US" dirty="0"/>
              <a:t>Version: Version with dots or underscores separate as many parts as you like (Not for repeatable migrations)</a:t>
            </a:r>
          </a:p>
          <a:p>
            <a:pPr lvl="1">
              <a:lnSpc>
                <a:spcPct val="170000"/>
              </a:lnSpc>
            </a:pPr>
            <a:r>
              <a:rPr lang="en-US" dirty="0"/>
              <a:t>Separator: __ (two underscores) (configurable)</a:t>
            </a:r>
          </a:p>
          <a:p>
            <a:pPr lvl="1">
              <a:lnSpc>
                <a:spcPct val="170000"/>
              </a:lnSpc>
            </a:pPr>
            <a:r>
              <a:rPr lang="en-US" dirty="0"/>
              <a:t>Description: Underscores or spaces separate the words</a:t>
            </a:r>
          </a:p>
          <a:p>
            <a:pPr lvl="1">
              <a:lnSpc>
                <a:spcPct val="170000"/>
              </a:lnSpc>
            </a:pPr>
            <a:r>
              <a:rPr lang="en-US" dirty="0"/>
              <a:t>Suffix: .</a:t>
            </a:r>
            <a:r>
              <a:rPr lang="en-US" dirty="0" err="1"/>
              <a:t>sql</a:t>
            </a:r>
            <a:r>
              <a:rPr lang="en-US" dirty="0"/>
              <a:t> (configurable)</a:t>
            </a:r>
          </a:p>
        </p:txBody>
      </p:sp>
    </p:spTree>
    <p:extLst>
      <p:ext uri="{BB962C8B-B14F-4D97-AF65-F5344CB8AC3E}">
        <p14:creationId xmlns:p14="http://schemas.microsoft.com/office/powerpoint/2010/main" val="297471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a:t>
            </a:r>
            <a:r>
              <a:rPr lang="it-IT" dirty="0"/>
              <a:t>Java Migrations</a:t>
            </a:r>
            <a:endParaRPr lang="en-US"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fontScale="40000" lnSpcReduction="20000"/>
          </a:bodyPr>
          <a:lstStyle/>
          <a:p>
            <a:pPr>
              <a:lnSpc>
                <a:spcPct val="170000"/>
              </a:lnSpc>
            </a:pPr>
            <a:r>
              <a:rPr lang="en-US" dirty="0"/>
              <a:t>Java-based migrations are a great fit for all changes that can not easily be expressed using SQL.</a:t>
            </a:r>
          </a:p>
          <a:p>
            <a:pPr>
              <a:lnSpc>
                <a:spcPct val="170000"/>
              </a:lnSpc>
            </a:pPr>
            <a:r>
              <a:rPr lang="en-US" dirty="0"/>
              <a:t>These would typically be things like</a:t>
            </a:r>
          </a:p>
          <a:p>
            <a:pPr lvl="1">
              <a:lnSpc>
                <a:spcPct val="170000"/>
              </a:lnSpc>
            </a:pPr>
            <a:r>
              <a:rPr lang="en-US" dirty="0"/>
              <a:t>BLOB &amp; CLOB changes</a:t>
            </a:r>
          </a:p>
          <a:p>
            <a:pPr lvl="1">
              <a:lnSpc>
                <a:spcPct val="170000"/>
              </a:lnSpc>
            </a:pPr>
            <a:r>
              <a:rPr lang="en-US" dirty="0"/>
              <a:t>Advanced bulk data changes (Recalculations, advanced format changes, …)</a:t>
            </a:r>
          </a:p>
          <a:p>
            <a:pPr>
              <a:lnSpc>
                <a:spcPct val="170000"/>
              </a:lnSpc>
            </a:pPr>
            <a:r>
              <a:rPr lang="en-US" dirty="0"/>
              <a:t>Naming</a:t>
            </a:r>
          </a:p>
          <a:p>
            <a:pPr lvl="1">
              <a:lnSpc>
                <a:spcPct val="170000"/>
              </a:lnSpc>
            </a:pPr>
            <a:r>
              <a:rPr lang="en-US" dirty="0"/>
              <a:t>In order to be picked up by Flyway, Java-based Migrations must implement the </a:t>
            </a:r>
            <a:r>
              <a:rPr lang="en-US" dirty="0" err="1"/>
              <a:t>JavaMigration</a:t>
            </a:r>
            <a:r>
              <a:rPr lang="en-US" dirty="0"/>
              <a:t> interface or extend </a:t>
            </a:r>
            <a:r>
              <a:rPr lang="en-US" dirty="0" err="1"/>
              <a:t>BaseJavaMigration</a:t>
            </a:r>
            <a:r>
              <a:rPr lang="en-US" dirty="0"/>
              <a:t> abstract class.</a:t>
            </a:r>
          </a:p>
          <a:p>
            <a:pPr lvl="1">
              <a:lnSpc>
                <a:spcPct val="170000"/>
              </a:lnSpc>
            </a:pPr>
            <a:r>
              <a:rPr lang="en-US" dirty="0"/>
              <a:t>By default Flyway will automatically extract the version and the description from the class name if </a:t>
            </a:r>
            <a:r>
              <a:rPr lang="en-US" dirty="0" err="1"/>
              <a:t>BaseJavaMigration</a:t>
            </a:r>
            <a:r>
              <a:rPr lang="en-US" dirty="0"/>
              <a:t> class extended otherwise you should implement methods that provide this information.</a:t>
            </a:r>
          </a:p>
          <a:p>
            <a:pPr>
              <a:lnSpc>
                <a:spcPct val="170000"/>
              </a:lnSpc>
            </a:pPr>
            <a:r>
              <a:rPr lang="en-US" dirty="0"/>
              <a:t>The file name consists of the following parts:</a:t>
            </a:r>
          </a:p>
          <a:p>
            <a:pPr lvl="1">
              <a:lnSpc>
                <a:spcPct val="170000"/>
              </a:lnSpc>
            </a:pPr>
            <a:r>
              <a:rPr lang="en-US" dirty="0"/>
              <a:t>Prefix: V for versioned migrations, U for undo migrations, R for repeatable migrations</a:t>
            </a:r>
          </a:p>
          <a:p>
            <a:pPr lvl="1">
              <a:lnSpc>
                <a:spcPct val="170000"/>
              </a:lnSpc>
            </a:pPr>
            <a:r>
              <a:rPr lang="en-US" dirty="0"/>
              <a:t>Version: Underscores (automatically replaced by dots at runtime) separate as many parts as you like (Not for repeatable migrations)</a:t>
            </a:r>
          </a:p>
          <a:p>
            <a:pPr lvl="1">
              <a:lnSpc>
                <a:spcPct val="170000"/>
              </a:lnSpc>
            </a:pPr>
            <a:r>
              <a:rPr lang="en-US" dirty="0"/>
              <a:t>Separator: __ (two underscores)</a:t>
            </a:r>
          </a:p>
          <a:p>
            <a:pPr lvl="1">
              <a:lnSpc>
                <a:spcPct val="170000"/>
              </a:lnSpc>
            </a:pPr>
            <a:r>
              <a:rPr lang="en-US" dirty="0"/>
              <a:t>Description: Underscores (automatically replaced by spaces at runtime) separate the words</a:t>
            </a:r>
          </a:p>
        </p:txBody>
      </p:sp>
    </p:spTree>
    <p:extLst>
      <p:ext uri="{BB962C8B-B14F-4D97-AF65-F5344CB8AC3E}">
        <p14:creationId xmlns:p14="http://schemas.microsoft.com/office/powerpoint/2010/main" val="336718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Security</a:t>
            </a:r>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fontScale="92500" lnSpcReduction="20000"/>
          </a:bodyPr>
          <a:lstStyle/>
          <a:p>
            <a:pPr>
              <a:lnSpc>
                <a:spcPct val="150000"/>
              </a:lnSpc>
            </a:pPr>
            <a:r>
              <a:rPr lang="en-US" dirty="0"/>
              <a:t>Spring Security is a Java/Java EE framework that provides authentication, authorization and other security features for enterprise applications. The project was started in late 2003 as '</a:t>
            </a:r>
            <a:r>
              <a:rPr lang="en-US" dirty="0" err="1"/>
              <a:t>Acegi</a:t>
            </a:r>
            <a:r>
              <a:rPr lang="en-US" dirty="0"/>
              <a:t> Security' (pronounced Ah-see-gee) by Ben Alex, with it being publicly released under the Apache License in March 2004. Subsequently, </a:t>
            </a:r>
            <a:r>
              <a:rPr lang="en-US" dirty="0" err="1"/>
              <a:t>Acegi</a:t>
            </a:r>
            <a:r>
              <a:rPr lang="en-US" dirty="0"/>
              <a:t> was incorporated into the Spring portfolio as Spring Security, an official Spring sub-project. The first public release under the new name was Spring Security 2.0.0 in April 2008, with commercial support and training available from </a:t>
            </a:r>
            <a:r>
              <a:rPr lang="en-US" dirty="0" err="1"/>
              <a:t>SpringSource</a:t>
            </a:r>
            <a:r>
              <a:rPr lang="en-US" dirty="0"/>
              <a:t>.</a:t>
            </a:r>
          </a:p>
        </p:txBody>
      </p:sp>
    </p:spTree>
    <p:extLst>
      <p:ext uri="{BB962C8B-B14F-4D97-AF65-F5344CB8AC3E}">
        <p14:creationId xmlns:p14="http://schemas.microsoft.com/office/powerpoint/2010/main" val="331895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InMemory Authentication</a:t>
            </a:r>
            <a:endParaRPr lang="en-US" dirty="0"/>
          </a:p>
        </p:txBody>
      </p:sp>
      <p:sp>
        <p:nvSpPr>
          <p:cNvPr id="10" name="Rectangle 3">
            <a:extLst>
              <a:ext uri="{FF2B5EF4-FFF2-40B4-BE49-F238E27FC236}">
                <a16:creationId xmlns:a16="http://schemas.microsoft.com/office/drawing/2014/main" id="{EC446612-37CC-4B19-8B5A-7EFF7CF343BC}"/>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@EnableWebSecurity</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InMemorySecurityConfig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WebSecurityConfigurerAdapter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configure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(HttpSecurity http)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http.csrf().disable()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.authorizeRequests()</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).permitAll()</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).hasAuthority(</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).hasAnyAuthority(</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"ROLE_USER"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.formLogin()</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.loginProcessingUrl(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"/auth"</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.usernameParameter(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"username"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.passwordParameter(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"password"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.permitAll()</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.logout()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.logoutUrl(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"/logout"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.logoutSuccessUrl(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.permitAll()</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@Autowired</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configureGlobal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(AuthenticationManagerBuilder auth)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auth.inMemoryAuthentication().withUser(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).roles(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auth.inMemoryAuthentication().withUser(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).roles(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753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User Details Service</a:t>
            </a:r>
            <a:endParaRPr lang="en-US" dirty="0"/>
          </a:p>
        </p:txBody>
      </p:sp>
      <p:sp>
        <p:nvSpPr>
          <p:cNvPr id="13" name="Rectangle 4">
            <a:extLst>
              <a:ext uri="{FF2B5EF4-FFF2-40B4-BE49-F238E27FC236}">
                <a16:creationId xmlns:a16="http://schemas.microsoft.com/office/drawing/2014/main" id="{019245D2-7034-4C74-A770-56B68859183E}"/>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@EnableWebSecurity</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UserDetailsSecurityConfig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WebSecurityConfigurerAdapter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private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UserDetailsService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userDetailsService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private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PasswordEncoder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passwordEncoder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public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UserDetailsSecurityConfig</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(UserDetailsService userDetailsService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PasswordEncoder passwordEncoder)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userDetailsService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userDetailsService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this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passwordEncoder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passwordEncoder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configure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(HttpSecurity http)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http.csrf().disable().authorizeRequests()</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).permitAll()</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).hasAuthority(</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).hasAnyAuthority(</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"ROLE_USER"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.formLogin().loginPage(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).loginProcessingUrl(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"/auth"</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.usernameParameter(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"username"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).passwordParameter(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"password"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).permitAll()</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.logout().logoutUrl(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"/logout"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).logoutSuccessUrl(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.permitAll()</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.and().csrf()</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@Autowired</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configureGlobal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(AuthenticationManagerBuilder auth)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auth.userDetailsService(</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userDetailsService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).passwordEncoder(</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passwordEncoder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724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User Details Service</a:t>
            </a:r>
            <a:endParaRPr lang="en-US" dirty="0"/>
          </a:p>
        </p:txBody>
      </p:sp>
      <p:sp>
        <p:nvSpPr>
          <p:cNvPr id="6" name="Rectangle 1">
            <a:extLst>
              <a:ext uri="{FF2B5EF4-FFF2-40B4-BE49-F238E27FC236}">
                <a16:creationId xmlns:a16="http://schemas.microsoft.com/office/drawing/2014/main" id="{CA468F93-FA82-4DDA-8284-F1E2044B7A2E}"/>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@Service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UserDetailsServiceImpl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implements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UserDetailsService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private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UserService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public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UserDetailsServiceImpl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(UserService userService)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userService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userService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UserDetails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loadUserByUsername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(String username)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UsernameNotFoundException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Optional&lt;User&gt; optionalUser =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userService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.findBy(username)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(optionalUser.isPresent())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 user = optionalUser.get()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return 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org.springframework.security.core.userdetails.User(</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user.getUsername()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user.getPassword()</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Collections.</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singletonList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SimpleGrantedAuthority(user.getRole()))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 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UsernameNotFoundException(</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"Incorrect login or password."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642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Custom Authentication Provider</a:t>
            </a:r>
            <a:endParaRPr lang="en-US" dirty="0"/>
          </a:p>
        </p:txBody>
      </p:sp>
      <p:sp>
        <p:nvSpPr>
          <p:cNvPr id="6" name="Rectangle 1">
            <a:extLst>
              <a:ext uri="{FF2B5EF4-FFF2-40B4-BE49-F238E27FC236}">
                <a16:creationId xmlns:a16="http://schemas.microsoft.com/office/drawing/2014/main" id="{60602B2E-3D2E-406C-907E-FE5E19929816}"/>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@EnableWebSecurity</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AuthProviderSecurityConfig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WebSecurityConfigurerAdapter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configure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(HttpSecurity http)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http.csrf().disable()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.authorizeRequests()</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).hasAuthority(</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.antMatchers(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).hasAnyAuthority(</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"ROLE_USER"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"ROLE_ADMIN"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.formLogin()</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.loginProcessingUrl(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"/auth"</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.usernameParameter(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"username"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.passwordParameter(</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"password"</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.permitAll()</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.and()</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.logout()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.logoutUrl(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"/logout"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.logoutSuccessUrl(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"/login"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.permitAll()</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@Autowired</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configureGlobal</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(CustomAuthenticationProvider authenticationProvider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AuthenticationManagerBuilder auth)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auth.authenticationProvider(authenticationProvider)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9394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Custom Authentication Provider</a:t>
            </a:r>
            <a:endParaRPr lang="en-US" dirty="0"/>
          </a:p>
        </p:txBody>
      </p:sp>
      <p:sp>
        <p:nvSpPr>
          <p:cNvPr id="6" name="Rectangle 1">
            <a:extLst>
              <a:ext uri="{FF2B5EF4-FFF2-40B4-BE49-F238E27FC236}">
                <a16:creationId xmlns:a16="http://schemas.microsoft.com/office/drawing/2014/main" id="{661DFBE4-7255-4472-93D5-6E7FA5250D12}"/>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@Component</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CustomAuthenticationProvider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implements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AuthenticationProvider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private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UserService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private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PasswordEncoder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passwordEncoder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public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CustomAuthenticationProvider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(UserService userService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PasswordEncoder passwordEncoder)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userService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userService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this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passwordEncoder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passwordEncoder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authenticate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 authentication)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AuthenticationException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String username = authentication.getName()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String password = authentication.getCredentials().toString()</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Optional&lt;User&gt; user =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userService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.findBy(username)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(user.isPresent() &amp;&amp;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passwordEncoder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.matches(password</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user.get().getPassword()))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List&lt;SimpleGrantedAuthority&gt; authorities = Collections.</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singletonList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SimpleGrantedAuthority(user.get().getRole()))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return 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UsernamePasswordAuthenticationToken(user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null,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authorities)</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boolean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supports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(Class&lt;?&gt; authentication)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authentication.equals(UsernamePasswordAuthenticationToken.</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26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Remember Me</a:t>
            </a:r>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chor="ctr">
            <a:normAutofit/>
          </a:bodyPr>
          <a:lstStyle/>
          <a:p>
            <a:pPr marL="0" indent="0" algn="ctr">
              <a:buNone/>
            </a:pPr>
            <a:r>
              <a:rPr lang="en-US" sz="4800" dirty="0"/>
              <a:t>Implement it at home</a:t>
            </a:r>
          </a:p>
        </p:txBody>
      </p:sp>
    </p:spTree>
    <p:extLst>
      <p:ext uri="{BB962C8B-B14F-4D97-AF65-F5344CB8AC3E}">
        <p14:creationId xmlns:p14="http://schemas.microsoft.com/office/powerpoint/2010/main" val="428873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idx="1"/>
          </p:nvPr>
        </p:nvSpPr>
        <p:spPr/>
        <p:txBody>
          <a:bodyPr>
            <a:normAutofit/>
          </a:bodyPr>
          <a:lstStyle/>
          <a:p>
            <a:pPr lvl="1">
              <a:lnSpc>
                <a:spcPct val="150000"/>
              </a:lnSpc>
            </a:pPr>
            <a:r>
              <a:rPr lang="en-US" dirty="0">
                <a:hlinkClick r:id="rId3"/>
              </a:rPr>
              <a:t>Flyway</a:t>
            </a:r>
            <a:endParaRPr lang="en-US" dirty="0"/>
          </a:p>
          <a:p>
            <a:pPr lvl="1">
              <a:lnSpc>
                <a:spcPct val="150000"/>
              </a:lnSpc>
            </a:pPr>
            <a:r>
              <a:rPr lang="en-US" dirty="0">
                <a:hlinkClick r:id="rId4"/>
              </a:rPr>
              <a:t>Securing a Web Application</a:t>
            </a:r>
            <a:endParaRPr lang="en-US" dirty="0"/>
          </a:p>
          <a:p>
            <a:pPr lvl="1">
              <a:lnSpc>
                <a:spcPct val="150000"/>
              </a:lnSpc>
            </a:pPr>
            <a:r>
              <a:rPr lang="en-US" dirty="0">
                <a:hlinkClick r:id="rId5"/>
              </a:rPr>
              <a:t>Hello Spring Security with Boot</a:t>
            </a:r>
            <a:endParaRPr lang="en-US" dirty="0"/>
          </a:p>
          <a:p>
            <a:pPr lvl="1">
              <a:lnSpc>
                <a:spcPct val="150000"/>
              </a:lnSpc>
            </a:pPr>
            <a:r>
              <a:rPr lang="en-US" dirty="0">
                <a:hlinkClick r:id="rId6"/>
              </a:rPr>
              <a:t>Spring Security</a:t>
            </a:r>
            <a:endParaRPr lang="en-US" dirty="0"/>
          </a:p>
          <a:p>
            <a:pPr lvl="1">
              <a:lnSpc>
                <a:spcPct val="150000"/>
              </a:lnSpc>
            </a:pPr>
            <a:r>
              <a:rPr lang="en-US" dirty="0">
                <a:hlinkClick r:id="rId7"/>
              </a:rPr>
              <a:t>Spring Security Hello World Java Config</a:t>
            </a:r>
            <a:endParaRPr lang="en-US" dirty="0"/>
          </a:p>
          <a:p>
            <a:pPr lvl="1">
              <a:lnSpc>
                <a:spcPct val="150000"/>
              </a:lnSpc>
            </a:pPr>
            <a:r>
              <a:rPr lang="en-US" dirty="0">
                <a:hlinkClick r:id="rId8"/>
              </a:rPr>
              <a:t>Spring MVC 4 + Spring Security 4 + Hibernate Example</a:t>
            </a:r>
            <a:endParaRPr lang="en-US" dirty="0"/>
          </a:p>
          <a:p>
            <a:pPr lvl="1">
              <a:lnSpc>
                <a:spcPct val="150000"/>
              </a:lnSpc>
            </a:pPr>
            <a:r>
              <a:rPr lang="en-US" dirty="0">
                <a:hlinkClick r:id="rId9"/>
              </a:rPr>
              <a:t>Spring Security. </a:t>
            </a:r>
            <a:r>
              <a:rPr lang="en-US">
                <a:hlinkClick r:id="rId9"/>
              </a:rPr>
              <a:t>Remember Me</a:t>
            </a:r>
            <a:endParaRPr lang="en-US"/>
          </a:p>
        </p:txBody>
      </p:sp>
    </p:spTree>
    <p:extLst>
      <p:ext uri="{BB962C8B-B14F-4D97-AF65-F5344CB8AC3E}">
        <p14:creationId xmlns:p14="http://schemas.microsoft.com/office/powerpoint/2010/main" val="436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fontScale="55000" lnSpcReduction="20000"/>
          </a:bodyPr>
          <a:lstStyle/>
          <a:p>
            <a:pPr>
              <a:lnSpc>
                <a:spcPct val="160000"/>
              </a:lnSpc>
            </a:pPr>
            <a:r>
              <a:rPr lang="it-IT" sz="3200" dirty="0"/>
              <a:t>Flyway (Gradle plugin and Java API)</a:t>
            </a:r>
          </a:p>
          <a:p>
            <a:pPr lvl="1">
              <a:lnSpc>
                <a:spcPct val="160000"/>
              </a:lnSpc>
            </a:pPr>
            <a:r>
              <a:rPr lang="it-IT" sz="2800" dirty="0"/>
              <a:t>Versioned migrations</a:t>
            </a:r>
          </a:p>
          <a:p>
            <a:pPr lvl="1">
              <a:lnSpc>
                <a:spcPct val="160000"/>
              </a:lnSpc>
            </a:pPr>
            <a:r>
              <a:rPr lang="it-IT" sz="2800" dirty="0"/>
              <a:t>Repeatable migrations</a:t>
            </a:r>
          </a:p>
          <a:p>
            <a:pPr lvl="1">
              <a:lnSpc>
                <a:spcPct val="160000"/>
              </a:lnSpc>
            </a:pPr>
            <a:r>
              <a:rPr lang="it-IT" sz="2800" dirty="0"/>
              <a:t>SQL migrations</a:t>
            </a:r>
          </a:p>
          <a:p>
            <a:pPr lvl="1">
              <a:lnSpc>
                <a:spcPct val="160000"/>
              </a:lnSpc>
            </a:pPr>
            <a:r>
              <a:rPr lang="it-IT" sz="2800" dirty="0"/>
              <a:t>Java Migrations</a:t>
            </a:r>
          </a:p>
          <a:p>
            <a:pPr>
              <a:lnSpc>
                <a:spcPct val="160000"/>
              </a:lnSpc>
            </a:pPr>
            <a:r>
              <a:rPr lang="it-IT" sz="3200" dirty="0"/>
              <a:t>Spring Security</a:t>
            </a:r>
          </a:p>
          <a:p>
            <a:pPr lvl="1">
              <a:lnSpc>
                <a:spcPct val="160000"/>
              </a:lnSpc>
            </a:pPr>
            <a:r>
              <a:rPr lang="it-IT" sz="2800" dirty="0"/>
              <a:t>Authentication</a:t>
            </a:r>
          </a:p>
          <a:p>
            <a:pPr lvl="2">
              <a:lnSpc>
                <a:spcPct val="160000"/>
              </a:lnSpc>
            </a:pPr>
            <a:r>
              <a:rPr lang="it-IT" sz="2400" dirty="0"/>
              <a:t>InMemory Authentication</a:t>
            </a:r>
          </a:p>
          <a:p>
            <a:pPr lvl="2">
              <a:lnSpc>
                <a:spcPct val="160000"/>
              </a:lnSpc>
            </a:pPr>
            <a:r>
              <a:rPr lang="it-IT" sz="2400" dirty="0"/>
              <a:t>User Details Service</a:t>
            </a:r>
          </a:p>
          <a:p>
            <a:pPr lvl="2">
              <a:lnSpc>
                <a:spcPct val="160000"/>
              </a:lnSpc>
            </a:pPr>
            <a:r>
              <a:rPr lang="it-IT" sz="2400" dirty="0"/>
              <a:t>Custom Authentication Provider</a:t>
            </a:r>
          </a:p>
          <a:p>
            <a:pPr lvl="1">
              <a:lnSpc>
                <a:spcPct val="160000"/>
              </a:lnSpc>
            </a:pPr>
            <a:r>
              <a:rPr lang="it-IT" sz="2800" dirty="0"/>
              <a:t>Remember Me</a:t>
            </a:r>
          </a:p>
        </p:txBody>
      </p:sp>
    </p:spTree>
    <p:extLst>
      <p:ext uri="{BB962C8B-B14F-4D97-AF65-F5344CB8AC3E}">
        <p14:creationId xmlns:p14="http://schemas.microsoft.com/office/powerpoint/2010/main" val="279055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Flyway</a:t>
            </a:r>
            <a:endParaRPr lang="en-US" dirty="0"/>
          </a:p>
        </p:txBody>
      </p:sp>
      <p:sp>
        <p:nvSpPr>
          <p:cNvPr id="3" name="Объект 2"/>
          <p:cNvSpPr>
            <a:spLocks noGrp="1"/>
          </p:cNvSpPr>
          <p:nvPr>
            <p:ph idx="1"/>
          </p:nvPr>
        </p:nvSpPr>
        <p:spPr>
          <a:xfrm>
            <a:off x="838200" y="1825625"/>
            <a:ext cx="10515600" cy="4351338"/>
          </a:xfrm>
        </p:spPr>
        <p:txBody>
          <a:bodyPr>
            <a:normAutofit fontScale="70000" lnSpcReduction="20000"/>
          </a:bodyPr>
          <a:lstStyle/>
          <a:p>
            <a:pPr>
              <a:lnSpc>
                <a:spcPct val="120000"/>
              </a:lnSpc>
            </a:pPr>
            <a:r>
              <a:rPr lang="en-US" dirty="0"/>
              <a:t>Flyway is an open source database migration tool. It strongly favors simplicity and convention over configuration.</a:t>
            </a:r>
          </a:p>
          <a:p>
            <a:pPr>
              <a:lnSpc>
                <a:spcPct val="120000"/>
              </a:lnSpc>
            </a:pPr>
            <a:r>
              <a:rPr lang="en-US" dirty="0"/>
              <a:t>It is based around 7 basic commands: Migrate, Clean, Info, Validate, Undo, Baseline and Repair.</a:t>
            </a:r>
          </a:p>
          <a:p>
            <a:pPr>
              <a:lnSpc>
                <a:spcPct val="120000"/>
              </a:lnSpc>
            </a:pPr>
            <a:r>
              <a:rPr lang="en-US" dirty="0"/>
              <a:t>Migrations can be written in SQL (database-specific syntax (such as PL/SQL, T-SQL, ...) is supported) or Java (for advanced data transformations or dealing with LOBs).</a:t>
            </a:r>
          </a:p>
          <a:p>
            <a:pPr>
              <a:lnSpc>
                <a:spcPct val="120000"/>
              </a:lnSpc>
            </a:pPr>
            <a:r>
              <a:rPr lang="en-US" dirty="0"/>
              <a:t>It has a Command-line client, a Java API (also works on Android) for migrating the database on application startup, a Maven plugin and a Gradle plugin.</a:t>
            </a:r>
          </a:p>
          <a:p>
            <a:pPr>
              <a:lnSpc>
                <a:spcPct val="120000"/>
              </a:lnSpc>
            </a:pPr>
            <a:r>
              <a:rPr lang="en-US" dirty="0"/>
              <a:t>Plugins are available for Spring Boot, </a:t>
            </a:r>
            <a:r>
              <a:rPr lang="en-US" dirty="0" err="1"/>
              <a:t>Dropwizard</a:t>
            </a:r>
            <a:r>
              <a:rPr lang="en-US" dirty="0"/>
              <a:t>, Grails, Play, SBT, Ant, Griffon, Grunt, Ninja and more.</a:t>
            </a:r>
          </a:p>
          <a:p>
            <a:pPr>
              <a:lnSpc>
                <a:spcPct val="120000"/>
              </a:lnSpc>
            </a:pPr>
            <a:r>
              <a:rPr lang="en-US" dirty="0"/>
              <a:t>With Flyway all changes to the database are called migrations. Migrations can be either versioned or repeatable. Versioned migrations come in 2 forms: regular and undo.</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Gradle plugin</a:t>
            </a:r>
          </a:p>
        </p:txBody>
      </p:sp>
      <p:sp>
        <p:nvSpPr>
          <p:cNvPr id="12" name="Rectangle 3">
            <a:extLst>
              <a:ext uri="{FF2B5EF4-FFF2-40B4-BE49-F238E27FC236}">
                <a16:creationId xmlns:a16="http://schemas.microsoft.com/office/drawing/2014/main" id="{FE74BAA1-E62A-4D6F-82A0-E74EACCDE9A3}"/>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buildscript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repositories { mavenCentral()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dependencies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classpath(</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'org.flywaydb:flyway-gradle-plugin:5.2.4'</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apply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plugin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'org.flywaydb.flyway'</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flyway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url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'jdbc:h2:mem:lesson20'</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'pass'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cleanDisabled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baselineOnMigrate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outOfOrder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ignoreFutureMigrations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ignoreMissingMigrations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locations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"filesystem:</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project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rootDir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/lesson20/src/main/resources/db/migration"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02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Java API: Spring Boot</a:t>
            </a:r>
          </a:p>
        </p:txBody>
      </p:sp>
      <p:sp>
        <p:nvSpPr>
          <p:cNvPr id="12" name="Rectangle 5">
            <a:extLst>
              <a:ext uri="{FF2B5EF4-FFF2-40B4-BE49-F238E27FC236}">
                <a16:creationId xmlns:a16="http://schemas.microsoft.com/office/drawing/2014/main" id="{B8B0A1D8-55D5-4689-B78D-1D16A891CFF0}"/>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buildscript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repositories { mavenCentral()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dependencies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classpath(</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'org.flywaydb:flyway-gradle-plugin:5.2.4'</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classpath(</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"org.springframework.boot:spring-boot-gradle-plugin:2.1.3.RELEASE"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apply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plugin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'org.flywaydb.flyway'</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apply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plugin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'org.springframework.boot'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apply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plugin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'io.spring.dependency-management'</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repositories { mavenCentral()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dependencies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compile(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'org.springframework.boot:spring-boot-starter-web'</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compile(</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'org.flywaydb:flyway-core:5.2.4'</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flyway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url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'jdbc:h2:mem:lesson20'</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user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'user'</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password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'pass'</a:t>
            </a:r>
            <a:b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cleanDisabled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baselineOnMigrate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outOfOrder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ignoreFutureMigrations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ignoreMissingMigrations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locations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"filesystem:</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project</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rootDir</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/lesson20/src/main/resources/db/migration"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65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Java API: Spring Boot</a:t>
            </a:r>
          </a:p>
        </p:txBody>
      </p:sp>
      <p:sp>
        <p:nvSpPr>
          <p:cNvPr id="5" name="Rectangle 1">
            <a:extLst>
              <a:ext uri="{FF2B5EF4-FFF2-40B4-BE49-F238E27FC236}">
                <a16:creationId xmlns:a16="http://schemas.microsoft.com/office/drawing/2014/main" id="{4B3798F7-B575-4A69-89B9-1A785B2B002A}"/>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spring.flyway.enabled</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1"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spring.flyway.baseline-on-migrate</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br>
              <a:rPr kumimoji="0" lang="en-US" altLang="en-US" sz="900" b="1"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br>
              <a:rPr kumimoji="0" lang="en-US" altLang="en-US" sz="900" b="1"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server.servlet.session.timeout</a:t>
            </a:r>
            <a:r>
              <a:rPr kumimoji="0" lang="en-US" altLang="en-US" sz="9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333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Java API. Spring Framework</a:t>
            </a:r>
          </a:p>
        </p:txBody>
      </p:sp>
      <p:sp>
        <p:nvSpPr>
          <p:cNvPr id="6" name="Rectangle 1">
            <a:extLst>
              <a:ext uri="{FF2B5EF4-FFF2-40B4-BE49-F238E27FC236}">
                <a16:creationId xmlns:a16="http://schemas.microsoft.com/office/drawing/2014/main" id="{ABFA10A5-C351-4950-8A0A-6ABA54BC4A8B}"/>
              </a:ext>
            </a:extLst>
          </p:cNvPr>
          <p:cNvSpPr>
            <a:spLocks noGrp="1" noChangeArrowheads="1"/>
          </p:cNvSpPr>
          <p:nvPr>
            <p:ph idx="1"/>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DatabaseConfig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@Primary</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DataSource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SimpleDriverDataSource dataSource =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dataSource.setDriverClass(org.h2.Driver.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dataSource.setUrl(</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"jdbc:h2:mem:lesson20;DB_CLOSE_DELAY=-1"</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@Autowired</a:t>
            </a:r>
            <a:b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flywayMigrate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(DataSource dataSource) {</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Flyway flyway = Flyway.</a:t>
            </a:r>
            <a:r>
              <a:rPr kumimoji="0" lang="en-US" altLang="en-US" sz="9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configure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.ignoreFutureMigrations(</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.ignoreMissingMigrations(</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.outOfOrder(</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.locations(</a:t>
            </a:r>
            <a:r>
              <a:rPr kumimoji="0" lang="en-US" altLang="en-US" sz="9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"classpath:db/migration"</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.dataSource(dataSource)</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.load()</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flyway.migrate()</a:t>
            </a: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125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a:t>
            </a:r>
            <a:r>
              <a:rPr lang="it-IT" dirty="0"/>
              <a:t>Versioned migrations</a:t>
            </a:r>
            <a:endParaRPr lang="en-US"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fontScale="92500"/>
          </a:bodyPr>
          <a:lstStyle/>
          <a:p>
            <a:pPr>
              <a:lnSpc>
                <a:spcPct val="150000"/>
              </a:lnSpc>
            </a:pPr>
            <a:r>
              <a:rPr lang="en-US" dirty="0"/>
              <a:t>Versioned migrations have a version, a description and a checksum. The version must be unique. The description is purely informative for you to be able to remember what each migration does. The checksum is there to detect accidental changes. Versioned migrations are the most common type of migration. They are applied in order exactly once.</a:t>
            </a:r>
          </a:p>
          <a:p>
            <a:pPr>
              <a:lnSpc>
                <a:spcPct val="150000"/>
              </a:lnSpc>
            </a:pPr>
            <a:r>
              <a:rPr lang="en-US" dirty="0"/>
              <a:t>Optionally their effect can be undone by supplying an undo migration with the same version.</a:t>
            </a:r>
          </a:p>
        </p:txBody>
      </p:sp>
    </p:spTree>
    <p:extLst>
      <p:ext uri="{BB962C8B-B14F-4D97-AF65-F5344CB8AC3E}">
        <p14:creationId xmlns:p14="http://schemas.microsoft.com/office/powerpoint/2010/main" val="307252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Flyway. </a:t>
            </a:r>
            <a:r>
              <a:rPr lang="it-IT" dirty="0"/>
              <a:t>Repeatable migrations</a:t>
            </a:r>
            <a:endParaRPr lang="en-US"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fontScale="62500" lnSpcReduction="20000"/>
          </a:bodyPr>
          <a:lstStyle/>
          <a:p>
            <a:pPr>
              <a:lnSpc>
                <a:spcPct val="170000"/>
              </a:lnSpc>
            </a:pPr>
            <a:r>
              <a:rPr lang="en-US" dirty="0"/>
              <a:t>Repeatable migrations have a description and a checksum, but no version. Instead of being run just once, they are (re-)applied every time their checksum changes.</a:t>
            </a:r>
          </a:p>
          <a:p>
            <a:pPr>
              <a:lnSpc>
                <a:spcPct val="170000"/>
              </a:lnSpc>
            </a:pPr>
            <a:r>
              <a:rPr lang="en-US" dirty="0"/>
              <a:t>Within a single migration run, repeatable migrations are always applied last, after all pending versioned migrations have been executed. Repeatable migrations are applied in the order of their description.</a:t>
            </a:r>
          </a:p>
          <a:p>
            <a:pPr>
              <a:lnSpc>
                <a:spcPct val="170000"/>
              </a:lnSpc>
            </a:pPr>
            <a:r>
              <a:rPr lang="en-US" dirty="0"/>
              <a:t>By default both versioned and repeatable migrations can be written either in SQL or in Java and can consist of multiple statements.</a:t>
            </a:r>
          </a:p>
          <a:p>
            <a:pPr>
              <a:lnSpc>
                <a:spcPct val="170000"/>
              </a:lnSpc>
            </a:pPr>
            <a:r>
              <a:rPr lang="en-US" dirty="0"/>
              <a:t>Flyway automatically discovers migrations on the filesystem and on the Java </a:t>
            </a:r>
            <a:r>
              <a:rPr lang="en-US" dirty="0" err="1"/>
              <a:t>classpath</a:t>
            </a:r>
            <a:r>
              <a:rPr lang="en-US" dirty="0"/>
              <a:t>.</a:t>
            </a:r>
          </a:p>
          <a:p>
            <a:pPr>
              <a:lnSpc>
                <a:spcPct val="170000"/>
              </a:lnSpc>
            </a:pPr>
            <a:r>
              <a:rPr lang="en-US" dirty="0"/>
              <a:t>To keep track of which migrations have already been applied when and by whom, Flyway adds a schema history table to your schema.</a:t>
            </a:r>
          </a:p>
        </p:txBody>
      </p:sp>
    </p:spTree>
    <p:extLst>
      <p:ext uri="{BB962C8B-B14F-4D97-AF65-F5344CB8AC3E}">
        <p14:creationId xmlns:p14="http://schemas.microsoft.com/office/powerpoint/2010/main" val="125368697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7890</TotalTime>
  <Words>974</Words>
  <Application>Microsoft Office PowerPoint</Application>
  <PresentationFormat>Широкий екран</PresentationFormat>
  <Paragraphs>103</Paragraphs>
  <Slides>19</Slides>
  <Notes>18</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19</vt:i4>
      </vt:variant>
    </vt:vector>
  </HeadingPairs>
  <TitlesOfParts>
    <vt:vector size="24" baseType="lpstr">
      <vt:lpstr>Arial</vt:lpstr>
      <vt:lpstr>Calibri</vt:lpstr>
      <vt:lpstr>Calibri Light</vt:lpstr>
      <vt:lpstr>Courier New</vt:lpstr>
      <vt:lpstr>Тема Office</vt:lpstr>
      <vt:lpstr>Java 4 WEB </vt:lpstr>
      <vt:lpstr>Lesson goals</vt:lpstr>
      <vt:lpstr>Flyway</vt:lpstr>
      <vt:lpstr>Flyway. Gradle plugin</vt:lpstr>
      <vt:lpstr>Flyway. Java API: Spring Boot</vt:lpstr>
      <vt:lpstr>Flyway. Java API: Spring Boot</vt:lpstr>
      <vt:lpstr>Flyway. Java API. Spring Framework</vt:lpstr>
      <vt:lpstr>Flyway. Versioned migrations</vt:lpstr>
      <vt:lpstr>Flyway. Repeatable migrations</vt:lpstr>
      <vt:lpstr>Flyway. SQL Migrations</vt:lpstr>
      <vt:lpstr>Flyway. Java Migrations</vt:lpstr>
      <vt:lpstr>Spring Security</vt:lpstr>
      <vt:lpstr>InMemory Authentication</vt:lpstr>
      <vt:lpstr>User Details Service</vt:lpstr>
      <vt:lpstr>User Details Service</vt:lpstr>
      <vt:lpstr>Custom Authentication Provider</vt:lpstr>
      <vt:lpstr>Custom Authentication Provider</vt:lpstr>
      <vt:lpstr>Remember Me</vt:lpstr>
      <vt:lpstr>Literature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418</cp:revision>
  <dcterms:created xsi:type="dcterms:W3CDTF">2017-10-01T09:22:06Z</dcterms:created>
  <dcterms:modified xsi:type="dcterms:W3CDTF">2019-03-10T16:46:22Z</dcterms:modified>
</cp:coreProperties>
</file>