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8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4" r:id="rId22"/>
    <p:sldId id="27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70933"/>
  </p:normalViewPr>
  <p:slideViewPr>
    <p:cSldViewPr snapToGrid="0" snapToObjects="1">
      <p:cViewPr varScale="1">
        <p:scale>
          <a:sx n="138" d="100"/>
          <a:sy n="138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dirty="0"/>
              <a:t>Write integration tests after unit tests and if unit tests are not enough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dirty="0"/>
              <a:t>Longer evaluation time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Ability to test multiple units during single test case(example user registration flow)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pring-security-integration-tests" TargetMode="External"/><Relationship Id="rId3" Type="http://schemas.openxmlformats.org/officeDocument/2006/relationships/hyperlink" Target="http://www.baeldung.com/spring-webappconfiguration" TargetMode="External"/><Relationship Id="rId7" Type="http://schemas.openxmlformats.org/officeDocument/2006/relationships/hyperlink" Target="https://docs.spring.io/spring-boot/docs/current/reference/html/boot-features-testing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spring.io/spring/docs/current/spring-framework-reference/testing.html" TargetMode="External"/><Relationship Id="rId5" Type="http://schemas.openxmlformats.org/officeDocument/2006/relationships/hyperlink" Target="http://www.baeldung.com/spring-boot-testing" TargetMode="External"/><Relationship Id="rId4" Type="http://schemas.openxmlformats.org/officeDocument/2006/relationships/hyperlink" Target="http://www.baeldung.com/integration-testing-in-sp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Code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WebApp Context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53478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1000" dirty="0" err="1">
                <a:solidFill>
                  <a:srgbClr val="808000"/>
                </a:solidFill>
                <a:highlight>
                  <a:srgbClr val="FFFFFF"/>
                </a:highlight>
              </a:rPr>
              <a:t>ContextConfiguration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(classes = {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SimpleContextConfig.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WebConfig.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1000" dirty="0" err="1">
                <a:solidFill>
                  <a:srgbClr val="808000"/>
                </a:solidFill>
                <a:highlight>
                  <a:srgbClr val="FFFFFF"/>
                </a:highlight>
              </a:rPr>
              <a:t>WebAppConfiguration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UserControllerWebContextTest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1000" dirty="0" err="1">
                <a:solidFill>
                  <a:srgbClr val="808000"/>
                </a:solidFill>
                <a:highlight>
                  <a:srgbClr val="FFFFFF"/>
                </a:highlight>
              </a:rPr>
              <a:t>Autowired</a:t>
            </a: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 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private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WebApplicationContext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private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MockMvc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1000" dirty="0" err="1">
                <a:solidFill>
                  <a:srgbClr val="808000"/>
                </a:solidFill>
                <a:highlight>
                  <a:srgbClr val="FFFFFF"/>
                </a:highlight>
              </a:rPr>
              <a:t>BeforeMethod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setUp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 { 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MockMvcBuilders.</a:t>
            </a:r>
            <a:r>
              <a:rPr lang="en" sz="10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webAppContextSetup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).build(); 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347854" y="1152475"/>
            <a:ext cx="37961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testServletContextInitialized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.getServletContext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assertNotNull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testServletContextIsMockContext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.getServletContext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assertTrue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instanceof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MockServletContext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0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testServletContextHasBean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.getServletContext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assertNotNull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wac</a:t>
            </a:r>
            <a:r>
              <a:rPr lang="en" sz="1000" dirty="0" err="1">
                <a:solidFill>
                  <a:schemeClr val="dk1"/>
                </a:solidFill>
                <a:highlight>
                  <a:srgbClr val="FFFFFF"/>
                </a:highlight>
              </a:rPr>
              <a:t>.getBean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10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userController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 Test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testRegistration() </a:t>
            </a: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.perform(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"/users/save"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    .param(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"login"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"batman"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    .param(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"bruce_wayne"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).andExpect(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().isOk());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 b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.perform(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"/users/batman"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)).andDo(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MockMvcResultHandlers.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).andExpect(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().isOk())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.andExpect(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content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().contentType(MediaType.</a:t>
            </a:r>
            <a:r>
              <a:rPr lang="en" sz="1000" b="1" i="1">
                <a:solidFill>
                  <a:srgbClr val="660E7A"/>
                </a:solidFill>
                <a:highlight>
                  <a:srgbClr val="FFFFFF"/>
                </a:highlight>
              </a:rPr>
              <a:t>APPLICATION_JSON_UTF8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.andExpect(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jsonPath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"$.login"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).exists())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.andExpect(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jsonPath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"$.password"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).exists());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A428-0907-B448-BF10-4B4A301B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Context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9E0FE-D821-9F4A-9AD2-E27B0BC52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Pros:</a:t>
            </a:r>
          </a:p>
          <a:p>
            <a:r>
              <a:rPr lang="en-US" dirty="0">
                <a:solidFill>
                  <a:schemeClr val="tx1"/>
                </a:solidFill>
              </a:rPr>
              <a:t>Run only configured context</a:t>
            </a:r>
          </a:p>
          <a:p>
            <a:r>
              <a:rPr lang="en-US" dirty="0">
                <a:solidFill>
                  <a:schemeClr val="tx1"/>
                </a:solidFill>
              </a:rPr>
              <a:t>Allow to test different levels of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Flexibility in configuration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Cons:</a:t>
            </a:r>
          </a:p>
          <a:p>
            <a:r>
              <a:rPr lang="en-US" dirty="0">
                <a:solidFill>
                  <a:schemeClr val="tx1"/>
                </a:solidFill>
              </a:rPr>
              <a:t>Hard to configure</a:t>
            </a:r>
          </a:p>
          <a:p>
            <a:r>
              <a:rPr lang="en-US" dirty="0">
                <a:solidFill>
                  <a:schemeClr val="tx1"/>
                </a:solidFill>
              </a:rPr>
              <a:t>Longer initial startup comparing to unit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0C6F-F005-9244-B934-FEC4372917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482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9EB-031A-A847-8207-F887698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Configured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A4CD-8157-3B41-B056-25ACE9BD5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JsonTest</a:t>
            </a:r>
            <a:r>
              <a:rPr lang="en-US" dirty="0"/>
              <a:t> - JSON serialization and deserialization is working as expected</a:t>
            </a:r>
          </a:p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Spring MVC controllers are working as expected</a:t>
            </a:r>
          </a:p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test JPA functional</a:t>
            </a:r>
          </a:p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JdbcTest</a:t>
            </a:r>
            <a:r>
              <a:rPr lang="en-US" dirty="0"/>
              <a:t> – similar to @</a:t>
            </a:r>
            <a:r>
              <a:rPr lang="en-US" dirty="0" err="1"/>
              <a:t>DataJpaTest</a:t>
            </a:r>
            <a:r>
              <a:rPr lang="en-US" dirty="0"/>
              <a:t> but is for tests that require only a </a:t>
            </a:r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978F-BCFE-D44D-BE7F-80B4F1529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83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Tests 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@SpringBootApplication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BootApplication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SpringApplication.</a:t>
            </a:r>
            <a:r>
              <a:rPr lang="en" sz="900" i="1">
                <a:solidFill>
                  <a:schemeClr val="dk1"/>
                </a:solidFill>
                <a:highlight>
                  <a:srgbClr val="FFFFFF"/>
                </a:highlight>
              </a:rPr>
              <a:t>run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(BootApplication.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args);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@SpringBootTest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BootApplicationTest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testContextInitialized()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Data JPA Test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800" dirty="0" err="1">
                <a:solidFill>
                  <a:srgbClr val="808000"/>
                </a:solidFill>
                <a:highlight>
                  <a:srgbClr val="FFFFFF"/>
                </a:highlight>
              </a:rPr>
              <a:t>SpringBootTest</a:t>
            </a:r>
            <a:endParaRPr sz="8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UserRepositoryTest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800" dirty="0" err="1">
                <a:solidFill>
                  <a:srgbClr val="808000"/>
                </a:solidFill>
                <a:highlight>
                  <a:srgbClr val="FFFFFF"/>
                </a:highlight>
              </a:rPr>
              <a:t>Autowired</a:t>
            </a:r>
            <a:r>
              <a:rPr lang="en" sz="800" dirty="0">
                <a:solidFill>
                  <a:srgbClr val="808000"/>
                </a:solidFill>
                <a:highlight>
                  <a:srgbClr val="FFFFFF"/>
                </a:highlight>
              </a:rPr>
              <a:t>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UserRepository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8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8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testCrud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List&lt;User&gt; users =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StreamSupport.</a:t>
            </a:r>
            <a:r>
              <a:rPr lang="en" sz="8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stream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.findAll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spliterator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(),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    .collect(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Collectors.</a:t>
            </a:r>
            <a:r>
              <a:rPr lang="en" sz="8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toList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assertTrue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users.isEmpty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.save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createUser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b="1" dirty="0">
                <a:solidFill>
                  <a:srgbClr val="008000"/>
                </a:solidFill>
                <a:highlight>
                  <a:srgbClr val="FFFFFF"/>
                </a:highlight>
              </a:rPr>
              <a:t>"batman"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8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8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bruce_wayne</a:t>
            </a:r>
            <a:r>
              <a:rPr lang="en" sz="8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assertTrue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.findById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800" b="1" dirty="0">
                <a:solidFill>
                  <a:srgbClr val="008000"/>
                </a:solidFill>
                <a:highlight>
                  <a:srgbClr val="FFFFFF"/>
                </a:highlight>
              </a:rPr>
              <a:t>"batman"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isPresent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User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createUser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(String login, String password) {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User user =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User();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user.setLogin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(login);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user.setPassword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(password);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user;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MockBean example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SpringBootTest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BootApplicationTest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MockBean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Autowired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BeforeMethod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setUp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User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mockUser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mock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User.</a:t>
            </a:r>
            <a:r>
              <a:rPr lang="en" sz="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when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mockUser.getLogin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thenReturn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"flash"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when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mockUser.getPassword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thenReturn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9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barry_allen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when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.findById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eq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"flash"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))).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thenReturn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Optional.</a:t>
            </a:r>
            <a:r>
              <a:rPr lang="en" sz="9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of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mockUser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testMockBean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assertTrue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.findById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"flash"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isPresent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MockMvc Example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-US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SpringBootTest</a:t>
            </a:r>
            <a:endParaRPr lang="en-US"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-US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AutoConfigureMockMvc</a:t>
            </a:r>
            <a:endParaRPr lang="en-US"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US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UserControllerTest</a:t>
            </a: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US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</a:t>
            </a: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Autowired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Autowired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MockMvc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" sz="900" dirty="0" err="1">
                <a:solidFill>
                  <a:srgbClr val="808000"/>
                </a:solidFill>
                <a:highlight>
                  <a:srgbClr val="FFFFFF"/>
                </a:highlight>
              </a:rPr>
              <a:t>AfterMethod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tearDown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.deleteAll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9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testSave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.perform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"/users/save"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param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"login"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"batman"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param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9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bruce_wayne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andExpect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i="1" dirty="0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lang="en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isOk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BA4F-134F-E849-8D6C-DD2ED1F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err="1"/>
              <a:t>SpringBootTest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5376-D717-E146-A817-2D10A5BA0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Pros:</a:t>
            </a:r>
          </a:p>
          <a:p>
            <a:r>
              <a:rPr lang="en-US" dirty="0">
                <a:solidFill>
                  <a:schemeClr val="tx1"/>
                </a:solidFill>
              </a:rPr>
              <a:t>Easy to configure</a:t>
            </a:r>
          </a:p>
          <a:p>
            <a:r>
              <a:rPr lang="en-US" dirty="0">
                <a:solidFill>
                  <a:schemeClr val="tx1"/>
                </a:solidFill>
              </a:rPr>
              <a:t>Run real application for testing</a:t>
            </a:r>
          </a:p>
          <a:p>
            <a:r>
              <a:rPr lang="en-US" dirty="0">
                <a:solidFill>
                  <a:schemeClr val="tx1"/>
                </a:solidFill>
              </a:rPr>
              <a:t>Share Spring context between test cases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Cons:</a:t>
            </a:r>
          </a:p>
          <a:p>
            <a:r>
              <a:rPr lang="en-US" dirty="0">
                <a:solidFill>
                  <a:schemeClr val="tx1"/>
                </a:solidFill>
              </a:rPr>
              <a:t>Require more attention from developer between different test cases</a:t>
            </a:r>
          </a:p>
          <a:p>
            <a:r>
              <a:rPr lang="en-US" dirty="0">
                <a:solidFill>
                  <a:schemeClr val="tx1"/>
                </a:solidFill>
              </a:rPr>
              <a:t>Long initial startup (and longer with growing code base)</a:t>
            </a:r>
          </a:p>
          <a:p>
            <a:r>
              <a:rPr lang="en-US" dirty="0">
                <a:solidFill>
                  <a:schemeClr val="tx1"/>
                </a:solidFill>
              </a:rPr>
              <a:t>Harder to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2DCC-3C91-E44C-9EA2-18684A08D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6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25125" y="885950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tests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Context tests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 Integration tests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Profiles Example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@SpringBootTest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@ActiveProfiles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"test"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//@ActiveProfiles("dev")</a:t>
            </a:r>
            <a:endParaRPr sz="9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ProfilesTest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ProfileComponent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profileComponent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testProfileComponent()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i="1">
                <a:solidFill>
                  <a:schemeClr val="dk1"/>
                </a:solidFill>
                <a:highlight>
                  <a:srgbClr val="FFFFFF"/>
                </a:highlight>
              </a:rPr>
              <a:t>assertEquals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profileComponent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.getMessage(), 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"TEST_PROFILE"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//        assertEquals(profileComponent.getMessage(), "DEV_PROFILE");</a:t>
            </a:r>
            <a:endParaRPr sz="9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WebAppConfiguration in Spring Tests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Integration Testing in Spring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Testing in Spring Boot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Spring Framework Testing Documentation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Spring Boot Testing Documentation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Spring Security Testing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Dependencies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build.gradle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80450" y="724075"/>
            <a:ext cx="4440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050" dirty="0"/>
              <a:t>apply </a:t>
            </a:r>
            <a:r>
              <a:rPr lang="en-US" sz="1050" b="1" dirty="0">
                <a:solidFill>
                  <a:srgbClr val="008000"/>
                </a:solidFill>
              </a:rPr>
              <a:t>plugin</a:t>
            </a:r>
            <a:r>
              <a:rPr lang="en-US" sz="1050" dirty="0"/>
              <a:t>: </a:t>
            </a:r>
            <a:r>
              <a:rPr lang="en-US" sz="1050" b="1" dirty="0">
                <a:solidFill>
                  <a:srgbClr val="008000"/>
                </a:solidFill>
              </a:rPr>
              <a:t>'java'</a:t>
            </a:r>
            <a:br>
              <a:rPr lang="en-US" sz="1050" b="1" dirty="0">
                <a:solidFill>
                  <a:srgbClr val="008000"/>
                </a:solidFill>
              </a:rPr>
            </a:b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dirty="0" err="1"/>
              <a:t>sourceCompatibility</a:t>
            </a:r>
            <a:r>
              <a:rPr lang="en-US" sz="1050" dirty="0"/>
              <a:t> = JavaVersion.</a:t>
            </a:r>
            <a:r>
              <a:rPr lang="en-US" sz="1050" b="1" i="1" dirty="0">
                <a:solidFill>
                  <a:srgbClr val="660E7A"/>
                </a:solidFill>
              </a:rPr>
              <a:t>VERSION_11</a:t>
            </a:r>
            <a:br>
              <a:rPr lang="en-US" sz="1050" b="1" i="1" dirty="0">
                <a:solidFill>
                  <a:srgbClr val="660E7A"/>
                </a:solidFill>
              </a:rPr>
            </a:br>
            <a:br>
              <a:rPr lang="en-US" sz="1050" b="1" i="1" dirty="0">
                <a:solidFill>
                  <a:srgbClr val="660E7A"/>
                </a:solidFill>
              </a:rPr>
            </a:br>
            <a:r>
              <a:rPr lang="en-US" sz="1050" dirty="0"/>
              <a:t>repositories {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mavenCentral</a:t>
            </a:r>
            <a:r>
              <a:rPr lang="en-US" sz="1050" dirty="0"/>
              <a:t>()</a:t>
            </a:r>
            <a:br>
              <a:rPr lang="en-US" sz="1050" dirty="0"/>
            </a:br>
            <a:r>
              <a:rPr lang="en-US" sz="1050" dirty="0"/>
              <a:t>}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dependencies {</a:t>
            </a:r>
            <a:br>
              <a:rPr lang="en-US" sz="1050" dirty="0"/>
            </a:br>
            <a:r>
              <a:rPr lang="en-US" sz="1050" dirty="0"/>
              <a:t>    compile </a:t>
            </a:r>
            <a:r>
              <a:rPr lang="en-US" sz="1050" b="1" dirty="0">
                <a:solidFill>
                  <a:srgbClr val="008000"/>
                </a:solidFill>
              </a:rPr>
              <a:t>"org.spring.boot:boot-starter-web:2.1.4.RELEASE"</a:t>
            </a: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b="1" dirty="0">
                <a:solidFill>
                  <a:srgbClr val="008000"/>
                </a:solidFill>
              </a:rPr>
              <a:t>    </a:t>
            </a:r>
            <a:r>
              <a:rPr lang="en-US" sz="1050" dirty="0"/>
              <a:t>compile </a:t>
            </a:r>
            <a:r>
              <a:rPr lang="en-US" sz="1050" b="1" dirty="0">
                <a:solidFill>
                  <a:srgbClr val="008000"/>
                </a:solidFill>
              </a:rPr>
              <a:t>"org.spring.boot:boot-starter-test:2.1.4.RELEASE"</a:t>
            </a: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b="1" dirty="0">
                <a:solidFill>
                  <a:srgbClr val="008000"/>
                </a:solidFill>
              </a:rPr>
              <a:t>    </a:t>
            </a:r>
            <a:r>
              <a:rPr lang="en-US" sz="1050" dirty="0"/>
              <a:t>compile </a:t>
            </a:r>
            <a:r>
              <a:rPr lang="en-US" sz="1050" b="1" dirty="0">
                <a:solidFill>
                  <a:srgbClr val="008000"/>
                </a:solidFill>
              </a:rPr>
              <a:t>"org.spring.boot:boot-starter-data-jpa:2.1.4.RELEASE"</a:t>
            </a:r>
            <a:br>
              <a:rPr lang="en-US" sz="1050" b="1" dirty="0">
                <a:solidFill>
                  <a:srgbClr val="008000"/>
                </a:solidFill>
              </a:rPr>
            </a:b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b="1" dirty="0">
                <a:solidFill>
                  <a:srgbClr val="008000"/>
                </a:solidFill>
              </a:rPr>
              <a:t>    </a:t>
            </a:r>
            <a:r>
              <a:rPr lang="en-US" sz="1050" dirty="0" err="1"/>
              <a:t>testCompile</a:t>
            </a:r>
            <a:r>
              <a:rPr lang="en-US" sz="1050" dirty="0"/>
              <a:t> </a:t>
            </a:r>
            <a:r>
              <a:rPr lang="en-US" sz="1050" b="1" dirty="0">
                <a:solidFill>
                  <a:srgbClr val="008000"/>
                </a:solidFill>
              </a:rPr>
              <a:t>"org.testng:testng:6.14.2"</a:t>
            </a: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b="1" dirty="0">
                <a:solidFill>
                  <a:srgbClr val="008000"/>
                </a:solidFill>
              </a:rPr>
              <a:t>    </a:t>
            </a:r>
            <a:r>
              <a:rPr lang="en-US" sz="1050" dirty="0" err="1"/>
              <a:t>testCompile</a:t>
            </a:r>
            <a:r>
              <a:rPr lang="en-US" sz="1050" dirty="0"/>
              <a:t> </a:t>
            </a:r>
            <a:r>
              <a:rPr lang="en-US" sz="1050" b="1" dirty="0">
                <a:solidFill>
                  <a:srgbClr val="008000"/>
                </a:solidFill>
              </a:rPr>
              <a:t>"org.mockito:mockito-core:2.26.0"</a:t>
            </a: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b="1" dirty="0">
                <a:solidFill>
                  <a:srgbClr val="008000"/>
                </a:solidFill>
              </a:rPr>
              <a:t>    </a:t>
            </a:r>
            <a:r>
              <a:rPr lang="en-US" sz="1050" dirty="0"/>
              <a:t>runtime </a:t>
            </a:r>
            <a:r>
              <a:rPr lang="en-US" sz="1050" b="1" dirty="0">
                <a:solidFill>
                  <a:srgbClr val="008000"/>
                </a:solidFill>
              </a:rPr>
              <a:t>"com.h2database:h2:1.4.196"</a:t>
            </a:r>
            <a:br>
              <a:rPr lang="en-US" sz="1050" b="1" dirty="0">
                <a:solidFill>
                  <a:srgbClr val="008000"/>
                </a:solidFill>
              </a:rPr>
            </a:br>
            <a:r>
              <a:rPr lang="en-US" sz="1050" dirty="0"/>
              <a:t>}</a:t>
            </a:r>
            <a:br>
              <a:rPr lang="en-US" sz="1050" dirty="0"/>
            </a:br>
            <a:endParaRPr sz="11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Tests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test example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ContextTest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testContextInitialized()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configuration example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@ContextConfiguration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(classes = SimpleContextConfig.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InMemoryUserRepositoryTest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extends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11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UserRepository </a:t>
            </a: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1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testRepositoryType()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</a:rPr>
              <a:t>assertEquals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.repositoryType(),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StorageType.</a:t>
            </a:r>
            <a:r>
              <a:rPr lang="en" sz="1100" b="1" i="1">
                <a:solidFill>
                  <a:srgbClr val="660E7A"/>
                </a:solidFill>
                <a:highlight>
                  <a:srgbClr val="FFFFFF"/>
                </a:highlight>
              </a:rPr>
              <a:t>IN_MEMORY</a:t>
            </a:r>
            <a:endParaRPr sz="1100" b="1" i="1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040100" y="1152475"/>
            <a:ext cx="47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Context example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Context example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@ContextConfiguration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(classes = {SimpleContextConfig.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WebConfig.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808000"/>
                </a:solidFill>
                <a:highlight>
                  <a:srgbClr val="FFFFFF"/>
                </a:highlight>
              </a:rPr>
              <a:t>@WebAppConfiguration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UserControllerTest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AbstractTestNGSpringContextTests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@Autowired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UserController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userController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@Autowired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UserRepository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MockMvc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@BeforeMethod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setUp() {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mockMvc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= MockMvcBuilders.</a:t>
            </a:r>
            <a:r>
              <a:rPr lang="en" sz="900" i="1">
                <a:solidFill>
                  <a:schemeClr val="dk1"/>
                </a:solidFill>
                <a:highlight>
                  <a:srgbClr val="FFFFFF"/>
                </a:highlight>
              </a:rPr>
              <a:t>standaloneSetup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userController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).build();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@AfterMethod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tearDown() {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.deleteAll();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testSave()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 b="1">
                <a:solidFill>
                  <a:srgbClr val="660E7A"/>
                </a:solidFill>
                <a:highlight>
                  <a:srgbClr val="FFFFFF"/>
                </a:highlight>
              </a:rPr>
              <a:t>mockMvc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.perform(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900" i="1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"/users/save"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    .param(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"login"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"batman"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    .param(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 b="1">
                <a:solidFill>
                  <a:srgbClr val="008000"/>
                </a:solidFill>
                <a:highlight>
                  <a:srgbClr val="FFFFFF"/>
                </a:highlight>
              </a:rPr>
              <a:t>"bruce_wayne"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).andExpect(</a:t>
            </a:r>
            <a:r>
              <a:rPr lang="en" sz="900" i="1">
                <a:solidFill>
                  <a:schemeClr val="dk1"/>
                </a:solidFill>
                <a:highlight>
                  <a:srgbClr val="FFFFFF"/>
                </a:highlight>
              </a:rPr>
              <a:t>status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().isOk());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WebConfig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@ComponentScan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(basePackages = </a:t>
            </a:r>
            <a:r>
              <a:rPr lang="en" sz="1000" b="1">
                <a:solidFill>
                  <a:srgbClr val="008000"/>
                </a:solidFill>
                <a:highlight>
                  <a:srgbClr val="FFFFFF"/>
                </a:highlight>
              </a:rPr>
              <a:t>"io.testsgh.contexttest.web"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@EnableWebMvc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WebConfig </a:t>
            </a: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WebMvcConfigurer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configureMessageConverters(List&lt;HttpMessageConverter&lt;?&gt;&gt; converters)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    converters.add(</a:t>
            </a:r>
            <a:r>
              <a:rPr lang="en" sz="10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MappingJackson2HttpMessageConverter()) 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1203</Words>
  <Application>Microsoft Macintosh PowerPoint</Application>
  <PresentationFormat>On-screen Show (16:9)</PresentationFormat>
  <Paragraphs>284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Integration Code Testing</vt:lpstr>
      <vt:lpstr>Contents</vt:lpstr>
      <vt:lpstr>Dependencies</vt:lpstr>
      <vt:lpstr>Context Tests</vt:lpstr>
      <vt:lpstr>Context test example</vt:lpstr>
      <vt:lpstr>Context configuration example</vt:lpstr>
      <vt:lpstr>Mock Context example</vt:lpstr>
      <vt:lpstr>Web Context example</vt:lpstr>
      <vt:lpstr>WebConfig</vt:lpstr>
      <vt:lpstr>Mock WebApp Context</vt:lpstr>
      <vt:lpstr>User Registration Test</vt:lpstr>
      <vt:lpstr>Pros and Cons of Context Tests</vt:lpstr>
      <vt:lpstr>Auto Configured tests</vt:lpstr>
      <vt:lpstr>Spring Boot Tests </vt:lpstr>
      <vt:lpstr>Simple example</vt:lpstr>
      <vt:lpstr>Spring Boot Data JPA Test</vt:lpstr>
      <vt:lpstr>MockBean example</vt:lpstr>
      <vt:lpstr>MockMvc Example</vt:lpstr>
      <vt:lpstr>Pros and Cons of SpringBootTest</vt:lpstr>
      <vt:lpstr>Profiles Example</vt:lpstr>
      <vt:lpstr>Q &amp; A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Code Testing</dc:title>
  <cp:lastModifiedBy>Vasya Rudas</cp:lastModifiedBy>
  <cp:revision>11</cp:revision>
  <dcterms:modified xsi:type="dcterms:W3CDTF">2019-04-07T13:57:50Z</dcterms:modified>
</cp:coreProperties>
</file>