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7" r:id="rId3"/>
    <p:sldId id="453" r:id="rId4"/>
    <p:sldId id="480" r:id="rId5"/>
    <p:sldId id="460" r:id="rId6"/>
    <p:sldId id="467" r:id="rId7"/>
    <p:sldId id="454" r:id="rId8"/>
    <p:sldId id="473" r:id="rId9"/>
    <p:sldId id="481" r:id="rId10"/>
    <p:sldId id="484" r:id="rId11"/>
    <p:sldId id="497" r:id="rId12"/>
    <p:sldId id="485" r:id="rId13"/>
    <p:sldId id="486" r:id="rId14"/>
    <p:sldId id="487" r:id="rId15"/>
    <p:sldId id="482" r:id="rId16"/>
    <p:sldId id="483" r:id="rId17"/>
    <p:sldId id="488" r:id="rId18"/>
    <p:sldId id="489" r:id="rId19"/>
    <p:sldId id="490" r:id="rId20"/>
    <p:sldId id="492" r:id="rId21"/>
    <p:sldId id="496" r:id="rId22"/>
    <p:sldId id="493" r:id="rId23"/>
    <p:sldId id="494" r:id="rId24"/>
    <p:sldId id="498" r:id="rId25"/>
    <p:sldId id="280" r:id="rId26"/>
    <p:sldId id="478"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озділ за замовчуванням" id="{C8ABDFF4-75E7-48EA-B54A-79CB5B90F1E4}">
          <p14:sldIdLst>
            <p14:sldId id="256"/>
            <p14:sldId id="337"/>
          </p14:sldIdLst>
        </p14:section>
        <p14:section name="MVC Pattern" id="{A0F0B5B4-4A6F-4ABE-A83F-8F245A0FF057}">
          <p14:sldIdLst>
            <p14:sldId id="453"/>
            <p14:sldId id="480"/>
            <p14:sldId id="460"/>
            <p14:sldId id="467"/>
          </p14:sldIdLst>
        </p14:section>
        <p14:section name="Spring MVC" id="{60CD0A20-0FD5-4312-8749-86C41CE00082}">
          <p14:sldIdLst>
            <p14:sldId id="454"/>
          </p14:sldIdLst>
        </p14:section>
        <p14:section name="Spring MVC Config" id="{360E990A-D254-4DDE-B1C0-CD7DBD14A300}">
          <p14:sldIdLst>
            <p14:sldId id="473"/>
            <p14:sldId id="481"/>
          </p14:sldIdLst>
        </p14:section>
        <p14:section name="Spring MVC Controllers" id="{E2516CD5-8463-4DBA-BD11-21314DD094A7}">
          <p14:sldIdLst>
            <p14:sldId id="484"/>
            <p14:sldId id="497"/>
            <p14:sldId id="485"/>
            <p14:sldId id="486"/>
            <p14:sldId id="487"/>
            <p14:sldId id="482"/>
          </p14:sldIdLst>
        </p14:section>
        <p14:section name="Message Converters" id="{6DB84FDC-B44D-4716-B37E-C4F430B1F196}">
          <p14:sldIdLst>
            <p14:sldId id="483"/>
            <p14:sldId id="488"/>
            <p14:sldId id="489"/>
            <p14:sldId id="490"/>
          </p14:sldIdLst>
        </p14:section>
        <p14:section name="Interceptors" id="{78ABD805-4262-4F18-A22B-78D12620507D}">
          <p14:sldIdLst>
            <p14:sldId id="492"/>
            <p14:sldId id="496"/>
            <p14:sldId id="493"/>
          </p14:sldIdLst>
        </p14:section>
        <p14:section name="Controller Advice" id="{49B8A65A-2714-4697-BF2C-6C3E4A0CCB11}">
          <p14:sldIdLst>
            <p14:sldId id="494"/>
            <p14:sldId id="498"/>
          </p14:sldIdLst>
        </p14:section>
        <p14:section name="Literature" id="{F4306F46-AA62-4AA1-BA49-25DFD2D8502D}">
          <p14:sldIdLst>
            <p14:sldId id="280"/>
          </p14:sldIdLst>
        </p14:section>
        <p14:section name="Homework" id="{C1B73C71-1DCD-443B-B1A5-BA605A211032}">
          <p14:sldIdLst>
            <p14:sldId id="4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068" autoAdjust="0"/>
  </p:normalViewPr>
  <p:slideViewPr>
    <p:cSldViewPr snapToGrid="0">
      <p:cViewPr varScale="1">
        <p:scale>
          <a:sx n="115" d="100"/>
          <a:sy n="115" d="100"/>
        </p:scale>
        <p:origin x="13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ksandr Kucher" userId="fab28e3256927851" providerId="LiveId" clId="{ABDC4F82-5428-4B0F-B2FA-C13BA75DD5D9}"/>
    <pc:docChg chg="custSel addSld delSld modSld">
      <pc:chgData name="Oleksandr Kucher" userId="fab28e3256927851" providerId="LiveId" clId="{ABDC4F82-5428-4B0F-B2FA-C13BA75DD5D9}" dt="2018-02-05T00:41:41.683" v="10" actId="2696"/>
      <pc:docMkLst>
        <pc:docMk/>
      </pc:docMkLst>
      <pc:sldChg chg="modSp add">
        <pc:chgData name="Oleksandr Kucher" userId="fab28e3256927851" providerId="LiveId" clId="{ABDC4F82-5428-4B0F-B2FA-C13BA75DD5D9}" dt="2018-02-05T00:41:39.245" v="9" actId="6549"/>
        <pc:sldMkLst>
          <pc:docMk/>
          <pc:sldMk cId="2113383468" sldId="478"/>
        </pc:sldMkLst>
        <pc:spChg chg="mod">
          <ac:chgData name="Oleksandr Kucher" userId="fab28e3256927851" providerId="LiveId" clId="{ABDC4F82-5428-4B0F-B2FA-C13BA75DD5D9}" dt="2018-02-05T00:41:37.542" v="8" actId="6549"/>
          <ac:spMkLst>
            <pc:docMk/>
            <pc:sldMk cId="2113383468" sldId="478"/>
            <ac:spMk id="2" creationId="{00000000-0000-0000-0000-000000000000}"/>
          </ac:spMkLst>
        </pc:spChg>
        <pc:spChg chg="mod">
          <ac:chgData name="Oleksandr Kucher" userId="fab28e3256927851" providerId="LiveId" clId="{ABDC4F82-5428-4B0F-B2FA-C13BA75DD5D9}" dt="2018-02-05T00:41:39.245" v="9" actId="6549"/>
          <ac:spMkLst>
            <pc:docMk/>
            <pc:sldMk cId="2113383468" sldId="478"/>
            <ac:spMk id="3" creationId="{00000000-0000-0000-0000-000000000000}"/>
          </ac:spMkLst>
        </pc:spChg>
      </pc:sldChg>
    </pc:docChg>
  </pc:docChgLst>
  <pc:docChgLst>
    <pc:chgData name="Oleksandr Kucher" userId="fab28e3256927851" providerId="LiveId" clId="{C993C6FC-B156-417B-AACA-0007D522C365}"/>
    <pc:docChg chg="undo custSel addSld delSld modSld sldOrd modSection">
      <pc:chgData name="Oleksandr Kucher" userId="fab28e3256927851" providerId="LiveId" clId="{C993C6FC-B156-417B-AACA-0007D522C365}" dt="2018-02-12T20:46:13.427" v="2189"/>
      <pc:docMkLst>
        <pc:docMk/>
      </pc:docMkLst>
      <pc:sldChg chg="modSp">
        <pc:chgData name="Oleksandr Kucher" userId="fab28e3256927851" providerId="LiveId" clId="{C993C6FC-B156-417B-AACA-0007D522C365}" dt="2018-02-11T17:54:48.041" v="1" actId="20577"/>
        <pc:sldMkLst>
          <pc:docMk/>
          <pc:sldMk cId="2005718398" sldId="256"/>
        </pc:sldMkLst>
        <pc:spChg chg="mod">
          <ac:chgData name="Oleksandr Kucher" userId="fab28e3256927851" providerId="LiveId" clId="{C993C6FC-B156-417B-AACA-0007D522C365}" dt="2018-02-11T17:54:48.041" v="1" actId="20577"/>
          <ac:spMkLst>
            <pc:docMk/>
            <pc:sldMk cId="2005718398" sldId="256"/>
            <ac:spMk id="3" creationId="{00000000-0000-0000-0000-000000000000}"/>
          </ac:spMkLst>
        </pc:spChg>
      </pc:sldChg>
      <pc:sldChg chg="modSp">
        <pc:chgData name="Oleksandr Kucher" userId="fab28e3256927851" providerId="LiveId" clId="{C993C6FC-B156-417B-AACA-0007D522C365}" dt="2018-02-11T21:55:46.119" v="957" actId="20577"/>
        <pc:sldMkLst>
          <pc:docMk/>
          <pc:sldMk cId="436694527" sldId="280"/>
        </pc:sldMkLst>
        <pc:spChg chg="mod">
          <ac:chgData name="Oleksandr Kucher" userId="fab28e3256927851" providerId="LiveId" clId="{C993C6FC-B156-417B-AACA-0007D522C365}" dt="2018-02-11T21:55:46.119" v="957" actId="20577"/>
          <ac:spMkLst>
            <pc:docMk/>
            <pc:sldMk cId="436694527" sldId="280"/>
            <ac:spMk id="3" creationId="{00000000-0000-0000-0000-000000000000}"/>
          </ac:spMkLst>
        </pc:spChg>
      </pc:sldChg>
      <pc:sldChg chg="modSp">
        <pc:chgData name="Oleksandr Kucher" userId="fab28e3256927851" providerId="LiveId" clId="{C993C6FC-B156-417B-AACA-0007D522C365}" dt="2018-02-11T22:19:21.519" v="1394" actId="6549"/>
        <pc:sldMkLst>
          <pc:docMk/>
          <pc:sldMk cId="2790554061" sldId="337"/>
        </pc:sldMkLst>
        <pc:spChg chg="mod">
          <ac:chgData name="Oleksandr Kucher" userId="fab28e3256927851" providerId="LiveId" clId="{C993C6FC-B156-417B-AACA-0007D522C365}" dt="2018-02-11T22:19:21.519" v="1394" actId="6549"/>
          <ac:spMkLst>
            <pc:docMk/>
            <pc:sldMk cId="2790554061" sldId="337"/>
            <ac:spMk id="3" creationId="{00000000-0000-0000-0000-000000000000}"/>
          </ac:spMkLst>
        </pc:spChg>
      </pc:sldChg>
      <pc:sldChg chg="modSp modNotesTx">
        <pc:chgData name="Oleksandr Kucher" userId="fab28e3256927851" providerId="LiveId" clId="{C993C6FC-B156-417B-AACA-0007D522C365}" dt="2018-02-11T20:11:54.868" v="253" actId="20577"/>
        <pc:sldMkLst>
          <pc:docMk/>
          <pc:sldMk cId="1710905042" sldId="453"/>
        </pc:sldMkLst>
        <pc:spChg chg="mod">
          <ac:chgData name="Oleksandr Kucher" userId="fab28e3256927851" providerId="LiveId" clId="{C993C6FC-B156-417B-AACA-0007D522C365}" dt="2018-02-11T20:05:14.774" v="208" actId="20577"/>
          <ac:spMkLst>
            <pc:docMk/>
            <pc:sldMk cId="1710905042" sldId="453"/>
            <ac:spMk id="2" creationId="{00000000-0000-0000-0000-000000000000}"/>
          </ac:spMkLst>
        </pc:spChg>
        <pc:spChg chg="mod">
          <ac:chgData name="Oleksandr Kucher" userId="fab28e3256927851" providerId="LiveId" clId="{C993C6FC-B156-417B-AACA-0007D522C365}" dt="2018-02-11T20:11:51.005" v="252" actId="27636"/>
          <ac:spMkLst>
            <pc:docMk/>
            <pc:sldMk cId="1710905042" sldId="453"/>
            <ac:spMk id="3" creationId="{00000000-0000-0000-0000-000000000000}"/>
          </ac:spMkLst>
        </pc:spChg>
      </pc:sldChg>
      <pc:sldChg chg="addSp delSp modSp">
        <pc:chgData name="Oleksandr Kucher" userId="fab28e3256927851" providerId="LiveId" clId="{C993C6FC-B156-417B-AACA-0007D522C365}" dt="2018-02-11T20:39:37.750" v="273" actId="20577"/>
        <pc:sldMkLst>
          <pc:docMk/>
          <pc:sldMk cId="657289568" sldId="454"/>
        </pc:sldMkLst>
        <pc:spChg chg="mod">
          <ac:chgData name="Oleksandr Kucher" userId="fab28e3256927851" providerId="LiveId" clId="{C993C6FC-B156-417B-AACA-0007D522C365}" dt="2018-02-11T20:39:37.750" v="273" actId="20577"/>
          <ac:spMkLst>
            <pc:docMk/>
            <pc:sldMk cId="657289568" sldId="454"/>
            <ac:spMk id="2" creationId="{00000000-0000-0000-0000-000000000000}"/>
          </ac:spMkLst>
        </pc:spChg>
        <pc:spChg chg="del mod">
          <ac:chgData name="Oleksandr Kucher" userId="fab28e3256927851" providerId="LiveId" clId="{C993C6FC-B156-417B-AACA-0007D522C365}" dt="2018-02-11T20:39:26.184" v="269" actId="20577"/>
          <ac:spMkLst>
            <pc:docMk/>
            <pc:sldMk cId="657289568" sldId="454"/>
            <ac:spMk id="3" creationId="{00000000-0000-0000-0000-000000000000}"/>
          </ac:spMkLst>
        </pc:spChg>
        <pc:picChg chg="add mod">
          <ac:chgData name="Oleksandr Kucher" userId="fab28e3256927851" providerId="LiveId" clId="{C993C6FC-B156-417B-AACA-0007D522C365}" dt="2018-02-11T20:39:33.736" v="270" actId="1076"/>
          <ac:picMkLst>
            <pc:docMk/>
            <pc:sldMk cId="657289568" sldId="454"/>
            <ac:picMk id="2050" creationId="{1F95E77F-1701-4377-83B3-87F3E3C6262A}"/>
          </ac:picMkLst>
        </pc:picChg>
      </pc:sldChg>
      <pc:sldChg chg="del">
        <pc:chgData name="Oleksandr Kucher" userId="fab28e3256927851" providerId="LiveId" clId="{C993C6FC-B156-417B-AACA-0007D522C365}" dt="2018-02-11T18:04:35.097" v="180" actId="2696"/>
        <pc:sldMkLst>
          <pc:docMk/>
          <pc:sldMk cId="3070587433" sldId="457"/>
        </pc:sldMkLst>
      </pc:sldChg>
      <pc:sldChg chg="del">
        <pc:chgData name="Oleksandr Kucher" userId="fab28e3256927851" providerId="LiveId" clId="{C993C6FC-B156-417B-AACA-0007D522C365}" dt="2018-02-11T18:04:46.914" v="183" actId="2696"/>
        <pc:sldMkLst>
          <pc:docMk/>
          <pc:sldMk cId="534881313" sldId="458"/>
        </pc:sldMkLst>
      </pc:sldChg>
      <pc:sldChg chg="del">
        <pc:chgData name="Oleksandr Kucher" userId="fab28e3256927851" providerId="LiveId" clId="{C993C6FC-B156-417B-AACA-0007D522C365}" dt="2018-02-11T18:04:47.859" v="184" actId="2696"/>
        <pc:sldMkLst>
          <pc:docMk/>
          <pc:sldMk cId="2985795285" sldId="459"/>
        </pc:sldMkLst>
      </pc:sldChg>
      <pc:sldChg chg="addSp delSp modSp">
        <pc:chgData name="Oleksandr Kucher" userId="fab28e3256927851" providerId="LiveId" clId="{C993C6FC-B156-417B-AACA-0007D522C365}" dt="2018-02-11T20:09:03.380" v="234" actId="27636"/>
        <pc:sldMkLst>
          <pc:docMk/>
          <pc:sldMk cId="2555027137" sldId="460"/>
        </pc:sldMkLst>
        <pc:spChg chg="mod">
          <ac:chgData name="Oleksandr Kucher" userId="fab28e3256927851" providerId="LiveId" clId="{C993C6FC-B156-417B-AACA-0007D522C365}" dt="2018-02-11T20:09:03.380" v="234" actId="27636"/>
          <ac:spMkLst>
            <pc:docMk/>
            <pc:sldMk cId="2555027137" sldId="460"/>
            <ac:spMk id="2" creationId="{00000000-0000-0000-0000-000000000000}"/>
          </ac:spMkLst>
        </pc:spChg>
        <pc:spChg chg="add del mod">
          <ac:chgData name="Oleksandr Kucher" userId="fab28e3256927851" providerId="LiveId" clId="{C993C6FC-B156-417B-AACA-0007D522C365}" dt="2018-02-11T20:07:59.070" v="225" actId="27636"/>
          <ac:spMkLst>
            <pc:docMk/>
            <pc:sldMk cId="2555027137" sldId="460"/>
            <ac:spMk id="5" creationId="{3D4CCF8F-B3D9-4F3C-938D-E728D00D82EF}"/>
          </ac:spMkLst>
        </pc:spChg>
        <pc:spChg chg="del">
          <ac:chgData name="Oleksandr Kucher" userId="fab28e3256927851" providerId="LiveId" clId="{C993C6FC-B156-417B-AACA-0007D522C365}" dt="2018-02-11T20:07:57.301" v="224" actId="478"/>
          <ac:spMkLst>
            <pc:docMk/>
            <pc:sldMk cId="2555027137" sldId="460"/>
            <ac:spMk id="3079" creationId="{00000000-0000-0000-0000-000000000000}"/>
          </ac:spMkLst>
        </pc:spChg>
        <pc:picChg chg="del">
          <ac:chgData name="Oleksandr Kucher" userId="fab28e3256927851" providerId="LiveId" clId="{C993C6FC-B156-417B-AACA-0007D522C365}" dt="2018-02-11T20:08:17.060" v="228" actId="478"/>
          <ac:picMkLst>
            <pc:docMk/>
            <pc:sldMk cId="2555027137" sldId="460"/>
            <ac:picMk id="4" creationId="{C366C3D8-B29B-4193-B774-7DFC28A0B6AD}"/>
          </ac:picMkLst>
        </pc:picChg>
        <pc:picChg chg="add mod">
          <ac:chgData name="Oleksandr Kucher" userId="fab28e3256927851" providerId="LiveId" clId="{C993C6FC-B156-417B-AACA-0007D522C365}" dt="2018-02-11T20:08:37.500" v="232" actId="1076"/>
          <ac:picMkLst>
            <pc:docMk/>
            <pc:sldMk cId="2555027137" sldId="460"/>
            <ac:picMk id="1026" creationId="{4AC9101A-6EAF-4B8F-8B24-C0159F01B362}"/>
          </ac:picMkLst>
        </pc:picChg>
        <pc:picChg chg="add mod">
          <ac:chgData name="Oleksandr Kucher" userId="fab28e3256927851" providerId="LiveId" clId="{C993C6FC-B156-417B-AACA-0007D522C365}" dt="2018-02-11T20:08:49.678" v="233" actId="1076"/>
          <ac:picMkLst>
            <pc:docMk/>
            <pc:sldMk cId="2555027137" sldId="460"/>
            <ac:picMk id="1028" creationId="{D6F531D7-F5CA-41A1-9485-A6BBBB712444}"/>
          </ac:picMkLst>
        </pc:picChg>
      </pc:sldChg>
      <pc:sldChg chg="del">
        <pc:chgData name="Oleksandr Kucher" userId="fab28e3256927851" providerId="LiveId" clId="{C993C6FC-B156-417B-AACA-0007D522C365}" dt="2018-02-11T18:04:44.112" v="181" actId="2696"/>
        <pc:sldMkLst>
          <pc:docMk/>
          <pc:sldMk cId="3729532236" sldId="461"/>
        </pc:sldMkLst>
      </pc:sldChg>
      <pc:sldChg chg="del">
        <pc:chgData name="Oleksandr Kucher" userId="fab28e3256927851" providerId="LiveId" clId="{C993C6FC-B156-417B-AACA-0007D522C365}" dt="2018-02-11T20:39:45.446" v="274" actId="2696"/>
        <pc:sldMkLst>
          <pc:docMk/>
          <pc:sldMk cId="2478408628" sldId="462"/>
        </pc:sldMkLst>
      </pc:sldChg>
      <pc:sldChg chg="del">
        <pc:chgData name="Oleksandr Kucher" userId="fab28e3256927851" providerId="LiveId" clId="{C993C6FC-B156-417B-AACA-0007D522C365}" dt="2018-02-11T20:39:48.672" v="275" actId="2696"/>
        <pc:sldMkLst>
          <pc:docMk/>
          <pc:sldMk cId="303669836" sldId="466"/>
        </pc:sldMkLst>
      </pc:sldChg>
      <pc:sldChg chg="modSp">
        <pc:chgData name="Oleksandr Kucher" userId="fab28e3256927851" providerId="LiveId" clId="{C993C6FC-B156-417B-AACA-0007D522C365}" dt="2018-02-11T20:09:08.229" v="235" actId="27636"/>
        <pc:sldMkLst>
          <pc:docMk/>
          <pc:sldMk cId="3781503911" sldId="467"/>
        </pc:sldMkLst>
        <pc:spChg chg="mod">
          <ac:chgData name="Oleksandr Kucher" userId="fab28e3256927851" providerId="LiveId" clId="{C993C6FC-B156-417B-AACA-0007D522C365}" dt="2018-02-11T20:09:08.229" v="235" actId="27636"/>
          <ac:spMkLst>
            <pc:docMk/>
            <pc:sldMk cId="3781503911" sldId="467"/>
            <ac:spMk id="2" creationId="{00000000-0000-0000-0000-000000000000}"/>
          </ac:spMkLst>
        </pc:spChg>
      </pc:sldChg>
      <pc:sldChg chg="del">
        <pc:chgData name="Oleksandr Kucher" userId="fab28e3256927851" providerId="LiveId" clId="{C993C6FC-B156-417B-AACA-0007D522C365}" dt="2018-02-11T18:04:45.559" v="182" actId="2696"/>
        <pc:sldMkLst>
          <pc:docMk/>
          <pc:sldMk cId="708802775" sldId="468"/>
        </pc:sldMkLst>
      </pc:sldChg>
      <pc:sldChg chg="del">
        <pc:chgData name="Oleksandr Kucher" userId="fab28e3256927851" providerId="LiveId" clId="{C993C6FC-B156-417B-AACA-0007D522C365}" dt="2018-02-11T18:04:49.452" v="185" actId="2696"/>
        <pc:sldMkLst>
          <pc:docMk/>
          <pc:sldMk cId="1658389503" sldId="469"/>
        </pc:sldMkLst>
      </pc:sldChg>
      <pc:sldChg chg="del">
        <pc:chgData name="Oleksandr Kucher" userId="fab28e3256927851" providerId="LiveId" clId="{C993C6FC-B156-417B-AACA-0007D522C365}" dt="2018-02-11T20:39:49.569" v="276" actId="2696"/>
        <pc:sldMkLst>
          <pc:docMk/>
          <pc:sldMk cId="407316947" sldId="470"/>
        </pc:sldMkLst>
      </pc:sldChg>
      <pc:sldChg chg="del">
        <pc:chgData name="Oleksandr Kucher" userId="fab28e3256927851" providerId="LiveId" clId="{C993C6FC-B156-417B-AACA-0007D522C365}" dt="2018-02-11T20:39:52.704" v="277" actId="2696"/>
        <pc:sldMkLst>
          <pc:docMk/>
          <pc:sldMk cId="3837749877" sldId="471"/>
        </pc:sldMkLst>
      </pc:sldChg>
      <pc:sldChg chg="del">
        <pc:chgData name="Oleksandr Kucher" userId="fab28e3256927851" providerId="LiveId" clId="{C993C6FC-B156-417B-AACA-0007D522C365}" dt="2018-02-11T20:49:01.513" v="323" actId="2696"/>
        <pc:sldMkLst>
          <pc:docMk/>
          <pc:sldMk cId="396492618" sldId="472"/>
        </pc:sldMkLst>
      </pc:sldChg>
      <pc:sldChg chg="addSp delSp modSp">
        <pc:chgData name="Oleksandr Kucher" userId="fab28e3256927851" providerId="LiveId" clId="{C993C6FC-B156-417B-AACA-0007D522C365}" dt="2018-02-11T20:45:46.805" v="309" actId="113"/>
        <pc:sldMkLst>
          <pc:docMk/>
          <pc:sldMk cId="2550906409" sldId="473"/>
        </pc:sldMkLst>
        <pc:spChg chg="mod">
          <ac:chgData name="Oleksandr Kucher" userId="fab28e3256927851" providerId="LiveId" clId="{C993C6FC-B156-417B-AACA-0007D522C365}" dt="2018-02-11T20:45:46.805" v="309" actId="113"/>
          <ac:spMkLst>
            <pc:docMk/>
            <pc:sldMk cId="2550906409" sldId="473"/>
            <ac:spMk id="2" creationId="{00000000-0000-0000-0000-000000000000}"/>
          </ac:spMkLst>
        </pc:spChg>
        <pc:spChg chg="add del mod">
          <ac:chgData name="Oleksandr Kucher" userId="fab28e3256927851" providerId="LiveId" clId="{C993C6FC-B156-417B-AACA-0007D522C365}" dt="2018-02-11T20:45:30.130" v="297" actId="113"/>
          <ac:spMkLst>
            <pc:docMk/>
            <pc:sldMk cId="2550906409" sldId="473"/>
            <ac:spMk id="4" creationId="{66A84F04-DEFD-46EF-9F5D-4A7B351F4AA3}"/>
          </ac:spMkLst>
        </pc:spChg>
        <pc:graphicFrameChg chg="del">
          <ac:chgData name="Oleksandr Kucher" userId="fab28e3256927851" providerId="LiveId" clId="{C993C6FC-B156-417B-AACA-0007D522C365}" dt="2018-02-11T20:40:15.914" v="296" actId="478"/>
          <ac:graphicFrameMkLst>
            <pc:docMk/>
            <pc:sldMk cId="2550906409" sldId="473"/>
            <ac:graphicFrameMk id="7" creationId="{91225396-0D8F-448A-B62F-7DFF76E2DCE6}"/>
          </ac:graphicFrameMkLst>
        </pc:graphicFrameChg>
        <pc:picChg chg="add mod">
          <ac:chgData name="Oleksandr Kucher" userId="fab28e3256927851" providerId="LiveId" clId="{C993C6FC-B156-417B-AACA-0007D522C365}" dt="2018-02-11T20:45:30.130" v="297" actId="113"/>
          <ac:picMkLst>
            <pc:docMk/>
            <pc:sldMk cId="2550906409" sldId="473"/>
            <ac:picMk id="5" creationId="{BD189EB1-0126-4DA5-9287-317EBF538378}"/>
          </ac:picMkLst>
        </pc:picChg>
      </pc:sldChg>
      <pc:sldChg chg="del">
        <pc:chgData name="Oleksandr Kucher" userId="fab28e3256927851" providerId="LiveId" clId="{C993C6FC-B156-417B-AACA-0007D522C365}" dt="2018-02-11T20:49:03.335" v="324" actId="2696"/>
        <pc:sldMkLst>
          <pc:docMk/>
          <pc:sldMk cId="1419691736" sldId="474"/>
        </pc:sldMkLst>
      </pc:sldChg>
      <pc:sldChg chg="del">
        <pc:chgData name="Oleksandr Kucher" userId="fab28e3256927851" providerId="LiveId" clId="{C993C6FC-B156-417B-AACA-0007D522C365}" dt="2018-02-11T20:49:04.545" v="325" actId="2696"/>
        <pc:sldMkLst>
          <pc:docMk/>
          <pc:sldMk cId="2775715760" sldId="475"/>
        </pc:sldMkLst>
      </pc:sldChg>
      <pc:sldChg chg="addSp delSp modSp del">
        <pc:chgData name="Oleksandr Kucher" userId="fab28e3256927851" providerId="LiveId" clId="{C993C6FC-B156-417B-AACA-0007D522C365}" dt="2018-02-11T21:29:08.295" v="386" actId="2696"/>
        <pc:sldMkLst>
          <pc:docMk/>
          <pc:sldMk cId="3300175872" sldId="476"/>
        </pc:sldMkLst>
        <pc:spChg chg="mod">
          <ac:chgData name="Oleksandr Kucher" userId="fab28e3256927851" providerId="LiveId" clId="{C993C6FC-B156-417B-AACA-0007D522C365}" dt="2018-02-11T21:27:47.175" v="372" actId="20577"/>
          <ac:spMkLst>
            <pc:docMk/>
            <pc:sldMk cId="3300175872" sldId="476"/>
            <ac:spMk id="2" creationId="{00000000-0000-0000-0000-000000000000}"/>
          </ac:spMkLst>
        </pc:spChg>
        <pc:spChg chg="del">
          <ac:chgData name="Oleksandr Kucher" userId="fab28e3256927851" providerId="LiveId" clId="{C993C6FC-B156-417B-AACA-0007D522C365}" dt="2018-02-11T21:28:06.748" v="373" actId="478"/>
          <ac:spMkLst>
            <pc:docMk/>
            <pc:sldMk cId="3300175872" sldId="476"/>
            <ac:spMk id="4" creationId="{FF78BC30-5AB2-4ADC-9BF9-E4117B17DED2}"/>
          </ac:spMkLst>
        </pc:spChg>
        <pc:spChg chg="add del mod">
          <ac:chgData name="Oleksandr Kucher" userId="fab28e3256927851" providerId="LiveId" clId="{C993C6FC-B156-417B-AACA-0007D522C365}" dt="2018-02-11T21:28:10.301" v="375" actId="478"/>
          <ac:spMkLst>
            <pc:docMk/>
            <pc:sldMk cId="3300175872" sldId="476"/>
            <ac:spMk id="5" creationId="{404B7AB3-D85A-4A35-BE6C-A2622C344C55}"/>
          </ac:spMkLst>
        </pc:spChg>
        <pc:spChg chg="add mod">
          <ac:chgData name="Oleksandr Kucher" userId="fab28e3256927851" providerId="LiveId" clId="{C993C6FC-B156-417B-AACA-0007D522C365}" dt="2018-02-11T21:29:00.007" v="384" actId="6549"/>
          <ac:spMkLst>
            <pc:docMk/>
            <pc:sldMk cId="3300175872" sldId="476"/>
            <ac:spMk id="6" creationId="{14BD241E-F84F-4C14-995E-4574320FCC0D}"/>
          </ac:spMkLst>
        </pc:spChg>
      </pc:sldChg>
      <pc:sldChg chg="addSp delSp modSp">
        <pc:chgData name="Oleksandr Kucher" userId="fab28e3256927851" providerId="LiveId" clId="{C993C6FC-B156-417B-AACA-0007D522C365}" dt="2018-02-11T21:32:19.965" v="471" actId="6549"/>
        <pc:sldMkLst>
          <pc:docMk/>
          <pc:sldMk cId="3711199475" sldId="477"/>
        </pc:sldMkLst>
        <pc:spChg chg="mod">
          <ac:chgData name="Oleksandr Kucher" userId="fab28e3256927851" providerId="LiveId" clId="{C993C6FC-B156-417B-AACA-0007D522C365}" dt="2018-02-11T21:32:05.258" v="464" actId="20577"/>
          <ac:spMkLst>
            <pc:docMk/>
            <pc:sldMk cId="3711199475" sldId="477"/>
            <ac:spMk id="2" creationId="{00000000-0000-0000-0000-000000000000}"/>
          </ac:spMkLst>
        </pc:spChg>
        <pc:spChg chg="add del mod">
          <ac:chgData name="Oleksandr Kucher" userId="fab28e3256927851" providerId="LiveId" clId="{C993C6FC-B156-417B-AACA-0007D522C365}" dt="2018-02-11T21:31:57.940" v="447" actId="6549"/>
          <ac:spMkLst>
            <pc:docMk/>
            <pc:sldMk cId="3711199475" sldId="477"/>
            <ac:spMk id="3" creationId="{4DC82FA2-3036-4AA3-B20A-07119984902A}"/>
          </ac:spMkLst>
        </pc:spChg>
        <pc:spChg chg="add del mod">
          <ac:chgData name="Oleksandr Kucher" userId="fab28e3256927851" providerId="LiveId" clId="{C993C6FC-B156-417B-AACA-0007D522C365}" dt="2018-02-11T21:31:59.049" v="448" actId="6549"/>
          <ac:spMkLst>
            <pc:docMk/>
            <pc:sldMk cId="3711199475" sldId="477"/>
            <ac:spMk id="4" creationId="{01B4AF00-7C8F-452D-AA26-37E50E0D05CF}"/>
          </ac:spMkLst>
        </pc:spChg>
        <pc:spChg chg="add del">
          <ac:chgData name="Oleksandr Kucher" userId="fab28e3256927851" providerId="LiveId" clId="{C993C6FC-B156-417B-AACA-0007D522C365}" dt="2018-02-11T21:31:52.697" v="436" actId="6549"/>
          <ac:spMkLst>
            <pc:docMk/>
            <pc:sldMk cId="3711199475" sldId="477"/>
            <ac:spMk id="5" creationId="{D4BDAF75-B8AC-4432-B1C1-4CB310632DFD}"/>
          </ac:spMkLst>
        </pc:spChg>
        <pc:spChg chg="add mod">
          <ac:chgData name="Oleksandr Kucher" userId="fab28e3256927851" providerId="LiveId" clId="{C993C6FC-B156-417B-AACA-0007D522C365}" dt="2018-02-11T21:32:19.965" v="471" actId="6549"/>
          <ac:spMkLst>
            <pc:docMk/>
            <pc:sldMk cId="3711199475" sldId="477"/>
            <ac:spMk id="6" creationId="{D7EEC3C3-DD51-4431-BFC7-CBB6437C0AE9}"/>
          </ac:spMkLst>
        </pc:spChg>
      </pc:sldChg>
      <pc:sldChg chg="modSp">
        <pc:chgData name="Oleksandr Kucher" userId="fab28e3256927851" providerId="LiveId" clId="{C993C6FC-B156-417B-AACA-0007D522C365}" dt="2018-02-11T22:45:54.963" v="2184" actId="27636"/>
        <pc:sldMkLst>
          <pc:docMk/>
          <pc:sldMk cId="2113383468" sldId="478"/>
        </pc:sldMkLst>
        <pc:spChg chg="mod">
          <ac:chgData name="Oleksandr Kucher" userId="fab28e3256927851" providerId="LiveId" clId="{C993C6FC-B156-417B-AACA-0007D522C365}" dt="2018-02-11T22:45:54.963" v="2184" actId="27636"/>
          <ac:spMkLst>
            <pc:docMk/>
            <pc:sldMk cId="2113383468" sldId="478"/>
            <ac:spMk id="3" creationId="{00000000-0000-0000-0000-000000000000}"/>
          </ac:spMkLst>
        </pc:spChg>
      </pc:sldChg>
      <pc:sldChg chg="addSp delSp modSp add del">
        <pc:chgData name="Oleksandr Kucher" userId="fab28e3256927851" providerId="LiveId" clId="{C993C6FC-B156-417B-AACA-0007D522C365}" dt="2018-02-11T20:37:35.928" v="264" actId="2696"/>
        <pc:sldMkLst>
          <pc:docMk/>
          <pc:sldMk cId="492773947" sldId="479"/>
        </pc:sldMkLst>
        <pc:picChg chg="add del mod">
          <ac:chgData name="Oleksandr Kucher" userId="fab28e3256927851" providerId="LiveId" clId="{C993C6FC-B156-417B-AACA-0007D522C365}" dt="2018-02-11T20:37:34.096" v="263" actId="2696"/>
          <ac:picMkLst>
            <pc:docMk/>
            <pc:sldMk cId="492773947" sldId="479"/>
            <ac:picMk id="3" creationId="{E9EA774A-3C8D-4C87-AE00-86CDEB367ADF}"/>
          </ac:picMkLst>
        </pc:picChg>
      </pc:sldChg>
      <pc:sldChg chg="addSp delSp modSp add">
        <pc:chgData name="Oleksandr Kucher" userId="fab28e3256927851" providerId="LiveId" clId="{C993C6FC-B156-417B-AACA-0007D522C365}" dt="2018-02-11T20:37:39.202" v="267" actId="27636"/>
        <pc:sldMkLst>
          <pc:docMk/>
          <pc:sldMk cId="237763547" sldId="480"/>
        </pc:sldMkLst>
        <pc:spChg chg="del mod">
          <ac:chgData name="Oleksandr Kucher" userId="fab28e3256927851" providerId="LiveId" clId="{C993C6FC-B156-417B-AACA-0007D522C365}" dt="2018-02-11T20:37:39.202" v="267" actId="27636"/>
          <ac:spMkLst>
            <pc:docMk/>
            <pc:sldMk cId="237763547" sldId="480"/>
            <ac:spMk id="3" creationId="{00000000-0000-0000-0000-000000000000}"/>
          </ac:spMkLst>
        </pc:spChg>
        <pc:picChg chg="add mod">
          <ac:chgData name="Oleksandr Kucher" userId="fab28e3256927851" providerId="LiveId" clId="{C993C6FC-B156-417B-AACA-0007D522C365}" dt="2018-02-11T20:37:39.202" v="267" actId="27636"/>
          <ac:picMkLst>
            <pc:docMk/>
            <pc:sldMk cId="237763547" sldId="480"/>
            <ac:picMk id="4" creationId="{5862AF54-6C45-440E-ABC9-758261B1B4D7}"/>
          </ac:picMkLst>
        </pc:picChg>
      </pc:sldChg>
      <pc:sldChg chg="addSp delSp modSp add">
        <pc:chgData name="Oleksandr Kucher" userId="fab28e3256927851" providerId="LiveId" clId="{C993C6FC-B156-417B-AACA-0007D522C365}" dt="2018-02-11T20:48:25.054" v="321" actId="27636"/>
        <pc:sldMkLst>
          <pc:docMk/>
          <pc:sldMk cId="2305553606" sldId="481"/>
        </pc:sldMkLst>
        <pc:spChg chg="mod">
          <ac:chgData name="Oleksandr Kucher" userId="fab28e3256927851" providerId="LiveId" clId="{C993C6FC-B156-417B-AACA-0007D522C365}" dt="2018-02-11T20:46:02.742" v="317" actId="20577"/>
          <ac:spMkLst>
            <pc:docMk/>
            <pc:sldMk cId="2305553606" sldId="481"/>
            <ac:spMk id="2" creationId="{00000000-0000-0000-0000-000000000000}"/>
          </ac:spMkLst>
        </pc:spChg>
        <pc:spChg chg="add del mod">
          <ac:chgData name="Oleksandr Kucher" userId="fab28e3256927851" providerId="LiveId" clId="{C993C6FC-B156-417B-AACA-0007D522C365}" dt="2018-02-11T20:48:25.054" v="321" actId="27636"/>
          <ac:spMkLst>
            <pc:docMk/>
            <pc:sldMk cId="2305553606" sldId="481"/>
            <ac:spMk id="4" creationId="{925F8031-7FAD-4902-8BE6-B0FFFC58AF83}"/>
          </ac:spMkLst>
        </pc:spChg>
        <pc:picChg chg="del">
          <ac:chgData name="Oleksandr Kucher" userId="fab28e3256927851" providerId="LiveId" clId="{C993C6FC-B156-417B-AACA-0007D522C365}" dt="2018-02-11T20:48:20.883" v="318" actId="478"/>
          <ac:picMkLst>
            <pc:docMk/>
            <pc:sldMk cId="2305553606" sldId="481"/>
            <ac:picMk id="5" creationId="{BD189EB1-0126-4DA5-9287-317EBF538378}"/>
          </ac:picMkLst>
        </pc:picChg>
        <pc:picChg chg="add del">
          <ac:chgData name="Oleksandr Kucher" userId="fab28e3256927851" providerId="LiveId" clId="{C993C6FC-B156-417B-AACA-0007D522C365}" dt="2018-02-11T20:48:23.652" v="320" actId="27636"/>
          <ac:picMkLst>
            <pc:docMk/>
            <pc:sldMk cId="2305553606" sldId="481"/>
            <ac:picMk id="6" creationId="{BBCE3E1B-157B-4F22-B0B3-875A382E8AEC}"/>
          </ac:picMkLst>
        </pc:picChg>
        <pc:picChg chg="add mod">
          <ac:chgData name="Oleksandr Kucher" userId="fab28e3256927851" providerId="LiveId" clId="{C993C6FC-B156-417B-AACA-0007D522C365}" dt="2018-02-11T20:48:25.054" v="321" actId="27636"/>
          <ac:picMkLst>
            <pc:docMk/>
            <pc:sldMk cId="2305553606" sldId="481"/>
            <ac:picMk id="7" creationId="{A0AC546C-BF23-4CB3-B77B-0E4071A60948}"/>
          </ac:picMkLst>
        </pc:picChg>
      </pc:sldChg>
      <pc:sldChg chg="modSp add">
        <pc:chgData name="Oleksandr Kucher" userId="fab28e3256927851" providerId="LiveId" clId="{C993C6FC-B156-417B-AACA-0007D522C365}" dt="2018-02-11T21:50:24.568" v="903" actId="20577"/>
        <pc:sldMkLst>
          <pc:docMk/>
          <pc:sldMk cId="121307266" sldId="482"/>
        </pc:sldMkLst>
        <pc:spChg chg="mod">
          <ac:chgData name="Oleksandr Kucher" userId="fab28e3256927851" providerId="LiveId" clId="{C993C6FC-B156-417B-AACA-0007D522C365}" dt="2018-02-11T21:49:58.434" v="881" actId="20577"/>
          <ac:spMkLst>
            <pc:docMk/>
            <pc:sldMk cId="121307266" sldId="482"/>
            <ac:spMk id="2" creationId="{00000000-0000-0000-0000-000000000000}"/>
          </ac:spMkLst>
        </pc:spChg>
        <pc:spChg chg="mod">
          <ac:chgData name="Oleksandr Kucher" userId="fab28e3256927851" providerId="LiveId" clId="{C993C6FC-B156-417B-AACA-0007D522C365}" dt="2018-02-11T21:50:24.568" v="903" actId="20577"/>
          <ac:spMkLst>
            <pc:docMk/>
            <pc:sldMk cId="121307266" sldId="482"/>
            <ac:spMk id="4" creationId="{01B4AF00-7C8F-452D-AA26-37E50E0D05CF}"/>
          </ac:spMkLst>
        </pc:spChg>
      </pc:sldChg>
      <pc:sldChg chg="modSp add">
        <pc:chgData name="Oleksandr Kucher" userId="fab28e3256927851" providerId="LiveId" clId="{C993C6FC-B156-417B-AACA-0007D522C365}" dt="2018-02-11T22:13:43.072" v="1281" actId="20577"/>
        <pc:sldMkLst>
          <pc:docMk/>
          <pc:sldMk cId="3488712715" sldId="483"/>
        </pc:sldMkLst>
        <pc:spChg chg="mod">
          <ac:chgData name="Oleksandr Kucher" userId="fab28e3256927851" providerId="LiveId" clId="{C993C6FC-B156-417B-AACA-0007D522C365}" dt="2018-02-11T21:53:23.585" v="941" actId="20577"/>
          <ac:spMkLst>
            <pc:docMk/>
            <pc:sldMk cId="3488712715" sldId="483"/>
            <ac:spMk id="2" creationId="{00000000-0000-0000-0000-000000000000}"/>
          </ac:spMkLst>
        </pc:spChg>
        <pc:spChg chg="mod">
          <ac:chgData name="Oleksandr Kucher" userId="fab28e3256927851" providerId="LiveId" clId="{C993C6FC-B156-417B-AACA-0007D522C365}" dt="2018-02-11T22:13:43.072" v="1281" actId="20577"/>
          <ac:spMkLst>
            <pc:docMk/>
            <pc:sldMk cId="3488712715" sldId="483"/>
            <ac:spMk id="4" creationId="{01B4AF00-7C8F-452D-AA26-37E50E0D05CF}"/>
          </ac:spMkLst>
        </pc:spChg>
      </pc:sldChg>
      <pc:sldChg chg="addSp delSp modSp add">
        <pc:chgData name="Oleksandr Kucher" userId="fab28e3256927851" providerId="LiveId" clId="{C993C6FC-B156-417B-AACA-0007D522C365}" dt="2018-02-11T21:29:51.216" v="406" actId="20577"/>
        <pc:sldMkLst>
          <pc:docMk/>
          <pc:sldMk cId="3306057" sldId="484"/>
        </pc:sldMkLst>
        <pc:spChg chg="mod">
          <ac:chgData name="Oleksandr Kucher" userId="fab28e3256927851" providerId="LiveId" clId="{C993C6FC-B156-417B-AACA-0007D522C365}" dt="2018-02-11T21:29:51.216" v="406" actId="20577"/>
          <ac:spMkLst>
            <pc:docMk/>
            <pc:sldMk cId="3306057" sldId="484"/>
            <ac:spMk id="2" creationId="{00000000-0000-0000-0000-000000000000}"/>
          </ac:spMkLst>
        </pc:spChg>
        <pc:spChg chg="add mod">
          <ac:chgData name="Oleksandr Kucher" userId="fab28e3256927851" providerId="LiveId" clId="{C993C6FC-B156-417B-AACA-0007D522C365}" dt="2018-02-11T21:29:40.256" v="405" actId="20577"/>
          <ac:spMkLst>
            <pc:docMk/>
            <pc:sldMk cId="3306057" sldId="484"/>
            <ac:spMk id="3" creationId="{345D855A-386D-44C9-A346-66AF7A98F0EB}"/>
          </ac:spMkLst>
        </pc:spChg>
        <pc:spChg chg="del">
          <ac:chgData name="Oleksandr Kucher" userId="fab28e3256927851" providerId="LiveId" clId="{C993C6FC-B156-417B-AACA-0007D522C365}" dt="2018-02-11T21:29:34.831" v="403" actId="20577"/>
          <ac:spMkLst>
            <pc:docMk/>
            <pc:sldMk cId="3306057" sldId="484"/>
            <ac:spMk id="4" creationId="{01B4AF00-7C8F-452D-AA26-37E50E0D05CF}"/>
          </ac:spMkLst>
        </pc:spChg>
      </pc:sldChg>
      <pc:sldChg chg="modSp add">
        <pc:chgData name="Oleksandr Kucher" userId="fab28e3256927851" providerId="LiveId" clId="{C993C6FC-B156-417B-AACA-0007D522C365}" dt="2018-02-11T21:51:40.794" v="922" actId="404"/>
        <pc:sldMkLst>
          <pc:docMk/>
          <pc:sldMk cId="3878115918" sldId="485"/>
        </pc:sldMkLst>
        <pc:spChg chg="mod">
          <ac:chgData name="Oleksandr Kucher" userId="fab28e3256927851" providerId="LiveId" clId="{C993C6FC-B156-417B-AACA-0007D522C365}" dt="2018-02-11T21:51:40.794" v="922" actId="404"/>
          <ac:spMkLst>
            <pc:docMk/>
            <pc:sldMk cId="3878115918" sldId="485"/>
            <ac:spMk id="2" creationId="{00000000-0000-0000-0000-000000000000}"/>
          </ac:spMkLst>
        </pc:spChg>
        <pc:spChg chg="mod">
          <ac:chgData name="Oleksandr Kucher" userId="fab28e3256927851" providerId="LiveId" clId="{C993C6FC-B156-417B-AACA-0007D522C365}" dt="2018-02-11T21:35:52.822" v="604" actId="5793"/>
          <ac:spMkLst>
            <pc:docMk/>
            <pc:sldMk cId="3878115918" sldId="485"/>
            <ac:spMk id="4" creationId="{01B4AF00-7C8F-452D-AA26-37E50E0D05CF}"/>
          </ac:spMkLst>
        </pc:spChg>
      </pc:sldChg>
      <pc:sldChg chg="addSp delSp modSp add">
        <pc:chgData name="Oleksandr Kucher" userId="fab28e3256927851" providerId="LiveId" clId="{C993C6FC-B156-417B-AACA-0007D522C365}" dt="2018-02-11T21:51:31.389" v="920" actId="6549"/>
        <pc:sldMkLst>
          <pc:docMk/>
          <pc:sldMk cId="295653577" sldId="486"/>
        </pc:sldMkLst>
        <pc:spChg chg="mod">
          <ac:chgData name="Oleksandr Kucher" userId="fab28e3256927851" providerId="LiveId" clId="{C993C6FC-B156-417B-AACA-0007D522C365}" dt="2018-02-11T21:51:31.389" v="920" actId="6549"/>
          <ac:spMkLst>
            <pc:docMk/>
            <pc:sldMk cId="295653577" sldId="486"/>
            <ac:spMk id="2" creationId="{00000000-0000-0000-0000-000000000000}"/>
          </ac:spMkLst>
        </pc:spChg>
        <pc:spChg chg="add del mod">
          <ac:chgData name="Oleksandr Kucher" userId="fab28e3256927851" providerId="LiveId" clId="{C993C6FC-B156-417B-AACA-0007D522C365}" dt="2018-02-11T21:45:11.437" v="685" actId="478"/>
          <ac:spMkLst>
            <pc:docMk/>
            <pc:sldMk cId="295653577" sldId="486"/>
            <ac:spMk id="3" creationId="{8F4B8895-A67D-48BA-AE47-A250243AB096}"/>
          </ac:spMkLst>
        </pc:spChg>
        <pc:spChg chg="mod">
          <ac:chgData name="Oleksandr Kucher" userId="fab28e3256927851" providerId="LiveId" clId="{C993C6FC-B156-417B-AACA-0007D522C365}" dt="2018-02-11T21:48:31.501" v="855" actId="20577"/>
          <ac:spMkLst>
            <pc:docMk/>
            <pc:sldMk cId="295653577" sldId="486"/>
            <ac:spMk id="4" creationId="{01B4AF00-7C8F-452D-AA26-37E50E0D05CF}"/>
          </ac:spMkLst>
        </pc:spChg>
      </pc:sldChg>
      <pc:sldChg chg="modSp add">
        <pc:chgData name="Oleksandr Kucher" userId="fab28e3256927851" providerId="LiveId" clId="{C993C6FC-B156-417B-AACA-0007D522C365}" dt="2018-02-11T21:51:20.689" v="918" actId="20577"/>
        <pc:sldMkLst>
          <pc:docMk/>
          <pc:sldMk cId="4062240322" sldId="487"/>
        </pc:sldMkLst>
        <pc:spChg chg="mod">
          <ac:chgData name="Oleksandr Kucher" userId="fab28e3256927851" providerId="LiveId" clId="{C993C6FC-B156-417B-AACA-0007D522C365}" dt="2018-02-11T21:51:20.689" v="918" actId="20577"/>
          <ac:spMkLst>
            <pc:docMk/>
            <pc:sldMk cId="4062240322" sldId="487"/>
            <ac:spMk id="2" creationId="{00000000-0000-0000-0000-000000000000}"/>
          </ac:spMkLst>
        </pc:spChg>
        <pc:spChg chg="mod">
          <ac:chgData name="Oleksandr Kucher" userId="fab28e3256927851" providerId="LiveId" clId="{C993C6FC-B156-417B-AACA-0007D522C365}" dt="2018-02-11T21:49:01.271" v="865" actId="20577"/>
          <ac:spMkLst>
            <pc:docMk/>
            <pc:sldMk cId="4062240322" sldId="487"/>
            <ac:spMk id="4" creationId="{01B4AF00-7C8F-452D-AA26-37E50E0D05CF}"/>
          </ac:spMkLst>
        </pc:spChg>
      </pc:sldChg>
      <pc:sldChg chg="addSp delSp modSp add">
        <pc:chgData name="Oleksandr Kucher" userId="fab28e3256927851" providerId="LiveId" clId="{C993C6FC-B156-417B-AACA-0007D522C365}" dt="2018-02-11T22:14:09.910" v="1306" actId="20577"/>
        <pc:sldMkLst>
          <pc:docMk/>
          <pc:sldMk cId="1530128333" sldId="488"/>
        </pc:sldMkLst>
        <pc:spChg chg="mod">
          <ac:chgData name="Oleksandr Kucher" userId="fab28e3256927851" providerId="LiveId" clId="{C993C6FC-B156-417B-AACA-0007D522C365}" dt="2018-02-11T22:14:09.910" v="1306" actId="20577"/>
          <ac:spMkLst>
            <pc:docMk/>
            <pc:sldMk cId="1530128333" sldId="488"/>
            <ac:spMk id="2" creationId="{00000000-0000-0000-0000-000000000000}"/>
          </ac:spMkLst>
        </pc:spChg>
        <pc:spChg chg="del">
          <ac:chgData name="Oleksandr Kucher" userId="fab28e3256927851" providerId="LiveId" clId="{C993C6FC-B156-417B-AACA-0007D522C365}" dt="2018-02-11T22:13:49.428" v="1282" actId="20577"/>
          <ac:spMkLst>
            <pc:docMk/>
            <pc:sldMk cId="1530128333" sldId="488"/>
            <ac:spMk id="4" creationId="{01B4AF00-7C8F-452D-AA26-37E50E0D05CF}"/>
          </ac:spMkLst>
        </pc:spChg>
        <pc:picChg chg="add mod">
          <ac:chgData name="Oleksandr Kucher" userId="fab28e3256927851" providerId="LiveId" clId="{C993C6FC-B156-417B-AACA-0007D522C365}" dt="2018-02-11T22:13:49.428" v="1282" actId="20577"/>
          <ac:picMkLst>
            <pc:docMk/>
            <pc:sldMk cId="1530128333" sldId="488"/>
            <ac:picMk id="3" creationId="{29DED45B-73C2-4FBA-A19B-27FC921D0785}"/>
          </ac:picMkLst>
        </pc:picChg>
      </pc:sldChg>
      <pc:sldChg chg="addSp delSp modSp add">
        <pc:chgData name="Oleksandr Kucher" userId="fab28e3256927851" providerId="LiveId" clId="{C993C6FC-B156-417B-AACA-0007D522C365}" dt="2018-02-11T22:14:57.989" v="1319" actId="27636"/>
        <pc:sldMkLst>
          <pc:docMk/>
          <pc:sldMk cId="826020653" sldId="489"/>
        </pc:sldMkLst>
        <pc:spChg chg="mod">
          <ac:chgData name="Oleksandr Kucher" userId="fab28e3256927851" providerId="LiveId" clId="{C993C6FC-B156-417B-AACA-0007D522C365}" dt="2018-02-11T22:14:39.024" v="1318" actId="20577"/>
          <ac:spMkLst>
            <pc:docMk/>
            <pc:sldMk cId="826020653" sldId="489"/>
            <ac:spMk id="2" creationId="{00000000-0000-0000-0000-000000000000}"/>
          </ac:spMkLst>
        </pc:spChg>
        <pc:spChg chg="del">
          <ac:chgData name="Oleksandr Kucher" userId="fab28e3256927851" providerId="LiveId" clId="{C993C6FC-B156-417B-AACA-0007D522C365}" dt="2018-02-11T22:14:57.989" v="1319" actId="27636"/>
          <ac:spMkLst>
            <pc:docMk/>
            <pc:sldMk cId="826020653" sldId="489"/>
            <ac:spMk id="4" creationId="{01B4AF00-7C8F-452D-AA26-37E50E0D05CF}"/>
          </ac:spMkLst>
        </pc:spChg>
        <pc:picChg chg="add mod">
          <ac:chgData name="Oleksandr Kucher" userId="fab28e3256927851" providerId="LiveId" clId="{C993C6FC-B156-417B-AACA-0007D522C365}" dt="2018-02-11T22:14:57.989" v="1319" actId="27636"/>
          <ac:picMkLst>
            <pc:docMk/>
            <pc:sldMk cId="826020653" sldId="489"/>
            <ac:picMk id="3" creationId="{EDE19DB8-1817-4A8E-A40F-65A933DD29EF}"/>
          </ac:picMkLst>
        </pc:picChg>
      </pc:sldChg>
      <pc:sldChg chg="modSp add">
        <pc:chgData name="Oleksandr Kucher" userId="fab28e3256927851" providerId="LiveId" clId="{C993C6FC-B156-417B-AACA-0007D522C365}" dt="2018-02-11T22:17:43.607" v="1368" actId="313"/>
        <pc:sldMkLst>
          <pc:docMk/>
          <pc:sldMk cId="2110855258" sldId="490"/>
        </pc:sldMkLst>
        <pc:spChg chg="mod">
          <ac:chgData name="Oleksandr Kucher" userId="fab28e3256927851" providerId="LiveId" clId="{C993C6FC-B156-417B-AACA-0007D522C365}" dt="2018-02-11T22:17:04.383" v="1332" actId="20577"/>
          <ac:spMkLst>
            <pc:docMk/>
            <pc:sldMk cId="2110855258" sldId="490"/>
            <ac:spMk id="2" creationId="{00000000-0000-0000-0000-000000000000}"/>
          </ac:spMkLst>
        </pc:spChg>
        <pc:spChg chg="mod">
          <ac:chgData name="Oleksandr Kucher" userId="fab28e3256927851" providerId="LiveId" clId="{C993C6FC-B156-417B-AACA-0007D522C365}" dt="2018-02-11T22:17:43.607" v="1368" actId="313"/>
          <ac:spMkLst>
            <pc:docMk/>
            <pc:sldMk cId="2110855258" sldId="490"/>
            <ac:spMk id="4" creationId="{01B4AF00-7C8F-452D-AA26-37E50E0D05CF}"/>
          </ac:spMkLst>
        </pc:spChg>
      </pc:sldChg>
      <pc:sldChg chg="modSp add del">
        <pc:chgData name="Oleksandr Kucher" userId="fab28e3256927851" providerId="LiveId" clId="{C993C6FC-B156-417B-AACA-0007D522C365}" dt="2018-02-11T22:18:22.327" v="1377" actId="2696"/>
        <pc:sldMkLst>
          <pc:docMk/>
          <pc:sldMk cId="107788179" sldId="491"/>
        </pc:sldMkLst>
        <pc:spChg chg="mod">
          <ac:chgData name="Oleksandr Kucher" userId="fab28e3256927851" providerId="LiveId" clId="{C993C6FC-B156-417B-AACA-0007D522C365}" dt="2018-02-11T22:18:15.719" v="1375" actId="120"/>
          <ac:spMkLst>
            <pc:docMk/>
            <pc:sldMk cId="107788179" sldId="491"/>
            <ac:spMk id="4" creationId="{01B4AF00-7C8F-452D-AA26-37E50E0D05CF}"/>
          </ac:spMkLst>
        </pc:spChg>
      </pc:sldChg>
      <pc:sldChg chg="addSp delSp modSp add">
        <pc:chgData name="Oleksandr Kucher" userId="fab28e3256927851" providerId="LiveId" clId="{C993C6FC-B156-417B-AACA-0007D522C365}" dt="2018-02-11T22:28:10.894" v="1431" actId="27636"/>
        <pc:sldMkLst>
          <pc:docMk/>
          <pc:sldMk cId="743552180" sldId="492"/>
        </pc:sldMkLst>
        <pc:spChg chg="mod">
          <ac:chgData name="Oleksandr Kucher" userId="fab28e3256927851" providerId="LiveId" clId="{C993C6FC-B156-417B-AACA-0007D522C365}" dt="2018-02-11T22:19:36.486" v="1409" actId="20577"/>
          <ac:spMkLst>
            <pc:docMk/>
            <pc:sldMk cId="743552180" sldId="492"/>
            <ac:spMk id="2" creationId="{00000000-0000-0000-0000-000000000000}"/>
          </ac:spMkLst>
        </pc:spChg>
        <pc:spChg chg="del mod">
          <ac:chgData name="Oleksandr Kucher" userId="fab28e3256927851" providerId="LiveId" clId="{C993C6FC-B156-417B-AACA-0007D522C365}" dt="2018-02-11T22:28:10.894" v="1431" actId="27636"/>
          <ac:spMkLst>
            <pc:docMk/>
            <pc:sldMk cId="743552180" sldId="492"/>
            <ac:spMk id="4" creationId="{01B4AF00-7C8F-452D-AA26-37E50E0D05CF}"/>
          </ac:spMkLst>
        </pc:spChg>
        <pc:picChg chg="add mod">
          <ac:chgData name="Oleksandr Kucher" userId="fab28e3256927851" providerId="LiveId" clId="{C993C6FC-B156-417B-AACA-0007D522C365}" dt="2018-02-11T22:28:10.894" v="1431" actId="27636"/>
          <ac:picMkLst>
            <pc:docMk/>
            <pc:sldMk cId="743552180" sldId="492"/>
            <ac:picMk id="3" creationId="{CB108920-C9F8-4711-A83D-9854DC2DB076}"/>
          </ac:picMkLst>
        </pc:picChg>
      </pc:sldChg>
      <pc:sldChg chg="addSp delSp modSp add">
        <pc:chgData name="Oleksandr Kucher" userId="fab28e3256927851" providerId="LiveId" clId="{C993C6FC-B156-417B-AACA-0007D522C365}" dt="2018-02-11T22:29:16.326" v="1463" actId="27636"/>
        <pc:sldMkLst>
          <pc:docMk/>
          <pc:sldMk cId="3970451247" sldId="493"/>
        </pc:sldMkLst>
        <pc:spChg chg="mod">
          <ac:chgData name="Oleksandr Kucher" userId="fab28e3256927851" providerId="LiveId" clId="{C993C6FC-B156-417B-AACA-0007D522C365}" dt="2018-02-11T22:28:55.850" v="1455" actId="20577"/>
          <ac:spMkLst>
            <pc:docMk/>
            <pc:sldMk cId="3970451247" sldId="493"/>
            <ac:spMk id="2" creationId="{00000000-0000-0000-0000-000000000000}"/>
          </ac:spMkLst>
        </pc:spChg>
        <pc:spChg chg="add del mod">
          <ac:chgData name="Oleksandr Kucher" userId="fab28e3256927851" providerId="LiveId" clId="{C993C6FC-B156-417B-AACA-0007D522C365}" dt="2018-02-11T22:29:16.326" v="1463" actId="27636"/>
          <ac:spMkLst>
            <pc:docMk/>
            <pc:sldMk cId="3970451247" sldId="493"/>
            <ac:spMk id="4" creationId="{01B4AF00-7C8F-452D-AA26-37E50E0D05CF}"/>
          </ac:spMkLst>
        </pc:spChg>
        <pc:picChg chg="add del mod">
          <ac:chgData name="Oleksandr Kucher" userId="fab28e3256927851" providerId="LiveId" clId="{C993C6FC-B156-417B-AACA-0007D522C365}" dt="2018-02-11T22:28:46.075" v="1445" actId="27636"/>
          <ac:picMkLst>
            <pc:docMk/>
            <pc:sldMk cId="3970451247" sldId="493"/>
            <ac:picMk id="3" creationId="{C4D0A9B4-4C6B-4F48-A44E-872EE6516B3E}"/>
          </ac:picMkLst>
        </pc:picChg>
      </pc:sldChg>
      <pc:sldChg chg="addSp delSp modSp add">
        <pc:chgData name="Oleksandr Kucher" userId="fab28e3256927851" providerId="LiveId" clId="{C993C6FC-B156-417B-AACA-0007D522C365}" dt="2018-02-12T20:46:13.427" v="2189"/>
        <pc:sldMkLst>
          <pc:docMk/>
          <pc:sldMk cId="3120017697" sldId="494"/>
        </pc:sldMkLst>
        <pc:spChg chg="mod">
          <ac:chgData name="Oleksandr Kucher" userId="fab28e3256927851" providerId="LiveId" clId="{C993C6FC-B156-417B-AACA-0007D522C365}" dt="2018-02-11T22:19:58.951" v="1429" actId="20577"/>
          <ac:spMkLst>
            <pc:docMk/>
            <pc:sldMk cId="3120017697" sldId="494"/>
            <ac:spMk id="2" creationId="{00000000-0000-0000-0000-000000000000}"/>
          </ac:spMkLst>
        </pc:spChg>
        <pc:spChg chg="del">
          <ac:chgData name="Oleksandr Kucher" userId="fab28e3256927851" providerId="LiveId" clId="{C993C6FC-B156-417B-AACA-0007D522C365}" dt="2018-02-11T22:38:15.671" v="1464" actId="27636"/>
          <ac:spMkLst>
            <pc:docMk/>
            <pc:sldMk cId="3120017697" sldId="494"/>
            <ac:spMk id="4" creationId="{01B4AF00-7C8F-452D-AA26-37E50E0D05CF}"/>
          </ac:spMkLst>
        </pc:spChg>
        <pc:spChg chg="add del mod">
          <ac:chgData name="Oleksandr Kucher" userId="fab28e3256927851" providerId="LiveId" clId="{C993C6FC-B156-417B-AACA-0007D522C365}" dt="2018-02-12T20:46:13.427" v="2189"/>
          <ac:spMkLst>
            <pc:docMk/>
            <pc:sldMk cId="3120017697" sldId="494"/>
            <ac:spMk id="5" creationId="{7EEFCD19-851E-4A98-835C-2ECD5F9D2C1A}"/>
          </ac:spMkLst>
        </pc:spChg>
        <pc:picChg chg="add del mod">
          <ac:chgData name="Oleksandr Kucher" userId="fab28e3256927851" providerId="LiveId" clId="{C993C6FC-B156-417B-AACA-0007D522C365}" dt="2018-02-12T20:45:54.281" v="2188" actId="478"/>
          <ac:picMkLst>
            <pc:docMk/>
            <pc:sldMk cId="3120017697" sldId="494"/>
            <ac:picMk id="3" creationId="{0F2178B1-36C4-47CF-A20C-6B1FE032E400}"/>
          </ac:picMkLst>
        </pc:picChg>
        <pc:picChg chg="add mod">
          <ac:chgData name="Oleksandr Kucher" userId="fab28e3256927851" providerId="LiveId" clId="{C993C6FC-B156-417B-AACA-0007D522C365}" dt="2018-02-12T20:46:13.427" v="2189"/>
          <ac:picMkLst>
            <pc:docMk/>
            <pc:sldMk cId="3120017697" sldId="494"/>
            <ac:picMk id="6" creationId="{FD8C44F2-7E50-4F07-8BDD-C8A97711DD06}"/>
          </ac:picMkLst>
        </pc:picChg>
      </pc:sldChg>
      <pc:sldChg chg="addSp delSp modSp add del">
        <pc:chgData name="Oleksandr Kucher" userId="fab28e3256927851" providerId="LiveId" clId="{C993C6FC-B156-417B-AACA-0007D522C365}" dt="2018-02-12T20:45:29.333" v="2185" actId="2696"/>
        <pc:sldMkLst>
          <pc:docMk/>
          <pc:sldMk cId="1902703997" sldId="495"/>
        </pc:sldMkLst>
        <pc:spChg chg="mod">
          <ac:chgData name="Oleksandr Kucher" userId="fab28e3256927851" providerId="LiveId" clId="{C993C6FC-B156-417B-AACA-0007D522C365}" dt="2018-02-11T22:38:25.697" v="1477" actId="20577"/>
          <ac:spMkLst>
            <pc:docMk/>
            <pc:sldMk cId="1902703997" sldId="495"/>
            <ac:spMk id="2" creationId="{00000000-0000-0000-0000-000000000000}"/>
          </ac:spMkLst>
        </pc:spChg>
        <pc:spChg chg="del">
          <ac:chgData name="Oleksandr Kucher" userId="fab28e3256927851" providerId="LiveId" clId="{C993C6FC-B156-417B-AACA-0007D522C365}" dt="2018-02-11T22:38:38.067" v="1478" actId="27636"/>
          <ac:spMkLst>
            <pc:docMk/>
            <pc:sldMk cId="1902703997" sldId="495"/>
            <ac:spMk id="4" creationId="{01B4AF00-7C8F-452D-AA26-37E50E0D05CF}"/>
          </ac:spMkLst>
        </pc:spChg>
        <pc:picChg chg="add mod">
          <ac:chgData name="Oleksandr Kucher" userId="fab28e3256927851" providerId="LiveId" clId="{C993C6FC-B156-417B-AACA-0007D522C365}" dt="2018-02-11T22:38:38.067" v="1478" actId="27636"/>
          <ac:picMkLst>
            <pc:docMk/>
            <pc:sldMk cId="1902703997" sldId="495"/>
            <ac:picMk id="3" creationId="{1994AC8A-3B41-4E19-9D0E-BB33CE017E0F}"/>
          </ac:picMkLst>
        </pc:picChg>
      </pc:sldChg>
      <pc:sldChg chg="add ord">
        <pc:chgData name="Oleksandr Kucher" userId="fab28e3256927851" providerId="LiveId" clId="{C993C6FC-B156-417B-AACA-0007D522C365}" dt="2018-02-11T22:28:49.773" v="1447" actId="27636"/>
        <pc:sldMkLst>
          <pc:docMk/>
          <pc:sldMk cId="777814758" sldId="496"/>
        </pc:sldMkLst>
      </pc:sldChg>
      <pc:sldChg chg="modSp add del">
        <pc:chgData name="Oleksandr Kucher" userId="fab28e3256927851" providerId="LiveId" clId="{C993C6FC-B156-417B-AACA-0007D522C365}" dt="2018-02-12T20:45:30.528" v="2186" actId="2696"/>
        <pc:sldMkLst>
          <pc:docMk/>
          <pc:sldMk cId="559801213" sldId="497"/>
        </pc:sldMkLst>
        <pc:spChg chg="mod">
          <ac:chgData name="Oleksandr Kucher" userId="fab28e3256927851" providerId="LiveId" clId="{C993C6FC-B156-417B-AACA-0007D522C365}" dt="2018-02-11T22:38:55.075" v="1492" actId="20577"/>
          <ac:spMkLst>
            <pc:docMk/>
            <pc:sldMk cId="559801213" sldId="497"/>
            <ac:spMk id="2" creationId="{00000000-0000-0000-0000-000000000000}"/>
          </ac:spMkLst>
        </pc:spChg>
        <pc:spChg chg="mod">
          <ac:chgData name="Oleksandr Kucher" userId="fab28e3256927851" providerId="LiveId" clId="{C993C6FC-B156-417B-AACA-0007D522C365}" dt="2018-02-11T22:38:50.301" v="1479" actId="20577"/>
          <ac:spMkLst>
            <pc:docMk/>
            <pc:sldMk cId="559801213" sldId="497"/>
            <ac:spMk id="4" creationId="{01B4AF00-7C8F-452D-AA26-37E50E0D05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10.02.2019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the model manage the data, the view display the data and the controller mediate updating the data and redrawing the display.</a:t>
            </a:r>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the model manage the data, the view display the data and the controller mediate updating the data and redrawing the display.</a:t>
            </a:r>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243751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ModelAttribute</a:t>
            </a:r>
            <a:r>
              <a:rPr lang="en-US" b="1" dirty="0"/>
              <a:t> - </a:t>
            </a:r>
            <a:r>
              <a:rPr lang="en-US" dirty="0" err="1"/>
              <a:t>request.getParameter</a:t>
            </a:r>
            <a:r>
              <a:rPr lang="en-US" dirty="0"/>
              <a:t>(“…”) and set to </a:t>
            </a:r>
            <a:r>
              <a:rPr lang="en-US" dirty="0" err="1"/>
              <a:t>dto</a:t>
            </a:r>
            <a:endParaRPr lang="en-US" b="1" dirty="0"/>
          </a:p>
          <a:p>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80091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25</a:t>
            </a:fld>
            <a:endParaRPr lang="ru-RU"/>
          </a:p>
        </p:txBody>
      </p:sp>
    </p:spTree>
    <p:extLst>
      <p:ext uri="{BB962C8B-B14F-4D97-AF65-F5344CB8AC3E}">
        <p14:creationId xmlns:p14="http://schemas.microsoft.com/office/powerpoint/2010/main" val="335933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79703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5193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5313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473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78663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1EC799A-A6A9-4790-A4B5-6243B17E023C}" type="datetimeFigureOut">
              <a:rPr lang="ru-RU" smtClean="0"/>
              <a:t>10.02.2019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957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1EC799A-A6A9-4790-A4B5-6243B17E023C}" type="datetimeFigureOut">
              <a:rPr lang="ru-RU" smtClean="0"/>
              <a:t>10.02.2019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191855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1EC799A-A6A9-4790-A4B5-6243B17E023C}" type="datetimeFigureOut">
              <a:rPr lang="ru-RU" smtClean="0"/>
              <a:t>10.02.2019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4933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1EC799A-A6A9-4790-A4B5-6243B17E023C}" type="datetimeFigureOut">
              <a:rPr lang="ru-RU" smtClean="0"/>
              <a:t>10.02.2019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81138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10.02.2019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38033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10.02.2019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4247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C799A-A6A9-4790-A4B5-6243B17E023C}" type="datetimeFigureOut">
              <a:rPr lang="ru-RU" smtClean="0"/>
              <a:t>10.02.2019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3C272-8C72-41F6-9C12-11750B48D95E}" type="slidenum">
              <a:rPr lang="ru-RU" smtClean="0"/>
              <a:t>‹#›</a:t>
            </a:fld>
            <a:endParaRPr lang="ru-RU"/>
          </a:p>
        </p:txBody>
      </p:sp>
    </p:spTree>
    <p:extLst>
      <p:ext uri="{BB962C8B-B14F-4D97-AF65-F5344CB8AC3E}">
        <p14:creationId xmlns:p14="http://schemas.microsoft.com/office/powerpoint/2010/main" val="148610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spring/spring_web_mvc_framework.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cs.spring.io/spring/docs/current/spring-framework-reference/web.html" TargetMode="External"/><Relationship Id="rId4" Type="http://schemas.openxmlformats.org/officeDocument/2006/relationships/hyperlink" Target="https://www.tutorialspoint.com/spring/index.htm"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ocs.google.com/document/d/1DdTVaVdE_lwVEZutUzZm7HxATflrgWbg2ANBRSv3UM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4 WEB </a:t>
            </a:r>
            <a:endParaRPr lang="ru-RU" dirty="0"/>
          </a:p>
        </p:txBody>
      </p:sp>
      <p:sp>
        <p:nvSpPr>
          <p:cNvPr id="3" name="Подзаголовок 2"/>
          <p:cNvSpPr>
            <a:spLocks noGrp="1"/>
          </p:cNvSpPr>
          <p:nvPr>
            <p:ph type="subTitle" idx="1"/>
          </p:nvPr>
        </p:nvSpPr>
        <p:spPr/>
        <p:txBody>
          <a:bodyPr/>
          <a:lstStyle/>
          <a:p>
            <a:r>
              <a:rPr lang="en-US" dirty="0"/>
              <a:t>Lesson 16 – Spring MVC</a:t>
            </a:r>
          </a:p>
        </p:txBody>
      </p:sp>
    </p:spTree>
    <p:extLst>
      <p:ext uri="{BB962C8B-B14F-4D97-AF65-F5344CB8AC3E}">
        <p14:creationId xmlns:p14="http://schemas.microsoft.com/office/powerpoint/2010/main" val="200571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Controller</a:t>
            </a:r>
            <a:endParaRPr lang="en-US" dirty="0"/>
          </a:p>
        </p:txBody>
      </p:sp>
      <p:sp>
        <p:nvSpPr>
          <p:cNvPr id="3" name="Rectangle 1">
            <a:extLst>
              <a:ext uri="{FF2B5EF4-FFF2-40B4-BE49-F238E27FC236}">
                <a16:creationId xmlns:a16="http://schemas.microsoft.com/office/drawing/2014/main" id="{345D855A-386D-44C9-A346-66AF7A98F0EB}"/>
              </a:ext>
            </a:extLst>
          </p:cNvPr>
          <p:cNvSpPr>
            <a:spLocks noGrp="1" noChangeArrowheads="1"/>
          </p:cNvSpPr>
          <p:nvPr>
            <p:ph idx="1"/>
          </p:nvPr>
        </p:nvSpPr>
        <p:spPr bwMode="auto">
          <a:xfrm>
            <a:off x="838200" y="1462138"/>
            <a:ext cx="6319359"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@Controller</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"/home"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HomeController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"string"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byStringViewName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"home"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byModelAndView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mav.addObject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serverDate</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"in-</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method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RequestMethod.</a:t>
            </a:r>
            <a:r>
              <a:rPr kumimoji="0" lang="en-US" altLang="en-US" sz="9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byInputModelAndView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mav.setViewName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-view"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mav.addObject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serverDate</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"in-model"</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method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RequestMethod.</a:t>
            </a:r>
            <a:r>
              <a:rPr kumimoji="0" lang="en-US" altLang="en-US" sz="9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RequestMethod.</a:t>
            </a:r>
            <a:r>
              <a:rPr kumimoji="0" lang="en-US" altLang="en-US" sz="9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POST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byInputModel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(Model model)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model.addAttribute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serverDate</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-view"</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PostMapping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"rest"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ResponseBody</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LocalDateTime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restEndpoint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LocalDateTime.</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52C300-3DDA-4D1E-823B-5ECAEBF0ED0A}"/>
              </a:ext>
            </a:extLst>
          </p:cNvPr>
          <p:cNvSpPr>
            <a:spLocks noGrp="1"/>
          </p:cNvSpPr>
          <p:nvPr>
            <p:ph type="title"/>
          </p:nvPr>
        </p:nvSpPr>
        <p:spPr/>
        <p:txBody>
          <a:bodyPr/>
          <a:lstStyle/>
          <a:p>
            <a:r>
              <a:rPr lang="it-IT" dirty="0"/>
              <a:t>Spring MVC. Rest Controller</a:t>
            </a:r>
            <a:endParaRPr lang="en-US" dirty="0"/>
          </a:p>
        </p:txBody>
      </p:sp>
      <p:sp>
        <p:nvSpPr>
          <p:cNvPr id="4" name="Rectangle 1">
            <a:extLst>
              <a:ext uri="{FF2B5EF4-FFF2-40B4-BE49-F238E27FC236}">
                <a16:creationId xmlns:a16="http://schemas.microsoft.com/office/drawing/2014/main" id="{20BFC8F6-5398-4DBB-AB44-6B8E1A8F7C5F}"/>
              </a:ext>
            </a:extLst>
          </p:cNvPr>
          <p:cNvSpPr>
            <a:spLocks noGrp="1" noChangeArrowheads="1"/>
          </p:cNvSpPr>
          <p:nvPr>
            <p:ph idx="1"/>
          </p:nvPr>
        </p:nvSpPr>
        <p:spPr bwMode="auto">
          <a:xfrm>
            <a:off x="838200" y="1431359"/>
            <a:ext cx="5179623" cy="51398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RestController</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ExampleRestController</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"rest"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List&lt;String&gt; </a:t>
            </a:r>
            <a:r>
              <a:rPr kumimoji="0" lang="en-US" altLang="en-US" sz="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rest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Arrays.</a:t>
            </a:r>
            <a:r>
              <a:rPr kumimoji="0" lang="en-US" altLang="en-US" sz="8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asList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"str1"</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"str2"</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"str3"</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"qwerty"</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"user-from-form"</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ResponseStatus</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HttpStatus.</a:t>
            </a:r>
            <a:r>
              <a:rPr kumimoji="0" lang="en-US" altLang="en-US" sz="8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OK</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UserDto</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modelAttribute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ModelAttribute</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UserDto</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"username/{username}"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ResponseStatus</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HttpStatus.</a:t>
            </a:r>
            <a:r>
              <a:rPr kumimoji="0" lang="en-US" altLang="en-US" sz="8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INTERNAL_SERVER_ERROR</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pathVariable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PathVariable</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username)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username</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"username"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requestParam</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RequestParam</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username)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username</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PostMapping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"user-from-body"</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UserDto</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requestBody</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RequestBody</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UserDto</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user)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"put-to-session"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toSession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RequestParam</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data</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HttpServletRequest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request)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request.getSession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setAttribute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"data"</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"get-from-session"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fromSession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SessionAttribute</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data)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GetMapping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"redirect-me"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redirect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HttpServletResponse</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response)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IOException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response.sendRedirect</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"https://google.com"</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RequestMapping</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value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"exception"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exception</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mav</a:t>
            </a:r>
            <a:r>
              <a:rPr kumimoji="0" lang="en-US" altLang="en-US" sz="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-view"</a:t>
            </a: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57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1107189" cy="1325563"/>
          </a:xfrm>
        </p:spPr>
        <p:txBody>
          <a:bodyPr>
            <a:normAutofit/>
          </a:bodyPr>
          <a:lstStyle/>
          <a:p>
            <a:r>
              <a:rPr lang="it-IT" dirty="0"/>
              <a:t>Spring MVC. Controller: </a:t>
            </a:r>
            <a:r>
              <a:rPr lang="en-US" dirty="0"/>
              <a:t>Detailed URL Mapping</a:t>
            </a:r>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47500" lnSpcReduction="20000"/>
          </a:bodyPr>
          <a:lstStyle/>
          <a:p>
            <a:pPr>
              <a:lnSpc>
                <a:spcPct val="170000"/>
              </a:lnSpc>
            </a:pPr>
            <a:r>
              <a:rPr lang="en-US" b="1" dirty="0"/>
              <a:t>@</a:t>
            </a:r>
            <a:r>
              <a:rPr lang="en-US" b="1" dirty="0" err="1"/>
              <a:t>RequestMapping</a:t>
            </a:r>
            <a:r>
              <a:rPr lang="en-US" dirty="0"/>
              <a:t> accepts the following parameters:</a:t>
            </a:r>
          </a:p>
          <a:p>
            <a:pPr lvl="1">
              <a:lnSpc>
                <a:spcPct val="170000"/>
              </a:lnSpc>
            </a:pPr>
            <a:r>
              <a:rPr lang="en-US" dirty="0"/>
              <a:t>name</a:t>
            </a:r>
          </a:p>
          <a:p>
            <a:pPr lvl="1">
              <a:lnSpc>
                <a:spcPct val="170000"/>
              </a:lnSpc>
            </a:pPr>
            <a:r>
              <a:rPr lang="en-US" dirty="0"/>
              <a:t>path (value)</a:t>
            </a:r>
          </a:p>
          <a:p>
            <a:pPr lvl="1">
              <a:lnSpc>
                <a:spcPct val="170000"/>
              </a:lnSpc>
            </a:pPr>
            <a:r>
              <a:rPr lang="en-US" dirty="0"/>
              <a:t>method (GET/POST/PUT/DELETE...)</a:t>
            </a:r>
          </a:p>
          <a:p>
            <a:pPr lvl="1">
              <a:lnSpc>
                <a:spcPct val="170000"/>
              </a:lnSpc>
            </a:pPr>
            <a:r>
              <a:rPr lang="en-US" dirty="0"/>
              <a:t>params</a:t>
            </a:r>
          </a:p>
          <a:p>
            <a:pPr lvl="1">
              <a:lnSpc>
                <a:spcPct val="170000"/>
              </a:lnSpc>
            </a:pPr>
            <a:r>
              <a:rPr lang="en-US" dirty="0"/>
              <a:t>produces (</a:t>
            </a:r>
            <a:r>
              <a:rPr lang="en-US" dirty="0" err="1"/>
              <a:t>mimeType</a:t>
            </a:r>
            <a:r>
              <a:rPr lang="en-US" dirty="0"/>
              <a:t>)</a:t>
            </a:r>
          </a:p>
          <a:p>
            <a:pPr lvl="1">
              <a:lnSpc>
                <a:spcPct val="170000"/>
              </a:lnSpc>
            </a:pPr>
            <a:r>
              <a:rPr lang="en-US" dirty="0"/>
              <a:t>consumes (</a:t>
            </a:r>
            <a:r>
              <a:rPr lang="en-US" dirty="0" err="1"/>
              <a:t>mimeType</a:t>
            </a:r>
            <a:r>
              <a:rPr lang="en-US" dirty="0"/>
              <a:t>)</a:t>
            </a:r>
          </a:p>
          <a:p>
            <a:pPr lvl="1">
              <a:lnSpc>
                <a:spcPct val="170000"/>
              </a:lnSpc>
            </a:pPr>
            <a:r>
              <a:rPr lang="en-US" dirty="0"/>
              <a:t>Headers</a:t>
            </a:r>
          </a:p>
          <a:p>
            <a:pPr>
              <a:lnSpc>
                <a:spcPct val="170000"/>
              </a:lnSpc>
            </a:pPr>
            <a:r>
              <a:rPr lang="en-US" dirty="0"/>
              <a:t>Meta Annotations</a:t>
            </a:r>
          </a:p>
          <a:p>
            <a:pPr lvl="1">
              <a:lnSpc>
                <a:spcPct val="170000"/>
              </a:lnSpc>
            </a:pPr>
            <a:r>
              <a:rPr lang="en-US" dirty="0"/>
              <a:t>@</a:t>
            </a:r>
            <a:r>
              <a:rPr lang="en-US" dirty="0" err="1"/>
              <a:t>GetMapping</a:t>
            </a:r>
            <a:endParaRPr lang="en-US" dirty="0"/>
          </a:p>
          <a:p>
            <a:pPr lvl="1">
              <a:lnSpc>
                <a:spcPct val="170000"/>
              </a:lnSpc>
            </a:pPr>
            <a:r>
              <a:rPr lang="en-US" dirty="0"/>
              <a:t>@</a:t>
            </a:r>
            <a:r>
              <a:rPr lang="en-US" dirty="0" err="1"/>
              <a:t>PutMapping</a:t>
            </a:r>
            <a:endParaRPr lang="en-US" dirty="0"/>
          </a:p>
          <a:p>
            <a:pPr lvl="1">
              <a:lnSpc>
                <a:spcPct val="170000"/>
              </a:lnSpc>
            </a:pPr>
            <a:r>
              <a:rPr lang="en-US" dirty="0"/>
              <a:t>@</a:t>
            </a:r>
            <a:r>
              <a:rPr lang="en-US" dirty="0" err="1"/>
              <a:t>PostMapping</a:t>
            </a:r>
            <a:endParaRPr lang="en-US" dirty="0"/>
          </a:p>
          <a:p>
            <a:pPr lvl="1">
              <a:lnSpc>
                <a:spcPct val="170000"/>
              </a:lnSpc>
            </a:pPr>
            <a:r>
              <a:rPr lang="en-US" dirty="0"/>
              <a:t>…</a:t>
            </a:r>
          </a:p>
        </p:txBody>
      </p:sp>
    </p:spTree>
    <p:extLst>
      <p:ext uri="{BB962C8B-B14F-4D97-AF65-F5344CB8AC3E}">
        <p14:creationId xmlns:p14="http://schemas.microsoft.com/office/powerpoint/2010/main" val="387811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Controller: </a:t>
            </a:r>
            <a:r>
              <a:rPr lang="en-US" dirty="0"/>
              <a:t>URL Templates</a:t>
            </a:r>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lnSpcReduction="10000"/>
          </a:bodyPr>
          <a:lstStyle/>
          <a:p>
            <a:pPr>
              <a:lnSpc>
                <a:spcPct val="150000"/>
              </a:lnSpc>
            </a:pPr>
            <a:r>
              <a:rPr lang="en-US" b="1" dirty="0"/>
              <a:t>@</a:t>
            </a:r>
            <a:r>
              <a:rPr lang="en-US" b="1" dirty="0" err="1"/>
              <a:t>PathVariable</a:t>
            </a:r>
            <a:r>
              <a:rPr lang="en-US" dirty="0"/>
              <a:t> - to map variables in URL paths</a:t>
            </a:r>
          </a:p>
          <a:p>
            <a:pPr>
              <a:lnSpc>
                <a:spcPct val="150000"/>
              </a:lnSpc>
            </a:pPr>
            <a:r>
              <a:rPr lang="en-US" dirty="0"/>
              <a:t>path variables can also be Regular Expressions</a:t>
            </a:r>
          </a:p>
          <a:p>
            <a:pPr>
              <a:lnSpc>
                <a:spcPct val="150000"/>
              </a:lnSpc>
            </a:pPr>
            <a:r>
              <a:rPr lang="en-US" dirty="0"/>
              <a:t>You can also do as follows </a:t>
            </a:r>
          </a:p>
          <a:p>
            <a:pPr lvl="1">
              <a:lnSpc>
                <a:spcPct val="150000"/>
              </a:lnSpc>
            </a:pPr>
            <a:r>
              <a:rPr lang="en-US" dirty="0"/>
              <a:t>/message/user/{name}</a:t>
            </a:r>
          </a:p>
          <a:p>
            <a:pPr>
              <a:lnSpc>
                <a:spcPct val="150000"/>
              </a:lnSpc>
            </a:pPr>
            <a:r>
              <a:rPr lang="en-US" b="1" dirty="0"/>
              <a:t>@</a:t>
            </a:r>
            <a:r>
              <a:rPr lang="en-US" b="1" dirty="0" err="1"/>
              <a:t>RequestParam</a:t>
            </a:r>
            <a:r>
              <a:rPr lang="en-US" b="1" dirty="0"/>
              <a:t> – </a:t>
            </a:r>
            <a:r>
              <a:rPr lang="en-US" dirty="0" err="1"/>
              <a:t>request.getParameter</a:t>
            </a:r>
            <a:r>
              <a:rPr lang="en-US" dirty="0"/>
              <a:t>(“…”)</a:t>
            </a:r>
          </a:p>
          <a:p>
            <a:pPr>
              <a:lnSpc>
                <a:spcPct val="150000"/>
              </a:lnSpc>
            </a:pPr>
            <a:r>
              <a:rPr lang="en-US" b="1" dirty="0"/>
              <a:t>@</a:t>
            </a:r>
            <a:r>
              <a:rPr lang="en-US" b="1" dirty="0" err="1"/>
              <a:t>SessionAttribute</a:t>
            </a:r>
            <a:r>
              <a:rPr lang="en-US" b="1" dirty="0"/>
              <a:t> – </a:t>
            </a:r>
            <a:r>
              <a:rPr lang="en-US" dirty="0" err="1"/>
              <a:t>request.getSession</a:t>
            </a:r>
            <a:r>
              <a:rPr lang="en-US" dirty="0"/>
              <a:t>().</a:t>
            </a:r>
            <a:r>
              <a:rPr lang="en-US" dirty="0" err="1"/>
              <a:t>getAttribute</a:t>
            </a:r>
            <a:r>
              <a:rPr lang="en-US" dirty="0"/>
              <a:t>(“…”)</a:t>
            </a:r>
          </a:p>
        </p:txBody>
      </p:sp>
    </p:spTree>
    <p:extLst>
      <p:ext uri="{BB962C8B-B14F-4D97-AF65-F5344CB8AC3E}">
        <p14:creationId xmlns:p14="http://schemas.microsoft.com/office/powerpoint/2010/main" val="29565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it-IT" dirty="0"/>
              <a:t>Spring MVC. Controller: </a:t>
            </a:r>
            <a:r>
              <a:rPr lang="en-US" dirty="0"/>
              <a:t>@</a:t>
            </a:r>
            <a:r>
              <a:rPr lang="en-US" dirty="0" err="1"/>
              <a:t>ModelAttribute</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92500"/>
          </a:bodyPr>
          <a:lstStyle/>
          <a:p>
            <a:pPr marL="0" indent="0">
              <a:lnSpc>
                <a:spcPct val="150000"/>
              </a:lnSpc>
              <a:buNone/>
            </a:pPr>
            <a:r>
              <a:rPr lang="en-US" dirty="0"/>
              <a:t>You can also use @</a:t>
            </a:r>
            <a:r>
              <a:rPr lang="en-US" dirty="0" err="1"/>
              <a:t>ModelAttribute</a:t>
            </a:r>
            <a:r>
              <a:rPr lang="en-US" dirty="0"/>
              <a:t> in controller to directly load URL value into the model </a:t>
            </a:r>
          </a:p>
          <a:p>
            <a:pPr marL="0" indent="0">
              <a:lnSpc>
                <a:spcPct val="150000"/>
              </a:lnSpc>
              <a:buNone/>
            </a:pPr>
            <a:r>
              <a:rPr lang="en-US" dirty="0"/>
              <a:t>A Model can represent objects that can be retrieved from database or files as well </a:t>
            </a:r>
          </a:p>
          <a:p>
            <a:pPr marL="0" indent="0">
              <a:lnSpc>
                <a:spcPct val="150000"/>
              </a:lnSpc>
              <a:buNone/>
            </a:pPr>
            <a:r>
              <a:rPr lang="en-US" dirty="0"/>
              <a:t>Model should not have logic, rather the controller should get the model and “transform” the model based on the request, while sending it to the View</a:t>
            </a:r>
            <a:endParaRPr lang="uk-UA" dirty="0"/>
          </a:p>
        </p:txBody>
      </p:sp>
    </p:spTree>
    <p:extLst>
      <p:ext uri="{BB962C8B-B14F-4D97-AF65-F5344CB8AC3E}">
        <p14:creationId xmlns:p14="http://schemas.microsoft.com/office/powerpoint/2010/main" val="406224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View</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92500" lnSpcReduction="10000"/>
          </a:bodyPr>
          <a:lstStyle/>
          <a:p>
            <a:pPr>
              <a:lnSpc>
                <a:spcPct val="150000"/>
              </a:lnSpc>
            </a:pPr>
            <a:r>
              <a:rPr lang="en-US" dirty="0"/>
              <a:t>Spring MVC integrates with many view technologies:</a:t>
            </a:r>
          </a:p>
          <a:p>
            <a:pPr lvl="1">
              <a:lnSpc>
                <a:spcPct val="150000"/>
              </a:lnSpc>
            </a:pPr>
            <a:r>
              <a:rPr lang="en-US" dirty="0"/>
              <a:t>JSP</a:t>
            </a:r>
          </a:p>
          <a:p>
            <a:pPr lvl="1">
              <a:lnSpc>
                <a:spcPct val="150000"/>
              </a:lnSpc>
            </a:pPr>
            <a:r>
              <a:rPr lang="en-US" dirty="0"/>
              <a:t>Velocity</a:t>
            </a:r>
          </a:p>
          <a:p>
            <a:pPr lvl="1">
              <a:lnSpc>
                <a:spcPct val="150000"/>
              </a:lnSpc>
            </a:pPr>
            <a:r>
              <a:rPr lang="en-US" dirty="0" err="1"/>
              <a:t>Freemarker</a:t>
            </a:r>
            <a:endParaRPr lang="en-US" dirty="0"/>
          </a:p>
          <a:p>
            <a:pPr lvl="1">
              <a:lnSpc>
                <a:spcPct val="150000"/>
              </a:lnSpc>
            </a:pPr>
            <a:r>
              <a:rPr lang="en-US" dirty="0"/>
              <a:t>Pebble</a:t>
            </a:r>
          </a:p>
          <a:p>
            <a:pPr>
              <a:lnSpc>
                <a:spcPct val="150000"/>
              </a:lnSpc>
            </a:pPr>
            <a:r>
              <a:rPr lang="en-US" dirty="0"/>
              <a:t>Values sent to controller with POST or GET as usual</a:t>
            </a:r>
          </a:p>
          <a:p>
            <a:pPr>
              <a:lnSpc>
                <a:spcPct val="150000"/>
              </a:lnSpc>
            </a:pPr>
            <a:r>
              <a:rPr lang="en-US" dirty="0"/>
              <a:t>Values made available to the view by the controller</a:t>
            </a:r>
            <a:endParaRPr lang="uk-UA" dirty="0"/>
          </a:p>
        </p:txBody>
      </p:sp>
    </p:spTree>
    <p:extLst>
      <p:ext uri="{BB962C8B-B14F-4D97-AF65-F5344CB8AC3E}">
        <p14:creationId xmlns:p14="http://schemas.microsoft.com/office/powerpoint/2010/main" val="12130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Message Converters</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92500"/>
          </a:bodyPr>
          <a:lstStyle/>
          <a:p>
            <a:pPr>
              <a:lnSpc>
                <a:spcPct val="150000"/>
              </a:lnSpc>
            </a:pPr>
            <a:r>
              <a:rPr lang="en-US" dirty="0"/>
              <a:t>Any data you return from REST endpoints should be converted to String</a:t>
            </a:r>
          </a:p>
          <a:p>
            <a:pPr>
              <a:lnSpc>
                <a:spcPct val="150000"/>
              </a:lnSpc>
            </a:pPr>
            <a:r>
              <a:rPr lang="en-US" dirty="0"/>
              <a:t>By default Spring you can return only String objects (</a:t>
            </a:r>
            <a:r>
              <a:rPr lang="en-US" dirty="0" err="1"/>
              <a:t>StringHttpMessageConverter</a:t>
            </a:r>
            <a:r>
              <a:rPr lang="en-US" dirty="0"/>
              <a:t>)</a:t>
            </a:r>
          </a:p>
          <a:p>
            <a:pPr>
              <a:lnSpc>
                <a:spcPct val="150000"/>
              </a:lnSpc>
            </a:pPr>
            <a:r>
              <a:rPr lang="en-US" dirty="0"/>
              <a:t>To extend this functionality Spring supports different message converters</a:t>
            </a:r>
          </a:p>
          <a:p>
            <a:pPr>
              <a:lnSpc>
                <a:spcPct val="150000"/>
              </a:lnSpc>
            </a:pPr>
            <a:r>
              <a:rPr lang="en-US" dirty="0"/>
              <a:t>You can implement you custom converter by implementing </a:t>
            </a:r>
            <a:r>
              <a:rPr lang="en-US" dirty="0" err="1"/>
              <a:t>HttpMessageConverter</a:t>
            </a:r>
            <a:r>
              <a:rPr lang="en-US" dirty="0"/>
              <a:t> or use one of predefined converters</a:t>
            </a:r>
            <a:endParaRPr lang="uk-UA" dirty="0"/>
          </a:p>
        </p:txBody>
      </p:sp>
    </p:spTree>
    <p:extLst>
      <p:ext uri="{BB962C8B-B14F-4D97-AF65-F5344CB8AC3E}">
        <p14:creationId xmlns:p14="http://schemas.microsoft.com/office/powerpoint/2010/main" val="348871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Message Converters. Predefined by Spring</a:t>
            </a:r>
            <a:endParaRPr lang="en-US" dirty="0"/>
          </a:p>
        </p:txBody>
      </p:sp>
      <p:pic>
        <p:nvPicPr>
          <p:cNvPr id="6" name="Місце для вмісту 5">
            <a:extLst>
              <a:ext uri="{FF2B5EF4-FFF2-40B4-BE49-F238E27FC236}">
                <a16:creationId xmlns:a16="http://schemas.microsoft.com/office/drawing/2014/main" id="{9210DBF7-99D0-4959-B562-CEE0EEEAF3B1}"/>
              </a:ext>
            </a:extLst>
          </p:cNvPr>
          <p:cNvPicPr>
            <a:picLocks noGrp="1" noChangeAspect="1"/>
          </p:cNvPicPr>
          <p:nvPr>
            <p:ph idx="1"/>
          </p:nvPr>
        </p:nvPicPr>
        <p:blipFill>
          <a:blip r:embed="rId2"/>
          <a:stretch>
            <a:fillRect/>
          </a:stretch>
        </p:blipFill>
        <p:spPr>
          <a:xfrm>
            <a:off x="1929825" y="1825625"/>
            <a:ext cx="8332349" cy="4351338"/>
          </a:xfrm>
          <a:prstGeom prst="rect">
            <a:avLst/>
          </a:prstGeom>
        </p:spPr>
      </p:pic>
    </p:spTree>
    <p:extLst>
      <p:ext uri="{BB962C8B-B14F-4D97-AF65-F5344CB8AC3E}">
        <p14:creationId xmlns:p14="http://schemas.microsoft.com/office/powerpoint/2010/main" val="153012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Message Converters. XML Config</a:t>
            </a:r>
            <a:endParaRPr lang="en-US" dirty="0"/>
          </a:p>
        </p:txBody>
      </p:sp>
      <p:sp>
        <p:nvSpPr>
          <p:cNvPr id="6" name="Rectangle 1">
            <a:extLst>
              <a:ext uri="{FF2B5EF4-FFF2-40B4-BE49-F238E27FC236}">
                <a16:creationId xmlns:a16="http://schemas.microsoft.com/office/drawing/2014/main" id="{F2A335C2-6540-48A0-A145-2DB9010526A7}"/>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 version=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encoding=</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"UTF-8"</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"http://www.w3.org/2001/XMLSchema-instance"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:schemaLocation=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http://www.springframework.org/schema/beans/spring-beans.xsd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http://www.springframework.org/schema/context/spring-context.xsd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http://www.springframework.org/schema/mvc/spring-mvc-4.0.xsd"</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:annotation-config/&gt;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:component-scan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base-package=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"org.geekhub.lesson16.springmvc"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:annotation-driven&gt;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:message-converters&gt;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"org.springframework.http.converter.json.GsonHttpMessageConverter"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:message-converters&gt;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:annotation-driven&gt;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"basedViewResolver"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"org.springframework.web.servlet.view.InternalResourceViewResolver"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"viewClass"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"org.springframework.web.servlet.view.JstlView"</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"prefix"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"/WEB-INF/jsp/"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"suffix"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602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Message Converters. Java Config</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a:bodyPr>
          <a:lstStyle/>
          <a:p>
            <a:pPr marL="0" indent="0" algn="ctr">
              <a:buNone/>
            </a:pPr>
            <a:endParaRPr lang="en-US" sz="4400" b="1" dirty="0"/>
          </a:p>
          <a:p>
            <a:pPr marL="0" indent="0" algn="ctr">
              <a:buNone/>
            </a:pPr>
            <a:endParaRPr lang="en-US" sz="4400" b="1" dirty="0"/>
          </a:p>
          <a:p>
            <a:pPr marL="0" indent="0" algn="ctr">
              <a:buNone/>
            </a:pPr>
            <a:r>
              <a:rPr lang="en-US" sz="4400" b="1" dirty="0"/>
              <a:t>Try to do it’s yourself</a:t>
            </a:r>
            <a:endParaRPr lang="uk-UA" sz="4400" b="1" dirty="0"/>
          </a:p>
        </p:txBody>
      </p:sp>
    </p:spTree>
    <p:extLst>
      <p:ext uri="{BB962C8B-B14F-4D97-AF65-F5344CB8AC3E}">
        <p14:creationId xmlns:p14="http://schemas.microsoft.com/office/powerpoint/2010/main" val="211085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Lesson goals</a:t>
            </a:r>
            <a:endParaRPr lang="ru-RU" dirty="0"/>
          </a:p>
        </p:txBody>
      </p:sp>
      <p:sp>
        <p:nvSpPr>
          <p:cNvPr id="3" name="Объект 2"/>
          <p:cNvSpPr>
            <a:spLocks noGrp="1"/>
          </p:cNvSpPr>
          <p:nvPr>
            <p:ph idx="1"/>
          </p:nvPr>
        </p:nvSpPr>
        <p:spPr>
          <a:xfrm>
            <a:off x="838200" y="1690688"/>
            <a:ext cx="10515600" cy="4351338"/>
          </a:xfrm>
        </p:spPr>
        <p:txBody>
          <a:bodyPr>
            <a:normAutofit fontScale="70000" lnSpcReduction="20000"/>
          </a:bodyPr>
          <a:lstStyle/>
          <a:p>
            <a:pPr>
              <a:lnSpc>
                <a:spcPct val="150000"/>
              </a:lnSpc>
            </a:pPr>
            <a:r>
              <a:rPr lang="it-IT" sz="3200" dirty="0"/>
              <a:t>Model-View-Controller pattern</a:t>
            </a:r>
          </a:p>
          <a:p>
            <a:pPr>
              <a:lnSpc>
                <a:spcPct val="150000"/>
              </a:lnSpc>
            </a:pPr>
            <a:r>
              <a:rPr lang="en-US" sz="3200" dirty="0"/>
              <a:t>Spring MVC</a:t>
            </a:r>
          </a:p>
          <a:p>
            <a:pPr lvl="1">
              <a:lnSpc>
                <a:spcPct val="150000"/>
              </a:lnSpc>
            </a:pPr>
            <a:r>
              <a:rPr lang="en-US" sz="2800" dirty="0"/>
              <a:t>Configuration</a:t>
            </a:r>
          </a:p>
          <a:p>
            <a:pPr lvl="1">
              <a:lnSpc>
                <a:spcPct val="150000"/>
              </a:lnSpc>
            </a:pPr>
            <a:r>
              <a:rPr lang="en-US" sz="2800" dirty="0"/>
              <a:t>Controllers</a:t>
            </a:r>
          </a:p>
          <a:p>
            <a:pPr lvl="2">
              <a:lnSpc>
                <a:spcPct val="150000"/>
              </a:lnSpc>
            </a:pPr>
            <a:r>
              <a:rPr lang="en-US" sz="2400" dirty="0"/>
              <a:t>Request Mappings</a:t>
            </a:r>
          </a:p>
          <a:p>
            <a:pPr lvl="2">
              <a:lnSpc>
                <a:spcPct val="150000"/>
              </a:lnSpc>
            </a:pPr>
            <a:r>
              <a:rPr lang="en-US" sz="2400" dirty="0"/>
              <a:t>Responses</a:t>
            </a:r>
          </a:p>
          <a:p>
            <a:pPr lvl="1">
              <a:lnSpc>
                <a:spcPct val="150000"/>
              </a:lnSpc>
            </a:pPr>
            <a:r>
              <a:rPr lang="en-US" sz="2800" dirty="0"/>
              <a:t>Message Converters</a:t>
            </a:r>
          </a:p>
          <a:p>
            <a:pPr lvl="1">
              <a:lnSpc>
                <a:spcPct val="150000"/>
              </a:lnSpc>
            </a:pPr>
            <a:r>
              <a:rPr lang="en-US" sz="2800" dirty="0"/>
              <a:t>Interceptors</a:t>
            </a:r>
          </a:p>
          <a:p>
            <a:pPr lvl="1">
              <a:lnSpc>
                <a:spcPct val="150000"/>
              </a:lnSpc>
            </a:pPr>
            <a:r>
              <a:rPr lang="en-US" sz="2800" dirty="0"/>
              <a:t>Controller Advices</a:t>
            </a:r>
            <a:endParaRPr lang="en-US" sz="3200" dirty="0"/>
          </a:p>
        </p:txBody>
      </p:sp>
    </p:spTree>
    <p:extLst>
      <p:ext uri="{BB962C8B-B14F-4D97-AF65-F5344CB8AC3E}">
        <p14:creationId xmlns:p14="http://schemas.microsoft.com/office/powerpoint/2010/main" val="279055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Interceptors</a:t>
            </a:r>
            <a:endParaRPr lang="en-US" dirty="0"/>
          </a:p>
        </p:txBody>
      </p:sp>
      <p:sp>
        <p:nvSpPr>
          <p:cNvPr id="6" name="Rectangle 1">
            <a:extLst>
              <a:ext uri="{FF2B5EF4-FFF2-40B4-BE49-F238E27FC236}">
                <a16:creationId xmlns:a16="http://schemas.microsoft.com/office/drawing/2014/main" id="{66D00604-D326-435D-BAD7-ACA16BF6A0E4}"/>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ControllerLogInterceptor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HandlerInterceptorAdapter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private 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Logger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logger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Logger.</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getLogger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(getClass().getSimpleName())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boolean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preHandle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(HttpServletRequest request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HttpServletResponse response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Object handler)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instanceof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HandlerMethod)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logger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.info(</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LocalDateTime.</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((HandlerMethod) handler).getBeanType()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START: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request.getMethod()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request.getRequestURI())</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return 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afterCompletion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(HttpServletRequest request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HttpServletResponse response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Object handler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ex)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instanceof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HandlerMethod)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 !=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null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logger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.info(</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LocalDateTime.</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((HandlerMethod) handler).getBeanType()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ERROR: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request.getMethod()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request.getRequestURI()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ex.toString())</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response.sendRedirect(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"error.html"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logger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.info(</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LocalDateTime.</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now</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((HandlerMethod) handler).getBeanType()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COMPLETE: "</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request.getMethod() +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request.getRequestURI())</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55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Interceptors. XML Config</a:t>
            </a:r>
            <a:endParaRPr lang="en-US" dirty="0"/>
          </a:p>
        </p:txBody>
      </p:sp>
      <p:sp>
        <p:nvSpPr>
          <p:cNvPr id="6" name="Rectangle 1">
            <a:extLst>
              <a:ext uri="{FF2B5EF4-FFF2-40B4-BE49-F238E27FC236}">
                <a16:creationId xmlns:a16="http://schemas.microsoft.com/office/drawing/2014/main" id="{717FD393-F60A-41DF-A7C8-BC683BBD12EE}"/>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 version=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encoding=</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"UTF-8"</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"http://www.w3.org/2001/XMLSchema-instance"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:schemaLocation=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http://www.springframework.org/schema/beans/spring-beans.xsd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http://www.springframework.org/schema/context/spring-context.xsd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http://www.springframework.org/schema/mvc/spring-mvc-4.0.xsd"</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:annotation-config/&gt;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:component-scan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base-package=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"org.geekhub.lesson16.springmvc"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:annotation-driven&gt;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:message-converters&gt;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"org.springframework.http.converter.json.GsonHttpMessageConverter"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:message-converters&gt;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:annotation-driven&gt;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:interceptors&gt;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"logInterceptor"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"org.geekhub.lesson16.springmvc.ControllerLogInterceptor"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:interceptors&gt;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"basedViewResolver"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"org.springframework.web.servlet.view.InternalResourceViewResolver"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"viewClass"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"org.springframework.web.servlet.view.JstlView"</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"prefix"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"/WEB-INF/jsp/"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"suffix"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7814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Interceptors. Java Config</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a:bodyPr>
          <a:lstStyle/>
          <a:p>
            <a:pPr marL="0" lvl="0" indent="0" algn="ctr">
              <a:buNone/>
            </a:pPr>
            <a:endParaRPr lang="en-US" sz="4400" b="1" dirty="0">
              <a:solidFill>
                <a:prstClr val="black"/>
              </a:solidFill>
            </a:endParaRPr>
          </a:p>
          <a:p>
            <a:pPr marL="0" lvl="0" indent="0" algn="ctr">
              <a:buNone/>
            </a:pPr>
            <a:endParaRPr lang="en-US" sz="4400" b="1" dirty="0">
              <a:solidFill>
                <a:prstClr val="black"/>
              </a:solidFill>
            </a:endParaRPr>
          </a:p>
          <a:p>
            <a:pPr marL="0" lvl="0" indent="0" algn="ctr">
              <a:buNone/>
            </a:pPr>
            <a:r>
              <a:rPr lang="en-US" sz="4400" b="1" dirty="0">
                <a:solidFill>
                  <a:prstClr val="black"/>
                </a:solidFill>
              </a:rPr>
              <a:t>Try to do it’s yourself</a:t>
            </a:r>
            <a:endParaRPr lang="uk-UA" sz="4400" b="1" dirty="0">
              <a:solidFill>
                <a:prstClr val="black"/>
              </a:solidFill>
            </a:endParaRPr>
          </a:p>
        </p:txBody>
      </p:sp>
    </p:spTree>
    <p:extLst>
      <p:ext uri="{BB962C8B-B14F-4D97-AF65-F5344CB8AC3E}">
        <p14:creationId xmlns:p14="http://schemas.microsoft.com/office/powerpoint/2010/main" val="3970451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Controller Advice</a:t>
            </a:r>
            <a:endParaRPr lang="en-US" dirty="0"/>
          </a:p>
        </p:txBody>
      </p:sp>
      <p:sp>
        <p:nvSpPr>
          <p:cNvPr id="5" name="Rectangle 1">
            <a:extLst>
              <a:ext uri="{FF2B5EF4-FFF2-40B4-BE49-F238E27FC236}">
                <a16:creationId xmlns:a16="http://schemas.microsoft.com/office/drawing/2014/main" id="{8EBC16A9-6817-43D5-AC87-BD79F9CC5E61}"/>
              </a:ext>
            </a:extLst>
          </p:cNvPr>
          <p:cNvSpPr>
            <a:spLocks noGrp="1" noChangeArrowheads="1"/>
          </p:cNvSpPr>
          <p:nvPr>
            <p:ph idx="1"/>
          </p:nvPr>
        </p:nvSpPr>
        <p:spPr bwMode="auto">
          <a:xfrm>
            <a:off x="838200" y="2570130"/>
            <a:ext cx="10661893"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ControllerAdvice</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D0D0FF"/>
                </a:solidFill>
                <a:effectLst/>
                <a:latin typeface="Courier New" panose="02070309020205020404" pitchFamily="49" charset="0"/>
                <a:cs typeface="Courier New" panose="02070309020205020404" pitchFamily="49" charset="0"/>
              </a:rPr>
              <a:t>assignableTypes</a:t>
            </a:r>
            <a:r>
              <a:rPr kumimoji="0" lang="en-US" altLang="en-US" sz="1800" b="0" i="0" u="none" strike="noStrike" cap="none" normalizeH="0" baseline="0" dirty="0" smtClean="0">
                <a:ln>
                  <a:noFill/>
                </a:ln>
                <a:solidFill>
                  <a:srgbClr val="D0D0FF"/>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HomeController.</a:t>
            </a:r>
            <a:r>
              <a:rPr kumimoji="0" lang="en-US" altLang="en-US" sz="18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HomeControllerExceptionHandler</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ResponseStatus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HttpStatus.</a:t>
            </a:r>
            <a:r>
              <a:rPr kumimoji="0" lang="en-US" altLang="en-US" sz="1800" b="0" i="1"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INTERNAL_SERVER_ERROR</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ExceptionHandler</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FileNotFoundException.</a:t>
            </a:r>
            <a:r>
              <a:rPr kumimoji="0" lang="en-US" altLang="en-US" sz="18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RuntimeException.</a:t>
            </a:r>
            <a:r>
              <a:rPr kumimoji="0" lang="en-US" altLang="en-US" sz="18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exceptionHandler</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(Exception ex) {</a:t>
            </a:r>
            <a:b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mav</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serviceException</a:t>
            </a:r>
            <a:r>
              <a:rPr kumimoji="0" lang="en-US" alt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mav.addObject</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errorMessage</a:t>
            </a:r>
            <a:r>
              <a:rPr kumimoji="0" lang="en-US" alt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"Some Message. " </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ex.toString</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mav</a:t>
            </a: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0017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Controller Advice</a:t>
            </a:r>
            <a:endParaRPr lang="en-US" dirty="0"/>
          </a:p>
        </p:txBody>
      </p:sp>
      <p:sp>
        <p:nvSpPr>
          <p:cNvPr id="7" name="Rectangle 2">
            <a:extLst>
              <a:ext uri="{FF2B5EF4-FFF2-40B4-BE49-F238E27FC236}">
                <a16:creationId xmlns:a16="http://schemas.microsoft.com/office/drawing/2014/main" id="{F4B01750-45F7-4AA8-AE00-F6D786F9DFCD}"/>
              </a:ext>
            </a:extLst>
          </p:cNvPr>
          <p:cNvSpPr>
            <a:spLocks noGrp="1" noChangeArrowheads="1"/>
          </p:cNvSpPr>
          <p:nvPr>
            <p:ph idx="1"/>
          </p:nvPr>
        </p:nvSpPr>
        <p:spPr bwMode="auto">
          <a:xfrm>
            <a:off x="838200" y="2570134"/>
            <a:ext cx="1011046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ControllerAdvice</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D0D0FF"/>
                </a:solidFill>
                <a:effectLst/>
                <a:latin typeface="Courier New" panose="02070309020205020404" pitchFamily="49" charset="0"/>
                <a:cs typeface="Courier New" panose="02070309020205020404" pitchFamily="49" charset="0"/>
              </a:rPr>
              <a:t>basePackages</a:t>
            </a:r>
            <a:r>
              <a:rPr kumimoji="0" lang="en-US" altLang="en-US" sz="1800" b="0" i="0" u="none" strike="noStrike" cap="none" normalizeH="0" baseline="0" dirty="0">
                <a:ln>
                  <a:noFill/>
                </a:ln>
                <a:solidFill>
                  <a:srgbClr val="D0D0FF"/>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"org.geekhub.lesson16.springmvc"</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GlobalExceptionHandler</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ResponseStatus</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HttpStatus.</a:t>
            </a:r>
            <a:r>
              <a:rPr kumimoji="0" lang="en-US" altLang="en-US" sz="18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INTERNAL_SERVER_ERROR</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ExceptionHandler</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Exception.</a:t>
            </a:r>
            <a:r>
              <a:rPr kumimoji="0" lang="en-US" altLang="en-US" sz="18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exceptionHandler</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(Exception ex) {</a:t>
            </a:r>
            <a:b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ModelAndView</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serviceException</a:t>
            </a:r>
            <a:r>
              <a:rPr kumimoji="0" lang="en-US" altLang="en-US" sz="1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mav.addObject</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errorMessage</a:t>
            </a:r>
            <a:r>
              <a:rPr kumimoji="0" lang="en-US" altLang="en-US" sz="1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"Some Message. " </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ex.toString</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1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mav</a:t>
            </a: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1354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Literature</a:t>
            </a:r>
            <a:endParaRPr lang="ru-RU" dirty="0"/>
          </a:p>
        </p:txBody>
      </p:sp>
      <p:sp>
        <p:nvSpPr>
          <p:cNvPr id="3" name="Объект 2"/>
          <p:cNvSpPr>
            <a:spLocks noGrp="1"/>
          </p:cNvSpPr>
          <p:nvPr>
            <p:ph idx="1"/>
          </p:nvPr>
        </p:nvSpPr>
        <p:spPr/>
        <p:txBody>
          <a:bodyPr>
            <a:normAutofit/>
          </a:bodyPr>
          <a:lstStyle/>
          <a:p>
            <a:pPr>
              <a:lnSpc>
                <a:spcPct val="150000"/>
              </a:lnSpc>
            </a:pPr>
            <a:r>
              <a:rPr lang="en-US" dirty="0">
                <a:hlinkClick r:id="rId3"/>
              </a:rPr>
              <a:t>Spring - MVC Framework</a:t>
            </a:r>
            <a:endParaRPr lang="en-US" dirty="0"/>
          </a:p>
          <a:p>
            <a:pPr>
              <a:lnSpc>
                <a:spcPct val="150000"/>
              </a:lnSpc>
            </a:pPr>
            <a:r>
              <a:rPr lang="en-US" dirty="0">
                <a:hlinkClick r:id="rId4"/>
              </a:rPr>
              <a:t>Spring Tutorial</a:t>
            </a:r>
            <a:endParaRPr lang="en-US" dirty="0"/>
          </a:p>
          <a:p>
            <a:pPr>
              <a:lnSpc>
                <a:spcPct val="150000"/>
              </a:lnSpc>
            </a:pPr>
            <a:r>
              <a:rPr lang="en-US" dirty="0">
                <a:hlinkClick r:id="rId5"/>
              </a:rPr>
              <a:t>Spring Framework Documentation</a:t>
            </a:r>
            <a:endParaRPr lang="en-US" dirty="0"/>
          </a:p>
          <a:p>
            <a:pPr>
              <a:lnSpc>
                <a:spcPct val="150000"/>
              </a:lnSpc>
            </a:pPr>
            <a:r>
              <a:rPr lang="en-US" dirty="0">
                <a:hlinkClick r:id="rId5"/>
              </a:rPr>
              <a:t>Spring Web</a:t>
            </a:r>
            <a:endParaRPr lang="en-US" dirty="0"/>
          </a:p>
        </p:txBody>
      </p:sp>
    </p:spTree>
    <p:extLst>
      <p:ext uri="{BB962C8B-B14F-4D97-AF65-F5344CB8AC3E}">
        <p14:creationId xmlns:p14="http://schemas.microsoft.com/office/powerpoint/2010/main" val="436694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Homework </a:t>
            </a:r>
            <a:r>
              <a:rPr lang="en-US" dirty="0" smtClean="0"/>
              <a:t>Task 1</a:t>
            </a:r>
            <a:endParaRPr lang="en-US" dirty="0"/>
          </a:p>
        </p:txBody>
      </p:sp>
      <p:sp>
        <p:nvSpPr>
          <p:cNvPr id="3" name="Объект 2"/>
          <p:cNvSpPr>
            <a:spLocks noGrp="1"/>
          </p:cNvSpPr>
          <p:nvPr>
            <p:ph idx="1"/>
          </p:nvPr>
        </p:nvSpPr>
        <p:spPr/>
        <p:txBody>
          <a:bodyPr>
            <a:normAutofit fontScale="55000" lnSpcReduction="20000"/>
          </a:bodyPr>
          <a:lstStyle/>
          <a:p>
            <a:pPr marL="514350" indent="-514350">
              <a:lnSpc>
                <a:spcPct val="170000"/>
              </a:lnSpc>
              <a:buFont typeface="+mj-lt"/>
              <a:buAutoNum type="arabicPeriod"/>
            </a:pPr>
            <a:r>
              <a:rPr lang="en-US" dirty="0"/>
              <a:t>Implement user management API protected with authentication by login and password using Spring </a:t>
            </a:r>
            <a:r>
              <a:rPr lang="en-US"/>
              <a:t>MVC </a:t>
            </a:r>
            <a:r>
              <a:rPr lang="en-US" smtClean="0">
                <a:hlinkClick r:id="rId2"/>
              </a:rPr>
              <a:t>requirements</a:t>
            </a:r>
            <a:endParaRPr lang="en-US" b="1" dirty="0" smtClean="0"/>
          </a:p>
          <a:p>
            <a:pPr marL="514350" indent="-514350">
              <a:lnSpc>
                <a:spcPct val="170000"/>
              </a:lnSpc>
              <a:buFont typeface="+mj-lt"/>
              <a:buAutoNum type="arabicPeriod"/>
            </a:pPr>
            <a:r>
              <a:rPr lang="en-US" dirty="0" smtClean="0"/>
              <a:t>Add custom request logging </a:t>
            </a:r>
            <a:r>
              <a:rPr lang="en-US" dirty="0"/>
              <a:t>interceptor using Java </a:t>
            </a:r>
            <a:r>
              <a:rPr lang="en-US" dirty="0" err="1" smtClean="0"/>
              <a:t>config</a:t>
            </a:r>
            <a:r>
              <a:rPr lang="en-US" dirty="0" smtClean="0"/>
              <a:t>. Interceptor </a:t>
            </a:r>
            <a:r>
              <a:rPr lang="en-US" dirty="0"/>
              <a:t>should </a:t>
            </a:r>
            <a:r>
              <a:rPr lang="en-US" dirty="0" smtClean="0"/>
              <a:t>print:</a:t>
            </a:r>
          </a:p>
          <a:p>
            <a:pPr lvl="1">
              <a:lnSpc>
                <a:spcPct val="170000"/>
              </a:lnSpc>
            </a:pPr>
            <a:r>
              <a:rPr lang="en-US" dirty="0" smtClean="0"/>
              <a:t>Information </a:t>
            </a:r>
            <a:r>
              <a:rPr lang="en-US" dirty="0"/>
              <a:t>about request start (including date, time, link, all request parameters, method that was used (GET, POST, PUT, </a:t>
            </a:r>
            <a:r>
              <a:rPr lang="en-US" dirty="0" err="1"/>
              <a:t>etc</a:t>
            </a:r>
            <a:r>
              <a:rPr lang="en-US" dirty="0" smtClean="0"/>
              <a:t>))</a:t>
            </a:r>
          </a:p>
          <a:p>
            <a:pPr lvl="1">
              <a:lnSpc>
                <a:spcPct val="170000"/>
              </a:lnSpc>
            </a:pPr>
            <a:r>
              <a:rPr lang="en-US" dirty="0" smtClean="0"/>
              <a:t>Information </a:t>
            </a:r>
            <a:r>
              <a:rPr lang="en-US" dirty="0"/>
              <a:t>about request end (including date, time, link, time was spend for request processing, method that was used (GET, POST, PUT, </a:t>
            </a:r>
            <a:r>
              <a:rPr lang="en-US" dirty="0" err="1"/>
              <a:t>etc</a:t>
            </a:r>
            <a:r>
              <a:rPr lang="en-US" dirty="0" smtClean="0"/>
              <a:t>))</a:t>
            </a:r>
          </a:p>
          <a:p>
            <a:pPr lvl="1">
              <a:lnSpc>
                <a:spcPct val="170000"/>
              </a:lnSpc>
            </a:pPr>
            <a:r>
              <a:rPr lang="en-US" dirty="0" smtClean="0"/>
              <a:t>Information </a:t>
            </a:r>
            <a:r>
              <a:rPr lang="en-US" dirty="0"/>
              <a:t>about exception if happened</a:t>
            </a:r>
          </a:p>
          <a:p>
            <a:pPr marL="514350" indent="-514350">
              <a:lnSpc>
                <a:spcPct val="170000"/>
              </a:lnSpc>
              <a:buFont typeface="+mj-lt"/>
              <a:buAutoNum type="arabicPeriod"/>
            </a:pPr>
            <a:r>
              <a:rPr lang="en-US" dirty="0"/>
              <a:t>Add custom </a:t>
            </a:r>
            <a:r>
              <a:rPr lang="en-US" dirty="0" err="1"/>
              <a:t>ControllerAdvice</a:t>
            </a:r>
            <a:r>
              <a:rPr lang="en-US" dirty="0"/>
              <a:t> </a:t>
            </a:r>
            <a:r>
              <a:rPr lang="en-US" dirty="0"/>
              <a:t>for exceptions </a:t>
            </a:r>
            <a:r>
              <a:rPr lang="en-US" dirty="0" smtClean="0"/>
              <a:t>handling;</a:t>
            </a:r>
            <a:endParaRPr lang="en-US" dirty="0"/>
          </a:p>
          <a:p>
            <a:pPr marL="514350" indent="-514350">
              <a:lnSpc>
                <a:spcPct val="170000"/>
              </a:lnSpc>
              <a:buFont typeface="+mj-lt"/>
              <a:buAutoNum type="arabicPeriod"/>
            </a:pPr>
            <a:r>
              <a:rPr lang="en-US" dirty="0"/>
              <a:t>Add custom JSON message converter using Java </a:t>
            </a:r>
            <a:r>
              <a:rPr lang="en-US" dirty="0" err="1" smtClean="0"/>
              <a:t>config</a:t>
            </a:r>
            <a:r>
              <a:rPr lang="en-US" dirty="0" smtClean="0"/>
              <a:t>;</a:t>
            </a:r>
            <a:endParaRPr lang="en-US" dirty="0"/>
          </a:p>
          <a:p>
            <a:pPr lvl="1">
              <a:lnSpc>
                <a:spcPct val="170000"/>
              </a:lnSpc>
            </a:pPr>
            <a:r>
              <a:rPr lang="en-US" dirty="0" smtClean="0"/>
              <a:t>Add </a:t>
            </a:r>
            <a:r>
              <a:rPr lang="en-US" dirty="0"/>
              <a:t>endpoints that return different </a:t>
            </a:r>
            <a:r>
              <a:rPr lang="en-US" dirty="0" err="1"/>
              <a:t>dtos</a:t>
            </a:r>
            <a:r>
              <a:rPr lang="en-US" dirty="0"/>
              <a:t>, list of </a:t>
            </a:r>
            <a:r>
              <a:rPr lang="en-US" dirty="0" err="1"/>
              <a:t>dtos</a:t>
            </a:r>
            <a:r>
              <a:rPr lang="en-US" dirty="0"/>
              <a:t>, </a:t>
            </a:r>
            <a:r>
              <a:rPr lang="en-US" dirty="0" err="1"/>
              <a:t>etc</a:t>
            </a:r>
            <a:r>
              <a:rPr lang="en-US" dirty="0"/>
              <a:t> to show that converter </a:t>
            </a:r>
            <a:r>
              <a:rPr lang="en-US" dirty="0" smtClean="0"/>
              <a:t>works;</a:t>
            </a:r>
            <a:endParaRPr lang="en-US" dirty="0"/>
          </a:p>
          <a:p>
            <a:pPr marL="514350" indent="-514350">
              <a:lnSpc>
                <a:spcPct val="170000"/>
              </a:lnSpc>
              <a:buFont typeface="+mj-lt"/>
              <a:buAutoNum type="arabicPeriod"/>
            </a:pPr>
            <a:r>
              <a:rPr lang="en-US" dirty="0" smtClean="0"/>
              <a:t>Use </a:t>
            </a:r>
            <a:r>
              <a:rPr lang="en-US" dirty="0"/>
              <a:t>your knowledge from previous tasks and review </a:t>
            </a:r>
            <a:r>
              <a:rPr lang="en-US" dirty="0" smtClean="0"/>
              <a:t>feedbacks</a:t>
            </a:r>
            <a:endParaRPr lang="en-US" dirty="0" smtClean="0"/>
          </a:p>
        </p:txBody>
      </p:sp>
    </p:spTree>
    <p:extLst>
      <p:ext uri="{BB962C8B-B14F-4D97-AF65-F5344CB8AC3E}">
        <p14:creationId xmlns:p14="http://schemas.microsoft.com/office/powerpoint/2010/main" val="211338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Model-View-Controller</a:t>
            </a:r>
            <a:endParaRPr lang="en-US" dirty="0"/>
          </a:p>
        </p:txBody>
      </p:sp>
      <p:sp>
        <p:nvSpPr>
          <p:cNvPr id="3" name="Объект 2"/>
          <p:cNvSpPr>
            <a:spLocks noGrp="1"/>
          </p:cNvSpPr>
          <p:nvPr>
            <p:ph idx="1"/>
          </p:nvPr>
        </p:nvSpPr>
        <p:spPr/>
        <p:txBody>
          <a:bodyPr>
            <a:normAutofit fontScale="62500" lnSpcReduction="20000"/>
          </a:bodyPr>
          <a:lstStyle/>
          <a:p>
            <a:pPr>
              <a:lnSpc>
                <a:spcPct val="160000"/>
              </a:lnSpc>
            </a:pPr>
            <a:r>
              <a:rPr lang="en-US" dirty="0"/>
              <a:t>Separate the user interface into three interconnected components: the model, the view and the controller. </a:t>
            </a:r>
          </a:p>
          <a:p>
            <a:pPr>
              <a:lnSpc>
                <a:spcPct val="160000"/>
              </a:lnSpc>
            </a:pPr>
            <a:r>
              <a:rPr lang="en-US" dirty="0"/>
              <a:t>The model is the central component of the pattern. It expresses the application's behavior in terms of the problem domain, independent of the user interface. It directly manages the data, logic and rules of the application.</a:t>
            </a:r>
          </a:p>
          <a:p>
            <a:pPr>
              <a:lnSpc>
                <a:spcPct val="160000"/>
              </a:lnSpc>
            </a:pPr>
            <a:r>
              <a:rPr lang="en-US" dirty="0"/>
              <a:t>A view can be any output representation of information, such as a chart or a diagram. Multiple views of the same information are possible, such as a bar chart for management and a tabular view for accountants.</a:t>
            </a:r>
          </a:p>
          <a:p>
            <a:pPr>
              <a:lnSpc>
                <a:spcPct val="160000"/>
              </a:lnSpc>
            </a:pPr>
            <a:r>
              <a:rPr lang="en-US" dirty="0"/>
              <a:t>The third part or section, the controller, accepts input and converts it to commands for the model or view.</a:t>
            </a:r>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Model-View-Controller</a:t>
            </a:r>
            <a:endParaRPr lang="en-US" dirty="0"/>
          </a:p>
        </p:txBody>
      </p:sp>
      <p:pic>
        <p:nvPicPr>
          <p:cNvPr id="4" name="Місце для вмісту 3">
            <a:extLst>
              <a:ext uri="{FF2B5EF4-FFF2-40B4-BE49-F238E27FC236}">
                <a16:creationId xmlns:a16="http://schemas.microsoft.com/office/drawing/2014/main" id="{5862AF54-6C45-440E-ABC9-758261B1B4D7}"/>
              </a:ext>
            </a:extLst>
          </p:cNvPr>
          <p:cNvPicPr>
            <a:picLocks noGrp="1" noChangeAspect="1"/>
          </p:cNvPicPr>
          <p:nvPr>
            <p:ph idx="1"/>
          </p:nvPr>
        </p:nvPicPr>
        <p:blipFill>
          <a:blip r:embed="rId3"/>
          <a:stretch>
            <a:fillRect/>
          </a:stretch>
        </p:blipFill>
        <p:spPr>
          <a:xfrm>
            <a:off x="3116966" y="1825625"/>
            <a:ext cx="5958067" cy="4351338"/>
          </a:xfrm>
          <a:prstGeom prst="rect">
            <a:avLst/>
          </a:prstGeom>
        </p:spPr>
      </p:pic>
    </p:spTree>
    <p:extLst>
      <p:ext uri="{BB962C8B-B14F-4D97-AF65-F5344CB8AC3E}">
        <p14:creationId xmlns:p14="http://schemas.microsoft.com/office/powerpoint/2010/main" val="23776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Model-View-Controller</a:t>
            </a:r>
            <a:endParaRPr lang="en-US" dirty="0"/>
          </a:p>
        </p:txBody>
      </p:sp>
      <p:pic>
        <p:nvPicPr>
          <p:cNvPr id="1026" name="Picture 2" descr="https://upload.wikimedia.org/wikipedia/commons/thumb/a/a0/MVC-Process.svg/500px-MVC-Process.svg.png">
            <a:extLst>
              <a:ext uri="{FF2B5EF4-FFF2-40B4-BE49-F238E27FC236}">
                <a16:creationId xmlns:a16="http://schemas.microsoft.com/office/drawing/2014/main" id="{4AC9101A-6EAF-4B8F-8B24-C0159F01B3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8119" y="1690688"/>
            <a:ext cx="395576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02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Model-View-Controller</a:t>
            </a:r>
            <a:endParaRPr lang="en-US" dirty="0"/>
          </a:p>
        </p:txBody>
      </p:sp>
      <p:sp>
        <p:nvSpPr>
          <p:cNvPr id="3079" name="Content Placeholder 3078"/>
          <p:cNvSpPr>
            <a:spLocks noGrp="1"/>
          </p:cNvSpPr>
          <p:nvPr>
            <p:ph idx="1"/>
          </p:nvPr>
        </p:nvSpPr>
        <p:spPr>
          <a:xfrm>
            <a:off x="838200" y="1825625"/>
            <a:ext cx="10515600" cy="4351338"/>
          </a:xfrm>
        </p:spPr>
        <p:txBody>
          <a:bodyPr anchor="ctr">
            <a:normAutofit/>
          </a:bodyPr>
          <a:lstStyle/>
          <a:p>
            <a:pPr marL="0" indent="0" algn="ctr">
              <a:lnSpc>
                <a:spcPct val="150000"/>
              </a:lnSpc>
              <a:buNone/>
            </a:pPr>
            <a:r>
              <a:rPr lang="en-US" sz="5400" dirty="0"/>
              <a:t>Code example</a:t>
            </a:r>
          </a:p>
        </p:txBody>
      </p:sp>
    </p:spTree>
    <p:extLst>
      <p:ext uri="{BB962C8B-B14F-4D97-AF65-F5344CB8AC3E}">
        <p14:creationId xmlns:p14="http://schemas.microsoft.com/office/powerpoint/2010/main" val="378150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a:t>
            </a:r>
            <a:endParaRPr lang="en-US" dirty="0"/>
          </a:p>
        </p:txBody>
      </p:sp>
      <p:pic>
        <p:nvPicPr>
          <p:cNvPr id="2050" name="Picture 2" descr="http://assets.spring.io/wp/wp-content/uploads/2010/11/mvc.png">
            <a:extLst>
              <a:ext uri="{FF2B5EF4-FFF2-40B4-BE49-F238E27FC236}">
                <a16:creationId xmlns:a16="http://schemas.microsoft.com/office/drawing/2014/main" id="{1F95E77F-1701-4377-83B3-87F3E3C626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3144" y="1690688"/>
            <a:ext cx="678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28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Configuration: </a:t>
            </a:r>
            <a:r>
              <a:rPr lang="it-IT" b="1" dirty="0"/>
              <a:t>web.xml</a:t>
            </a:r>
            <a:endParaRPr lang="en-US" b="1" dirty="0"/>
          </a:p>
        </p:txBody>
      </p:sp>
      <p:sp>
        <p:nvSpPr>
          <p:cNvPr id="6" name="Rectangle 1">
            <a:extLst>
              <a:ext uri="{FF2B5EF4-FFF2-40B4-BE49-F238E27FC236}">
                <a16:creationId xmlns:a16="http://schemas.microsoft.com/office/drawing/2014/main" id="{4B8E211E-23BC-44A1-8425-65A4D17667F2}"/>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&lt;web-app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"http://xmlns.jcp.org/xml/ns/javaee"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"http://www.w3.org/2001/XMLSchema-instance"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:schemaLocation=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"http://xmlns.jcp.org/xml/ns/javaee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http://xmlns.jcp.org/xml/ns/javaee/web-app_3_1.xsd"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"3.1"</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&lt;display-name&gt;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Spring MVC Web Application</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&lt;/display-name&gt;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&lt;servlet-name&gt;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main</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&lt;/servlet-name&gt;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&lt;servlet-class&gt;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org.springframework.web.servlet.DispatcherServlet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&lt;/servlet-class&gt;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&lt;load-on-startup&gt;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&lt;/load-on-startup&gt;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&lt;async-supported&gt;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&lt;/async-supported&gt;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&lt;servlet-mapping&gt;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&lt;servlet-name&gt;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main</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&lt;/servlet-name&gt;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&lt;url-pattern&gt;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&lt;/url-pattern&gt;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&lt;/servlet-mapping&gt;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&lt;/web-app&gt;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090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MVC. Configuration: </a:t>
            </a:r>
            <a:r>
              <a:rPr lang="it-IT" b="1" dirty="0"/>
              <a:t>servlet.xml</a:t>
            </a:r>
            <a:endParaRPr lang="en-US" b="1" dirty="0"/>
          </a:p>
        </p:txBody>
      </p:sp>
      <p:sp>
        <p:nvSpPr>
          <p:cNvPr id="5" name="Rectangle 1">
            <a:extLst>
              <a:ext uri="{FF2B5EF4-FFF2-40B4-BE49-F238E27FC236}">
                <a16:creationId xmlns:a16="http://schemas.microsoft.com/office/drawing/2014/main" id="{98686A1A-5FCF-4AAC-9790-B28BFAD5507F}"/>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 version=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"1.0"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encoding=</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"UTF-8"</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"http://www.w3.org/2001/XMLSchema-instance"</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mvc</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xsi</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:schemaLocation=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"http://www.springframework.org/schema/beans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http://www.springframework.org/schema/beans/spring-beans.xsd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http://www.springframework.org/schema/context/spring-context.xsd</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http://www.springframework.org/schema/mvc/spring-mvc-4.0.xsd"</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:annotation-config/&gt;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context</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:component-scan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base-package=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"org.geekhub.lesson16.springmvc"</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"basedViewResolver"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"org.springframework.web.servlet.view.InternalResourceViewResolver"</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"viewClass"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"org.springframework.web.servlet.view.JstlView"</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"prefix"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"/WEB-INF/jsp/"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&lt;property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name=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"suffix" </a:t>
            </a:r>
            <a:r>
              <a:rPr kumimoji="0" lang="en-US" altLang="en-US" sz="900" b="0" i="0" u="none" strike="noStrike" cap="none" normalizeH="0" baseline="0">
                <a:ln>
                  <a:noFill/>
                </a:ln>
                <a:solidFill>
                  <a:srgbClr val="BABABA"/>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".jsp"</a:t>
            </a: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    &lt;/bean&gt;</a:t>
            </a:r>
            <a:b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E8BF6A"/>
                </a:solidFill>
                <a:effectLst/>
                <a:latin typeface="Courier New" panose="02070309020205020404" pitchFamily="49" charset="0"/>
                <a:cs typeface="Courier New" panose="02070309020205020404" pitchFamily="49" charset="0"/>
              </a:rPr>
              <a:t>&lt;/beans&gt;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55536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7369</TotalTime>
  <Words>729</Words>
  <Application>Microsoft Office PowerPoint</Application>
  <PresentationFormat>Widescreen</PresentationFormat>
  <Paragraphs>110</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Тема Office</vt:lpstr>
      <vt:lpstr>Java 4 WEB </vt:lpstr>
      <vt:lpstr>Lesson goals</vt:lpstr>
      <vt:lpstr>Model-View-Controller</vt:lpstr>
      <vt:lpstr>Model-View-Controller</vt:lpstr>
      <vt:lpstr>Model-View-Controller</vt:lpstr>
      <vt:lpstr>Model-View-Controller</vt:lpstr>
      <vt:lpstr>Spring MVC</vt:lpstr>
      <vt:lpstr>Spring MVC. Configuration: web.xml</vt:lpstr>
      <vt:lpstr>Spring MVC. Configuration: servlet.xml</vt:lpstr>
      <vt:lpstr>Spring MVC. Controller</vt:lpstr>
      <vt:lpstr>Spring MVC. Rest Controller</vt:lpstr>
      <vt:lpstr>Spring MVC. Controller: Detailed URL Mapping</vt:lpstr>
      <vt:lpstr>Spring MVC. Controller: URL Templates</vt:lpstr>
      <vt:lpstr>Spring MVC. Controller: @ModelAttribute</vt:lpstr>
      <vt:lpstr>Spring MVC. View</vt:lpstr>
      <vt:lpstr>Message Converters</vt:lpstr>
      <vt:lpstr>Message Converters. Predefined by Spring</vt:lpstr>
      <vt:lpstr>Message Converters. XML Config</vt:lpstr>
      <vt:lpstr>Message Converters. Java Config</vt:lpstr>
      <vt:lpstr>Interceptors</vt:lpstr>
      <vt:lpstr>Interceptors. XML Config</vt:lpstr>
      <vt:lpstr>Interceptors. Java Config</vt:lpstr>
      <vt:lpstr>Controller Advice</vt:lpstr>
      <vt:lpstr>Controller Advice</vt:lpstr>
      <vt:lpstr>Literature</vt:lpstr>
      <vt:lpstr>Homework Task 1</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Yaroslav Brahinets</cp:lastModifiedBy>
  <cp:revision>424</cp:revision>
  <dcterms:created xsi:type="dcterms:W3CDTF">2017-10-01T09:22:06Z</dcterms:created>
  <dcterms:modified xsi:type="dcterms:W3CDTF">2019-02-10T21:20:10Z</dcterms:modified>
</cp:coreProperties>
</file>