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  <p:sldId id="300" r:id="rId9"/>
    <p:sldId id="301" r:id="rId10"/>
    <p:sldId id="266" r:id="rId11"/>
    <p:sldId id="267" r:id="rId12"/>
    <p:sldId id="270" r:id="rId13"/>
    <p:sldId id="273" r:id="rId14"/>
    <p:sldId id="275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02" r:id="rId31"/>
    <p:sldId id="303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10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142F-B929-48E1-B4C5-EA5B0CE6F2C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85EB9-C4F5-4DB4-AD06-574C14DD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40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0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$$ - means that the class doesn’t exist in a class file on the file system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dirty="0" smtClean="0"/>
              <a:t>container object which may or may not contain a non-null value. If a value is present, </a:t>
            </a:r>
            <a:r>
              <a:rPr lang="en-US" dirty="0" err="1" smtClean="0"/>
              <a:t>isPresent</a:t>
            </a:r>
            <a:r>
              <a:rPr lang="en-US" dirty="0" smtClean="0"/>
              <a:t>() will return true and get() will return the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Additional </a:t>
            </a:r>
            <a:r>
              <a:rPr lang="en-US" dirty="0" smtClean="0"/>
              <a:t>methods that depend on the presence or absence of a contained value are provided, such as </a:t>
            </a:r>
            <a:r>
              <a:rPr lang="en-US" dirty="0" err="1" smtClean="0"/>
              <a:t>orElse</a:t>
            </a:r>
            <a:r>
              <a:rPr lang="en-US" dirty="0" smtClean="0"/>
              <a:t>() (return a default value if value not present) and </a:t>
            </a:r>
            <a:r>
              <a:rPr lang="en-US" dirty="0" err="1" smtClean="0"/>
              <a:t>ifPresent</a:t>
            </a:r>
            <a:r>
              <a:rPr lang="en-US" dirty="0" smtClean="0"/>
              <a:t>() (execute a block of code if the value is present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85EB9-C4F5-4DB4-AD06-574C14DDE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7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412E-2A2F-4977-A160-329A97922E7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53DA-BE22-4FC7-982B-2668ED6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odefx.org/techniques/intention-revealing-code-java-8-optional" TargetMode="External"/><Relationship Id="rId13" Type="http://schemas.openxmlformats.org/officeDocument/2006/relationships/hyperlink" Target="https://www.ibm.com/developerworks/java/library/j-java-streams-5-brian-goetz/index.html" TargetMode="External"/><Relationship Id="rId3" Type="http://schemas.openxmlformats.org/officeDocument/2006/relationships/hyperlink" Target="https://docs.oracle.com/javase/8/docs/api/java/util/stream/package-summary.html" TargetMode="External"/><Relationship Id="rId7" Type="http://schemas.openxmlformats.org/officeDocument/2006/relationships/hyperlink" Target="http://www.baeldung.com/java-8-collectors" TargetMode="External"/><Relationship Id="rId12" Type="http://schemas.openxmlformats.org/officeDocument/2006/relationships/hyperlink" Target="https://www.ibm.com/developerworks/java/library/j-java-streams-4-brian-goetz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company/luxoft/blog/270383" TargetMode="External"/><Relationship Id="rId11" Type="http://schemas.openxmlformats.org/officeDocument/2006/relationships/hyperlink" Target="https://www.ibm.com/developerworks/java/library/j-java-streams-3-brian-goetz/index.html" TargetMode="External"/><Relationship Id="rId5" Type="http://schemas.openxmlformats.org/officeDocument/2006/relationships/hyperlink" Target="https://zeroturnaround.com/rebellabs/java-8-streams-cheat-sheet" TargetMode="External"/><Relationship Id="rId10" Type="http://schemas.openxmlformats.org/officeDocument/2006/relationships/hyperlink" Target="https://www.ibm.com/developerworks/java/library/j-java-streams-2-brian-goetz/index.html" TargetMode="External"/><Relationship Id="rId4" Type="http://schemas.openxmlformats.org/officeDocument/2006/relationships/hyperlink" Target="https://habrahabr.ru/company/luxoft/blog/270383/" TargetMode="External"/><Relationship Id="rId9" Type="http://schemas.openxmlformats.org/officeDocument/2006/relationships/hyperlink" Target="https://www.ibm.com/developerworks/java/library/j-java-streams-1-brian-goetz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9 – Stream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 interface 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d) -&gt; a * b + c * d;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quadFunction.apply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sz="20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choose: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functional interface would you use in these </a:t>
            </a:r>
            <a:r>
              <a:rPr lang="en-US" dirty="0" smtClean="0"/>
              <a:t>next situations? </a:t>
            </a:r>
          </a:p>
          <a:p>
            <a:r>
              <a:rPr lang="en-US" dirty="0" smtClean="0"/>
              <a:t>Returns </a:t>
            </a:r>
            <a:r>
              <a:rPr lang="en-US" dirty="0"/>
              <a:t>a String without taking any parameters </a:t>
            </a:r>
          </a:p>
          <a:p>
            <a:r>
              <a:rPr lang="en-US" dirty="0" smtClean="0"/>
              <a:t>Returns </a:t>
            </a:r>
            <a:r>
              <a:rPr lang="en-US" dirty="0"/>
              <a:t>a Boolean and takes a String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an Integer and takes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Returns nothing, takes 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83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- “we </a:t>
            </a:r>
            <a:r>
              <a:rPr lang="en-US" dirty="0"/>
              <a:t>don’t know” or “not applicable</a:t>
            </a:r>
            <a:r>
              <a:rPr lang="en-US" dirty="0" smtClean="0"/>
              <a:t>”</a:t>
            </a:r>
          </a:p>
          <a:p>
            <a:r>
              <a:rPr lang="en-US" dirty="0"/>
              <a:t>created using a </a:t>
            </a:r>
            <a:r>
              <a:rPr lang="en-US" dirty="0" smtClean="0"/>
              <a:t>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Optional.of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Optional.ofNullable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Optional.empty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From stream terminal operation</a:t>
            </a:r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5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26631"/>
            <a:ext cx="10799751" cy="523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ifPresentOrElse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action, Runnable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filter(Predicate&lt;?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map(Function&lt;?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mapper);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(Function&lt;?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mapper);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or(Supplier&lt;?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supplier);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stream();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supplier);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exceptionSupplier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 stream in Java is a sequence of </a:t>
            </a:r>
            <a:r>
              <a:rPr lang="en-US" dirty="0" smtClean="0"/>
              <a:t>data</a:t>
            </a:r>
          </a:p>
          <a:p>
            <a:r>
              <a:rPr lang="en-US" dirty="0"/>
              <a:t>A stream pipeline is the operations that run on a stream to produce a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Finite and Infinite</a:t>
            </a:r>
          </a:p>
          <a:p>
            <a:r>
              <a:rPr lang="en-US" dirty="0" smtClean="0"/>
              <a:t>Lazy evaluated</a:t>
            </a:r>
          </a:p>
          <a:p>
            <a:r>
              <a:rPr lang="en-US" dirty="0" smtClean="0"/>
              <a:t>Not reusable!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parts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Intermediate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Terminal operation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85" y="4121239"/>
            <a:ext cx="7406230" cy="15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parts</a:t>
            </a:r>
            <a:endParaRPr lang="ru-RU" dirty="0"/>
          </a:p>
        </p:txBody>
      </p:sp>
      <p:pic>
        <p:nvPicPr>
          <p:cNvPr id="15362" name="Picture 2" descr="Картинки по запросу java str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14" y="1690688"/>
            <a:ext cx="4843572" cy="483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6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parts example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72772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collection.stream</a:t>
            </a:r>
            <a:r>
              <a:rPr lang="uk-UA" altLang="uk-UA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en-US" altLang="uk-UA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item.startsWith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uk-UA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((s1, s2) -&gt;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(s2.length(), s1.length()))</a:t>
            </a:r>
            <a:r>
              <a:rPr lang="en-US" altLang="uk-UA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uk-UA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uk-UA" altLang="uk-UA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uk-UA" altLang="uk-UA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0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source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3978"/>
            <a:ext cx="113538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singleElement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20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fromList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list.stream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fromListParallel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list.parallelStream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 -&gt; n +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.limit(10)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Remind </a:t>
            </a:r>
            <a:r>
              <a:rPr lang="en-US" sz="3600" dirty="0" smtClean="0"/>
              <a:t>lambdas</a:t>
            </a:r>
          </a:p>
          <a:p>
            <a:r>
              <a:rPr lang="en-US" sz="3600" dirty="0" err="1"/>
              <a:t>j</a:t>
            </a:r>
            <a:r>
              <a:rPr lang="en-US" sz="3600" dirty="0" err="1" smtClean="0"/>
              <a:t>ava.util.Stream</a:t>
            </a:r>
            <a:endParaRPr lang="en-US" sz="3600" dirty="0" smtClean="0"/>
          </a:p>
          <a:p>
            <a:r>
              <a:rPr lang="en-US" sz="3600" dirty="0" smtClean="0"/>
              <a:t>Remind </a:t>
            </a:r>
            <a:r>
              <a:rPr lang="en-US" sz="3600" dirty="0" err="1" smtClean="0"/>
              <a:t>java.util.Optional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0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intermediate operations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41899" cy="4455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- </a:t>
            </a:r>
            <a:r>
              <a:rPr lang="en-US" sz="1800" dirty="0"/>
              <a:t>return a new stream that contains elements that match its </a:t>
            </a:r>
            <a:r>
              <a:rPr lang="en-US" sz="1800" dirty="0" smtClean="0"/>
              <a:t>predicate.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/>
              <a:t>transform the elements </a:t>
            </a:r>
            <a:r>
              <a:rPr lang="en-US" sz="1800" dirty="0" smtClean="0"/>
              <a:t>in </a:t>
            </a:r>
            <a:r>
              <a:rPr lang="en-US" sz="1800" dirty="0"/>
              <a:t>a stream using the provided java.util.function.Function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/>
              <a:t>transform each element into zero or more elements by a way of another stream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 - </a:t>
            </a:r>
            <a:r>
              <a:rPr lang="en-US" sz="1800" dirty="0"/>
              <a:t>allows </a:t>
            </a:r>
            <a:r>
              <a:rPr lang="en-US" sz="1800" dirty="0" smtClean="0"/>
              <a:t>to </a:t>
            </a:r>
            <a:r>
              <a:rPr lang="en-US" sz="1800" dirty="0"/>
              <a:t>peek </a:t>
            </a:r>
            <a:r>
              <a:rPr lang="en-US" sz="1800" dirty="0" smtClean="0"/>
              <a:t>into </a:t>
            </a:r>
            <a:r>
              <a:rPr lang="en-US" sz="1800" dirty="0"/>
              <a:t>the stream before an action is encountered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 - </a:t>
            </a:r>
            <a:r>
              <a:rPr lang="en-US" sz="1800" dirty="0" smtClean="0"/>
              <a:t>find </a:t>
            </a:r>
            <a:r>
              <a:rPr lang="en-US" sz="1800" dirty="0"/>
              <a:t>unique elements in a stream according to their .equals behavior.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- </a:t>
            </a:r>
            <a:r>
              <a:rPr lang="en-US" sz="1800" dirty="0"/>
              <a:t>return a stream sorted according to natural </a:t>
            </a:r>
            <a:r>
              <a:rPr lang="en-US" sz="1800" dirty="0" smtClean="0"/>
              <a:t>order (or passed comparator)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- </a:t>
            </a:r>
            <a:r>
              <a:rPr lang="en-US" sz="1800" dirty="0"/>
              <a:t>limit the number or truncate elements to be processed in the </a:t>
            </a:r>
            <a:r>
              <a:rPr lang="en-US" sz="1800" dirty="0" smtClean="0"/>
              <a:t>stream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skip - </a:t>
            </a:r>
            <a:r>
              <a:rPr lang="en-US" sz="1800" dirty="0" smtClean="0"/>
              <a:t>skip </a:t>
            </a:r>
            <a:r>
              <a:rPr lang="en-US" sz="1800" dirty="0"/>
              <a:t>the </a:t>
            </a:r>
            <a:r>
              <a:rPr lang="en-US" sz="1800" dirty="0" smtClean="0"/>
              <a:t>start elements </a:t>
            </a:r>
            <a:r>
              <a:rPr lang="en-US" sz="1800" dirty="0"/>
              <a:t>to be processed in the </a:t>
            </a:r>
            <a:r>
              <a:rPr lang="en-US" sz="1800" dirty="0" smtClean="0"/>
              <a:t>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/>
              <a:t>intermediate </a:t>
            </a:r>
            <a:r>
              <a:rPr lang="en-US" dirty="0" smtClean="0"/>
              <a:t>operations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2403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4]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uk-UA" altLang="uk-UA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8, 2, 6]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1]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3, 4, 5]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</a:t>
            </a:r>
            <a:r>
              <a:rPr lang="uk-UA" altLang="uk-UA" sz="18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uk-UA" sz="18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</a:t>
            </a:r>
            <a:r>
              <a:rPr lang="uk-UA" altLang="uk-UA" sz="18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uk-UA" sz="18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8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r>
              <a:rPr lang="uk-UA" altLang="uk-UA" sz="18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uk-UA" altLang="uk-UA" sz="1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terminal operations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961605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check every element in the stream and find out if it matches the predicate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find out whether at least one of the elements in the stream matches a given predicate.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find if no elements in the stream match the specified predicate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convert the stream into some other container such as a list.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 smtClean="0"/>
              <a:t>find </a:t>
            </a:r>
            <a:r>
              <a:rPr lang="en-US" sz="1600" dirty="0"/>
              <a:t>the number of elements in the stream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find any element in a given stream.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find the first element in the stream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perform an action for each element in the stream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min()/max()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/>
              <a:t>find </a:t>
            </a:r>
            <a:r>
              <a:rPr lang="en-US" sz="1600" dirty="0"/>
              <a:t>the minimum </a:t>
            </a:r>
            <a:r>
              <a:rPr lang="en-US" sz="1600" dirty="0" smtClean="0"/>
              <a:t>or maximum of </a:t>
            </a:r>
            <a:r>
              <a:rPr lang="en-US" sz="1600" dirty="0"/>
              <a:t>a stream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/>
              <a:t>combine the stream elements into one </a:t>
            </a:r>
            <a:r>
              <a:rPr lang="en-US" sz="1600" dirty="0" smtClean="0"/>
              <a:t>using </a:t>
            </a:r>
            <a:r>
              <a:rPr lang="en-US" sz="1600" dirty="0"/>
              <a:t>a </a:t>
            </a:r>
            <a:r>
              <a:rPr lang="en-US" sz="1600" dirty="0" err="1"/>
              <a:t>BinaryOperator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7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terminal operations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283311" cy="5008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4 1 3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(n1, n2) -&gt; n1 + n2))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* n)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ru-RU" alt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[25, 16, 1, 9]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/>
              <a:t>order </a:t>
            </a:r>
            <a:r>
              <a:rPr lang="en-US" dirty="0" smtClean="0"/>
              <a:t>and parallel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Encounter order - </a:t>
            </a:r>
            <a:r>
              <a:rPr lang="en-US" sz="1800" dirty="0"/>
              <a:t>the order in which the stream source makes it's elements available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78641032195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8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78109124365</a:t>
            </a:r>
            <a:endParaRPr lang="en-US" altLang="uk-UA" sz="18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collectors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4286" cy="47542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altLang="uk-UA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 A&gt; R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A, R&gt;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uk-UA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R&gt; R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?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&lt;R,R&gt;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() -&gt; 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14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[W, O, L, F]</a:t>
            </a:r>
            <a:b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WOLF</a:t>
            </a:r>
            <a:endParaRPr lang="uk-UA" altLang="uk-UA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1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Stream, working with primitives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 smtClean="0"/>
              <a:t>IntStream</a:t>
            </a:r>
            <a:r>
              <a:rPr lang="en-US" sz="1600" dirty="0"/>
              <a:t>: Used for the primitive types </a:t>
            </a:r>
            <a:r>
              <a:rPr lang="en-US" sz="1600" dirty="0" err="1"/>
              <a:t>int</a:t>
            </a:r>
            <a:r>
              <a:rPr lang="en-US" sz="1600" dirty="0"/>
              <a:t>, short, byte, and char 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 smtClean="0"/>
              <a:t>LongStream</a:t>
            </a:r>
            <a:r>
              <a:rPr lang="en-US" sz="1600" dirty="0"/>
              <a:t>: Used for the primitive type long 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 smtClean="0"/>
              <a:t>DoubleStream</a:t>
            </a:r>
            <a:r>
              <a:rPr lang="en-US" sz="1600" dirty="0"/>
              <a:t>: Used for the primitive types double and float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9370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Stream, working with primitives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0059" cy="420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averageInteger.getAsDouble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altLang="uk-UA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uk-UA" altLang="uk-UA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averageInt.getAsDouble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27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stream</a:t>
            </a:r>
            <a:r>
              <a:rPr lang="en-US" dirty="0"/>
              <a:t>, </a:t>
            </a:r>
            <a:r>
              <a:rPr lang="en-US" dirty="0" smtClean="0"/>
              <a:t>statistic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06665" cy="420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intSummaryStatistics.getMax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intSummaryStatistics.getAverage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intSummaryStatistics.getCount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8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6092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Stream package summary</a:t>
            </a:r>
            <a:endParaRPr lang="en-US" dirty="0" smtClean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Streams cheat sheet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Habr luxoft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Baeldung collectors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Optional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IBM Blog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9"/>
              </a:rPr>
              <a:t>Chapter 1/5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10"/>
              </a:rPr>
              <a:t>Chapter 2/5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11"/>
              </a:rPr>
              <a:t>Chapter 3/5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12"/>
              </a:rPr>
              <a:t>Chapter 4/5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13"/>
              </a:rPr>
              <a:t>Chapter 5/5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Lambda overview</a:t>
            </a:r>
            <a:endParaRPr lang="uk-UA" dirty="0"/>
          </a:p>
        </p:txBody>
      </p:sp>
      <p:sp>
        <p:nvSpPr>
          <p:cNvPr id="4" name="Shape 129"/>
          <p:cNvSpPr txBox="1"/>
          <p:nvPr/>
        </p:nvSpPr>
        <p:spPr>
          <a:xfrm>
            <a:off x="838200" y="2887500"/>
            <a:ext cx="42596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 smtClean="0"/>
              <a:t>Anonymous class</a:t>
            </a:r>
          </a:p>
          <a:p>
            <a:endParaRPr sz="1467" dirty="0" smtClean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67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67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67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dirty="0" smtClean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67" dirty="0" smtClean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67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67" b="1" i="1" dirty="0" smtClean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67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sz="1467" dirty="0" smtClean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dirty="0"/>
          </a:p>
        </p:txBody>
      </p:sp>
      <p:sp>
        <p:nvSpPr>
          <p:cNvPr id="5" name="Shape 130"/>
          <p:cNvSpPr txBox="1"/>
          <p:nvPr/>
        </p:nvSpPr>
        <p:spPr>
          <a:xfrm>
            <a:off x="5413300" y="2887500"/>
            <a:ext cx="64860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Lambda</a:t>
            </a: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1467" b="1" i="1" dirty="0" smtClean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67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9431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uk-UA" dirty="0"/>
              <a:t> </a:t>
            </a:r>
            <a:r>
              <a:rPr lang="en-US" dirty="0"/>
              <a:t>Task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 all methods from interface </a:t>
            </a:r>
            <a:r>
              <a:rPr lang="en-US" b="1" dirty="0" err="1">
                <a:latin typeface="Calibri"/>
              </a:rPr>
              <a:t>CollectionOperations</a:t>
            </a:r>
            <a:r>
              <a:rPr lang="en-US" b="1" dirty="0">
                <a:latin typeface="Calibri"/>
              </a:rPr>
              <a:t> </a:t>
            </a:r>
            <a:r>
              <a:rPr lang="en-US" dirty="0">
                <a:latin typeface="Calibri"/>
              </a:rPr>
              <a:t>according to Java docs that describe each method</a:t>
            </a:r>
            <a:r>
              <a:rPr lang="en-US" dirty="0" smtClean="0">
                <a:latin typeface="Calibri"/>
              </a:rPr>
              <a:t>. Implement using only java Stream API (no manual processing)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Implement unit test</a:t>
            </a:r>
            <a:r>
              <a:rPr lang="en-US" b="1" dirty="0">
                <a:latin typeface="Calibri"/>
              </a:rPr>
              <a:t>s</a:t>
            </a:r>
            <a:r>
              <a:rPr lang="en-US" dirty="0">
                <a:latin typeface="Calibri"/>
              </a:rPr>
              <a:t> for every </a:t>
            </a:r>
            <a:r>
              <a:rPr lang="en-US" dirty="0" smtClean="0">
                <a:latin typeface="Calibri"/>
              </a:rPr>
              <a:t>method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6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84731" y="413266"/>
            <a:ext cx="12007269" cy="6162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CollectionOperations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6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52853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vs Anonymous class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1383" y="1690688"/>
            <a:ext cx="845616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18" y="1087395"/>
            <a:ext cx="2668460" cy="26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 interfaces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6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0195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479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240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06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1977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969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19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Abstract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4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0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Predicate&lt;T&gt;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Function&lt;T,</a:t>
                      </a:r>
                      <a:r>
                        <a:rPr lang="en-US" baseline="0" dirty="0"/>
                        <a:t> 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0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9060" y="1696424"/>
            <a:ext cx="80538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Supplier&lt;Beer&gt;()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Beer@123ec81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Beer@cbcfc0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Beer@1184fc6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Beer@1496d9f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7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6336" y="2089332"/>
            <a:ext cx="811430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consumer1.accept(supplier1.get());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Beer@14c966a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Beer@14d3709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Beer@50df2e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Beer@181eb93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7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1470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5578" y="2584340"/>
            <a:ext cx="74102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beer.isTast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(predicate1.test(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(predicate2.test(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61032" y="183453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7853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8254" y="2413887"/>
            <a:ext cx="778374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(god1.apply(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Wine@1eba861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(god2.apply(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Wine@1480cf9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592237" y="1821529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691</Words>
  <Application>Microsoft Office PowerPoint</Application>
  <PresentationFormat>Widescreen</PresentationFormat>
  <Paragraphs>213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Lambda overview</vt:lpstr>
      <vt:lpstr>Lambda vs Anonymous class</vt:lpstr>
      <vt:lpstr>Common functional interfaces</vt:lpstr>
      <vt:lpstr>Supplier </vt:lpstr>
      <vt:lpstr>Consumer </vt:lpstr>
      <vt:lpstr>Predicate </vt:lpstr>
      <vt:lpstr>Function </vt:lpstr>
      <vt:lpstr>Own interface </vt:lpstr>
      <vt:lpstr>What to choose:</vt:lpstr>
      <vt:lpstr>Optional </vt:lpstr>
      <vt:lpstr>Optional creation</vt:lpstr>
      <vt:lpstr>Optional methods</vt:lpstr>
      <vt:lpstr>Stream</vt:lpstr>
      <vt:lpstr>Stream parts</vt:lpstr>
      <vt:lpstr>Stream parts</vt:lpstr>
      <vt:lpstr>Stream parts example</vt:lpstr>
      <vt:lpstr>Stream source</vt:lpstr>
      <vt:lpstr>Stream intermediate operations</vt:lpstr>
      <vt:lpstr>Stream intermediate operations</vt:lpstr>
      <vt:lpstr>Stream terminal operations</vt:lpstr>
      <vt:lpstr>Stream terminal operations</vt:lpstr>
      <vt:lpstr>Stream order and parallel</vt:lpstr>
      <vt:lpstr>Stream collectors</vt:lpstr>
      <vt:lpstr>Stream, working with primitives</vt:lpstr>
      <vt:lpstr>Stream, working with primitives</vt:lpstr>
      <vt:lpstr>Primitives stream, statistic</vt:lpstr>
      <vt:lpstr>Literature</vt:lpstr>
      <vt:lpstr>Homework Task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36</cp:revision>
  <dcterms:created xsi:type="dcterms:W3CDTF">2018-12-09T17:23:17Z</dcterms:created>
  <dcterms:modified xsi:type="dcterms:W3CDTF">2018-12-09T18:47:18Z</dcterms:modified>
</cp:coreProperties>
</file>