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7" r:id="rId6"/>
    <p:sldId id="261" r:id="rId7"/>
    <p:sldId id="262" r:id="rId8"/>
    <p:sldId id="263" r:id="rId9"/>
    <p:sldId id="264" r:id="rId10"/>
    <p:sldId id="265" r:id="rId11"/>
    <p:sldId id="260" r:id="rId12"/>
    <p:sldId id="275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5" autoAdjust="0"/>
  </p:normalViewPr>
  <p:slideViewPr>
    <p:cSldViewPr snapToGrid="0">
      <p:cViewPr>
        <p:scale>
          <a:sx n="75" d="100"/>
          <a:sy n="75" d="100"/>
        </p:scale>
        <p:origin x="87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2A0FE-FA2B-4E4F-9C35-4B1ADC04C888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F9D6A-679D-482A-9B33-AE324F3A603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extraction of </a:t>
            </a:r>
            <a:r>
              <a:rPr lang="en-US" dirty="0" err="1"/>
              <a:t>UserSource</a:t>
            </a:r>
            <a:r>
              <a:rPr lang="en-US" dirty="0"/>
              <a:t> and </a:t>
            </a:r>
            <a:r>
              <a:rPr lang="en-US" dirty="0" err="1"/>
              <a:t>SerializedDataUserSource</a:t>
            </a:r>
            <a:r>
              <a:rPr lang="en-US" dirty="0"/>
              <a:t> as implementation. The same for zip source and other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6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signature should tell enough info about method and remove necessity to look on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Reuse existing built-in JDK code</a:t>
            </a:r>
          </a:p>
          <a:p>
            <a:pPr marL="228600" indent="-228600">
              <a:buAutoNum type="arabicPeriod"/>
            </a:pPr>
            <a:r>
              <a:rPr lang="en-US" dirty="0"/>
              <a:t>Self-descriptive naming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4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not necessity to find all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7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4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writing the programs to make them handy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6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5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9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Use correct log level</a:t>
            </a:r>
          </a:p>
          <a:p>
            <a:pPr marL="228600" indent="-228600">
              <a:buAutoNum type="arabicPeriod"/>
            </a:pPr>
            <a:r>
              <a:rPr lang="en-US" dirty="0"/>
              <a:t>Why log is needed? Give as much helpful info as possible. Log should help to solve the problem nut not just print trash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all future tasks use custom Logger approach. This is useful for example in case of fatal errors send an email to some responsible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4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be able to remove also non-empty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prompt for replacement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B4120-A6E7-4DF7-9D08-5D110DD1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DC4F182-127C-4EA7-BBAA-EFC964F92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0102A29-769D-49CB-AD78-B09E1BA0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71C88E5-C18B-47D5-B9D0-81330C49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313A4CA-5346-4CDB-8733-635A8FA0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F2781-24BC-4E64-A9A7-9905C56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7996B36-9627-403D-83FE-5EE79F97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795E199-7517-4099-B13E-99E50C9A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64B8132-15AD-487C-B63E-3BA58EA0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E21432E-3606-462E-B269-70435408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096F026-FB79-4A38-8DF6-6098DB6BC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4EE5FBB-71F1-41DF-A776-F9F6221AF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B9225BB-2AF4-4D99-9F53-EB70F5C7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04F014-1508-41E2-A656-B69E5852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BA1674E-110B-4BCD-84EF-BAD192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6F89B-48F4-4A74-B9DF-2A0C57AC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4659AF-DEF9-42F3-AEBE-BB8E6DFA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B95D353-090A-497E-B03C-43569D4B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FE371F6-E78F-472E-AB67-C3163A0B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B0620A3-9790-419D-8838-8E8362F1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0B350-DE4C-4049-83C7-66DF4DB7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DF0B0C0-0A3F-4713-9777-665A9646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9219B22-7E51-448E-943D-4A815E4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FB68009-2DCD-4547-9789-DE1BEFD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4F6A8FD-805C-470F-922A-A857D97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3177B-6982-4192-9996-284A18B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35071C-DDEF-4AAC-98D8-DC5FF543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4AAAC7B-183A-4F40-A006-1EC3596F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8AEC684-CA84-4EB3-A0B6-E33BC3E1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2412F16-CE71-4154-BB77-AA52F838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F7D2635-B99E-4D3E-9A27-1ECC8F3C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CC688-00AA-409F-8DDD-4F74E2D3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7167A0F-09B6-4DD5-B86D-ACDCB0E5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A3788A3-E8BB-4F28-9650-C40F231C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89093D1-D384-424A-A6BF-4426C9F1F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70F9E7F-A52B-45A0-A14F-CAF26ED4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CCB19C6-D73D-4D97-A468-290183D5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9013D65-2A10-44BB-9AB1-2B2A8331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38B08F6-91A0-42D0-9145-65310A0E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33705-256A-41C7-90BD-5E016E0C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E7D164E-AAA2-4E70-B61B-3F9C8ED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A28C4E6-69D1-45A0-B204-4656D0DF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87E422B-4A3E-43E0-9206-22EF0641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48885CF-7EF7-406A-A9D4-FDDA7EBE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A17BB14-FD88-4E17-8D7D-E5685002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E5CC586-3B74-4F02-BBCB-BDFEF88E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C7AA8-35A0-4917-BBCB-EBB37B25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F06B64-D328-4EBA-B4FF-DF1EBEAC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55D2DCF-75D7-429E-9F0A-554CF7B7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1B80A0F-8211-4E1F-AC68-F343B43D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1080E43-2A48-48E4-B90D-3668D989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BA1A318-2F39-4451-8CD2-A76EE97E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5000E-61ED-4E49-A57B-87A5A6E8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854CD35-5058-44A2-9AEF-82E3F056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9DEB3D8-0B1C-4483-98BC-95EE2696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1479183-582D-4559-8C50-A56A92F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53A5555-5F7A-4D0E-917F-53A61A4F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4537ACA-F20E-46A1-BA36-C3FA997A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992BC13-1E66-4013-95A6-49CD67F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5E03933-4E62-45E4-84FC-BFE442E5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9EA800-DC13-4A95-95D1-B0692D21D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3EDB-2E96-4CAE-80D0-273AAC0CC3BD}" type="datetimeFigureOut">
              <a:rPr lang="en-US" smtClean="0"/>
              <a:t>23-Dec-18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92D9025-DC29-446D-AFC7-E7273E6A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B6F4236-E5AB-4ABB-BD97-6C8B4E93F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8EFE-D308-4168-8EEC-C91CDE15DB6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10 -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Incorrect task implementation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52A93C-DB4A-4A24-B0A6-155CDB17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21" y="1796901"/>
            <a:ext cx="10183558" cy="48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Not a single responsibility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160A6-0A8D-4C1B-B452-DB693FAA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47" y="1690688"/>
            <a:ext cx="6553506" cy="50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Not a single responsibility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E29F37-5EE9-4847-B3B2-9A06B31AD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19" y="1846202"/>
            <a:ext cx="9123876" cy="4651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C9DCCC-552F-4DE7-BE43-2AFEF6F5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013" y="4051882"/>
            <a:ext cx="5440974" cy="2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KISS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13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5548D2-A4C1-4104-BBE8-1061FAAE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7450"/>
            <a:ext cx="8267405" cy="2215614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8C7E6B-D2C5-4148-9D34-3764DB0CD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87" y="3942288"/>
            <a:ext cx="5820813" cy="2450048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6025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KISS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D0917-37E8-49D5-9AD7-52D56F75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7722368" cy="196691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A4D4F3-7F3E-4C34-99F3-6B368447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909" y="4203701"/>
            <a:ext cx="6921596" cy="2152650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765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KISS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15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E8EEBE-C5D8-4EA5-91E3-6CEFBC7C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2" y="2260600"/>
            <a:ext cx="10991116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7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Self-descriptive naming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5AA2C4-90C4-4764-8317-E6CB5E1C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70" y="2924961"/>
            <a:ext cx="10331660" cy="10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8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Delegation is not always correct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555C39-609D-4492-9041-9A9F70A7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58232" cy="36941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140763-3EE9-4C80-A29A-AE5581FE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5817249" cy="25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Out of scope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E8D66B-0F57-4F19-A319-7F33497A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61" y="2189921"/>
            <a:ext cx="5399434" cy="38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Do atomic </a:t>
            </a:r>
            <a:r>
              <a:rPr lang="en-US" dirty="0" err="1"/>
              <a:t>opertaions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9E0F5C-84E2-44F6-8085-1050C654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19" y="1690688"/>
            <a:ext cx="10626599" cy="1325563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D178C5-DF0A-45B2-84B0-33604359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19" y="5030787"/>
            <a:ext cx="10552358" cy="1174858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361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Naming convention violation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CE0470-50F9-432E-98B0-90C854F6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38" y="1690688"/>
            <a:ext cx="4216924" cy="45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Use flexible logging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41821C-8A14-4447-BB81-EBFA994D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849679" cy="2254460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AFC064-F556-4B98-8379-9B0AC40E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97" y="3995260"/>
            <a:ext cx="5849679" cy="2497615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49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D830-BEAE-4A09-A5CA-E1A6B5D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EF32D3-A42A-4CF6-B30A-E721376F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all issued to </a:t>
            </a:r>
            <a:r>
              <a:rPr lang="en-US" b="1" dirty="0"/>
              <a:t>all </a:t>
            </a:r>
            <a:r>
              <a:rPr lang="en-US" dirty="0"/>
              <a:t>previous home tasks</a:t>
            </a:r>
          </a:p>
          <a:p>
            <a:r>
              <a:rPr lang="en-US" dirty="0"/>
              <a:t>Implement tasks which has 0 mark</a:t>
            </a:r>
          </a:p>
          <a:p>
            <a:r>
              <a:rPr lang="en-US" dirty="0"/>
              <a:t>Read and apply knowledge from “Clean Code” to all home tasks</a:t>
            </a:r>
          </a:p>
        </p:txBody>
      </p:sp>
    </p:spTree>
    <p:extLst>
      <p:ext uri="{BB962C8B-B14F-4D97-AF65-F5344CB8AC3E}">
        <p14:creationId xmlns:p14="http://schemas.microsoft.com/office/powerpoint/2010/main" val="24971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Naming convention violation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FE0A43-D92F-4CCC-9932-C767AEC8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81" y="2753194"/>
            <a:ext cx="10371238" cy="16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Incorrect exception handling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A7D2BD-A521-49E5-843B-5B12767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064" y="2167916"/>
            <a:ext cx="5175536" cy="34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Where is the main?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D7BB4-136B-4282-91F2-E14A67E9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94" y="1690688"/>
            <a:ext cx="8004235" cy="4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Unsafe optional unpack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BA361C-E4DD-4292-A97F-9D6649AA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38" y="1690688"/>
            <a:ext cx="10404524" cy="4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Avoid manual JVM shutdown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2CAE99-ED09-4CB4-8A20-746006A9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6423837" cy="1997568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584CA3-B49A-490E-8CF5-02910A8D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567" y="4391248"/>
            <a:ext cx="7587233" cy="2101628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37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Incorrect exception handling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666B43-4597-4A0D-913F-E803C901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1" y="2042318"/>
            <a:ext cx="9080498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4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Incorrect task implementation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D39FF-5598-4CC5-9C50-D1E9C80E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59" y="2338701"/>
            <a:ext cx="8748282" cy="36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1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299</Words>
  <Application>Microsoft Office PowerPoint</Application>
  <PresentationFormat>Широкий екран</PresentationFormat>
  <Paragraphs>76</Paragraphs>
  <Slides>21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Java 4 WEB </vt:lpstr>
      <vt:lpstr>1. Naming convention violation</vt:lpstr>
      <vt:lpstr>1. Naming convention violation</vt:lpstr>
      <vt:lpstr>2. Incorrect exception handling</vt:lpstr>
      <vt:lpstr>3. Where is the main?</vt:lpstr>
      <vt:lpstr>4. Unsafe optional unpack</vt:lpstr>
      <vt:lpstr>5. Avoid manual JVM shutdown</vt:lpstr>
      <vt:lpstr>6. Incorrect exception handling</vt:lpstr>
      <vt:lpstr>7. Incorrect task implementation </vt:lpstr>
      <vt:lpstr>7. Incorrect task implementation </vt:lpstr>
      <vt:lpstr>8. Not a single responsibility</vt:lpstr>
      <vt:lpstr>8. Not a single responsibility</vt:lpstr>
      <vt:lpstr>9. KISS</vt:lpstr>
      <vt:lpstr>9. KISS</vt:lpstr>
      <vt:lpstr>9. KISS</vt:lpstr>
      <vt:lpstr>10. Self-descriptive naming</vt:lpstr>
      <vt:lpstr>11. Delegation is not always correct solution</vt:lpstr>
      <vt:lpstr>12. Out of scope code</vt:lpstr>
      <vt:lpstr>13. Do atomic opertaions</vt:lpstr>
      <vt:lpstr>14. Use flexible logging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51</cp:revision>
  <dcterms:created xsi:type="dcterms:W3CDTF">2018-12-23T12:25:58Z</dcterms:created>
  <dcterms:modified xsi:type="dcterms:W3CDTF">2018-12-24T16:18:18Z</dcterms:modified>
</cp:coreProperties>
</file>