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2" r:id="rId4"/>
    <p:sldId id="273" r:id="rId5"/>
    <p:sldId id="274" r:id="rId6"/>
    <p:sldId id="276" r:id="rId7"/>
    <p:sldId id="277" r:id="rId8"/>
    <p:sldId id="278" r:id="rId9"/>
    <p:sldId id="279" r:id="rId10"/>
    <p:sldId id="281" r:id="rId11"/>
    <p:sldId id="282" r:id="rId12"/>
    <p:sldId id="283" r:id="rId13"/>
    <p:sldId id="28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91" autoAdjust="0"/>
  </p:normalViewPr>
  <p:slideViewPr>
    <p:cSldViewPr snapToGrid="0">
      <p:cViewPr varScale="1">
        <p:scale>
          <a:sx n="103" d="100"/>
          <a:sy n="103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0055A-4156-4315-88E9-A4A17E65D03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A6A44-0A18-4B66-8A99-DA7E2615600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3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E00C-7255-446E-B2EE-4D25622336F7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C085-2E03-4063-8F9D-E49E6DFC3B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1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E00C-7255-446E-B2EE-4D25622336F7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C085-2E03-4063-8F9D-E49E6DFC3B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9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E00C-7255-446E-B2EE-4D25622336F7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C085-2E03-4063-8F9D-E49E6DFC3B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E00C-7255-446E-B2EE-4D25622336F7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C085-2E03-4063-8F9D-E49E6DFC3B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E00C-7255-446E-B2EE-4D25622336F7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C085-2E03-4063-8F9D-E49E6DFC3B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3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E00C-7255-446E-B2EE-4D25622336F7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C085-2E03-4063-8F9D-E49E6DFC3B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2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E00C-7255-446E-B2EE-4D25622336F7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C085-2E03-4063-8F9D-E49E6DFC3B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7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E00C-7255-446E-B2EE-4D25622336F7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C085-2E03-4063-8F9D-E49E6DFC3B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E00C-7255-446E-B2EE-4D25622336F7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C085-2E03-4063-8F9D-E49E6DFC3B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5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E00C-7255-446E-B2EE-4D25622336F7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C085-2E03-4063-8F9D-E49E6DFC3B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7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E00C-7255-446E-B2EE-4D25622336F7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C085-2E03-4063-8F9D-E49E6DFC3B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3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CE00C-7255-446E-B2EE-4D25622336F7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5C085-2E03-4063-8F9D-E49E6DFC3B9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5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Lesson 16 - Home Task Overview</a:t>
            </a:r>
            <a:endParaRPr lang="ru-RU" sz="3200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6E13E1E-21A2-4A4D-9E18-14B48107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4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Move logic works with database into separate class - repository or </a:t>
            </a:r>
            <a:r>
              <a:rPr lang="en-US" dirty="0" err="1"/>
              <a:t>dao</a:t>
            </a:r>
            <a:endParaRPr lang="en-US" dirty="0"/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F8FE56C4-D8EA-4BB3-9FA4-725F534D5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649" y="1825625"/>
            <a:ext cx="82727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05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Do not implements all endpoints in one controller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6698F79A-792D-4DD6-9D68-099BE108A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228" y="1825625"/>
            <a:ext cx="59455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Do not store all users in session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AB92D3A0-0A58-47BB-BA18-81C18AB52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035" y="3143470"/>
            <a:ext cx="6509929" cy="171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78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Use </a:t>
            </a:r>
            <a:r>
              <a:rPr lang="en-US" dirty="0" err="1"/>
              <a:t>RequestParam</a:t>
            </a:r>
            <a:r>
              <a:rPr lang="en-US" dirty="0"/>
              <a:t>, </a:t>
            </a:r>
            <a:r>
              <a:rPr lang="en-US" dirty="0" err="1"/>
              <a:t>ModelAttribute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annotations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9470B70F-E472-4FC1-9FD0-B3BF41C69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788" y="2233224"/>
            <a:ext cx="6052423" cy="35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92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Use Spring DB populator mechanism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F52EE69C-66C0-4935-B14F-1E701D70C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8669" y="1825625"/>
            <a:ext cx="53146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3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Use injection via constructor everywhere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79F0172D-452C-435E-B1E1-3701AEF86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0695" y="1900182"/>
            <a:ext cx="5650609" cy="42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5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Do not extend deprecated classes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F395EAD4-471C-42BE-B141-A90E09276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211" y="2743152"/>
            <a:ext cx="5947578" cy="251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2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Do not store unused data in session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0EAF0D64-F9E0-433C-893D-47023892B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788" y="3195893"/>
            <a:ext cx="6052423" cy="161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4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Database name should not be used anywhere in code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E3C6B098-6F06-45D9-A6CA-16CC97DD0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3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Type should not be serializable if you do not serialize it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A68F7C8C-EB22-4B67-A8F3-CCF4362BD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7762" y="3143697"/>
            <a:ext cx="5936475" cy="171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4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Do not make all classes components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7F5DA4F7-BD84-4E33-B4DB-76C491AE6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5079" y="1825625"/>
            <a:ext cx="47618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14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Do not use Get/Post/</a:t>
            </a:r>
            <a:r>
              <a:rPr lang="en-US" dirty="0" err="1"/>
              <a:t>PutMapping</a:t>
            </a:r>
            <a:r>
              <a:rPr lang="en-US" dirty="0"/>
              <a:t> annotations without value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B9B22907-A85B-4615-A963-2C639986A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3624" y="1825625"/>
            <a:ext cx="46647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Do not use separated outputs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9BF72C46-9D0B-4ADA-AD0A-ABFE61986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633" y="1825625"/>
            <a:ext cx="70667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134</Words>
  <Application>Microsoft Office PowerPoint</Application>
  <PresentationFormat>Широкий екран</PresentationFormat>
  <Paragraphs>16</Paragraphs>
  <Slides>14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Java 4 WEB </vt:lpstr>
      <vt:lpstr>1. Use injection via constructor everywhere</vt:lpstr>
      <vt:lpstr>2. Do not extend deprecated classes</vt:lpstr>
      <vt:lpstr>3. Do not store unused data in session</vt:lpstr>
      <vt:lpstr>4. Database name should not be used anywhere in code</vt:lpstr>
      <vt:lpstr>5. Type should not be serializable if you do not serialize it</vt:lpstr>
      <vt:lpstr>6. Do not make all classes components</vt:lpstr>
      <vt:lpstr>7. Do not use Get/Post/PutMapping annotations without value</vt:lpstr>
      <vt:lpstr>8. Do not use separated outputs</vt:lpstr>
      <vt:lpstr>9. Move logic works with database into separate class - repository or dao</vt:lpstr>
      <vt:lpstr>10. Do not implements all endpoints in one controller</vt:lpstr>
      <vt:lpstr>11. Do not store all users in session</vt:lpstr>
      <vt:lpstr>12. Use RequestParam, ModelAttribute, etc annotations</vt:lpstr>
      <vt:lpstr>13. Use Spring DB populator mechanism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4 WEB </dc:title>
  <dc:creator>Yaroslav Brahinets</dc:creator>
  <cp:lastModifiedBy>Oleksandr Kucher</cp:lastModifiedBy>
  <cp:revision>32</cp:revision>
  <dcterms:created xsi:type="dcterms:W3CDTF">2019-02-09T19:47:38Z</dcterms:created>
  <dcterms:modified xsi:type="dcterms:W3CDTF">2019-02-17T22:22:21Z</dcterms:modified>
</cp:coreProperties>
</file>