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64" r:id="rId4"/>
    <p:sldId id="366" r:id="rId5"/>
    <p:sldId id="374" r:id="rId6"/>
    <p:sldId id="367" r:id="rId7"/>
    <p:sldId id="375" r:id="rId8"/>
    <p:sldId id="371" r:id="rId9"/>
    <p:sldId id="377" r:id="rId10"/>
    <p:sldId id="373" r:id="rId11"/>
    <p:sldId id="378" r:id="rId12"/>
    <p:sldId id="380" r:id="rId13"/>
    <p:sldId id="383" r:id="rId14"/>
    <p:sldId id="381" r:id="rId15"/>
    <p:sldId id="387" r:id="rId16"/>
    <p:sldId id="382" r:id="rId17"/>
    <p:sldId id="388" r:id="rId18"/>
    <p:sldId id="389" r:id="rId19"/>
    <p:sldId id="386" r:id="rId20"/>
    <p:sldId id="363" r:id="rId21"/>
    <p:sldId id="345" r:id="rId22"/>
    <p:sldId id="343" r:id="rId23"/>
    <p:sldId id="390" r:id="rId24"/>
    <p:sldId id="391" r:id="rId25"/>
    <p:sldId id="392" r:id="rId26"/>
    <p:sldId id="393" r:id="rId27"/>
    <p:sldId id="3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78EEC-78A3-4083-8FAB-44BA06D976B5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C9D8A-419D-492C-83E8-5DBD3F8F70D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03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1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4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Invoke </a:t>
            </a:r>
            <a:r>
              <a:rPr lang="en-US" dirty="0" err="1"/>
              <a:t>db</a:t>
            </a:r>
            <a:r>
              <a:rPr lang="en-US" dirty="0"/>
              <a:t> only after validation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9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user is retrieved by password?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can guess where is the sign check?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1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Avoid inheritance</a:t>
            </a:r>
          </a:p>
          <a:p>
            <a:r>
              <a:rPr lang="en-US" baseline="0" dirty="0"/>
              <a:t>Prefer 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18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7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7F964-06C3-49AB-B230-679EAA50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E17F781-08E6-41B2-BBE2-6DF8A6999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1798F22-05DF-4456-A9AF-A9BFB874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F8F41B6-6924-43DF-99C5-4A8FEB58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7E7B590-7019-42B6-8DD9-0002811F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DB6AA-A9F7-4363-967A-003403DF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41ECB3F-DF31-45B0-A911-F00608A48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5053201-BDF6-468E-B6C4-61A5F74F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5173D24-D89F-4F23-A99D-BA9E245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058292A-4D01-4A2C-9F44-D031F214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3FBDCD9A-A0EA-4DE2-B710-91BF041B2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79DA176-FB9C-4053-87EC-2016A98E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23F271A-09C8-49C2-80B5-1A6026A1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EC90B27-8E88-4FE3-B539-0DC451DB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08F0FED-2AFE-45AB-8162-6AAE4CD3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6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9C940-7DB3-4798-AC5B-8CBBE88E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307F58-915A-4F50-B7DC-5DF0DE65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156F62C-1F04-4CDD-9206-38C293B6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39E3551-CF9B-4A6B-8BF7-2730CA27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88990BC-8FB7-4730-B644-85D387C6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784EF-D199-433D-8730-1D43882C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57234FD-1A37-47F3-B03E-C67AB06E2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BC14311-9B75-49CD-A1F5-0898094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7E5ABA2-D10B-461F-8A1B-9AB72617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58AA77C-7EDB-4E2A-A2F6-BA9655BD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1B49B-435D-45C5-B36E-6617BF65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0EB1238-40D4-44FE-9286-43A96530E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74C2182-2688-453B-9D1B-8C93BBAB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DC1B327-DE00-4CD7-81F1-F0E8269C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AE28E7D-6018-4EB2-B909-962D0957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7337943-6FCD-454C-A42F-F9B3A2FA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1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DF482-4410-4D7E-AF75-FCE51FB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54D1A89-6445-459B-8BC3-4211641DF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E225256-48AA-4C59-AF8B-C9667346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0291A3E-B47F-4845-8BDB-FBFF65726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02797D1-C77F-4A34-810A-66E75AD92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9840C41-7FAA-48D6-9D58-E7B5441C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D049FCB-79F1-4BA0-ACD4-CC385C2E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3B7CE39C-D93E-4B1A-BFBD-4587AED8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64B44-0F6E-4D6E-AECF-9574C58E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56CAD40C-9532-40E7-B81F-FB8CFE73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A405D04-827A-4CE7-84F3-BCC47ADC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8B441CA-099D-4AA4-9C2C-DD98E98E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2CD5CA8-8B32-44DB-A0FA-D1D140AB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9CE0C86-F57F-4AB0-8880-BC75D465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1AA072D-65B0-4313-9BCE-02D7E221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E9139-55CB-4450-A10B-8DD3F22D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D1B778A-D7C1-4009-A237-E3C97442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BE552354-4292-4853-B0E8-9F5B2BA3D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E8914F8-07F8-4621-8DF4-3A98A4C7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927BCEB-3676-4636-AEBA-7A3CCD56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331EA0C-65F1-430C-8A80-D78860BD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6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DD69A-85FE-46B3-BAB8-9105B564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8095AE70-64A3-44E1-971F-3E29500DB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8F26BEE-89E7-4D23-8680-1C5BEA31A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73CAA3F-932A-41B1-A41D-C346F6D4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B729-CE2E-41EB-A6D2-190ADE4340C1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169F86C-BD0D-4055-8CA8-29126CB2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7E1D167-E98E-498F-A153-E7E2A7A2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DB6F-EB1C-418F-8482-EA9CE57D81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7F36C124-F3DF-4B22-A0F1-ADA322DA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CF37966-FC3C-4CF4-A635-59556143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76E076B-67E6-4FB8-904D-1602CE8A1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B729-CE2E-41EB-A6D2-190ADE4340C1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0D60DF6-7275-4805-9B4D-FDC45B7B0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99E3ED2-79BE-4C86-B118-5117E99DB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DB6F-EB1C-418F-8482-EA9CE57D81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8FE91-B147-46A7-B1AD-9ADC32948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910A985-C0DD-466C-87C2-DF68FBCE4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Do not repeat yourself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FBC76C-BB61-4223-8CCF-760CFF7C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03821" cy="37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Do not make extra operations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71431D-C607-4823-A714-5E443BC1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81064"/>
            <a:ext cx="4494195" cy="37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0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Do not make extra operations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F0A8ED4-11C8-4960-A0D7-EDD1DC9E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481211" cy="34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0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Do not make &gt;2 inner blocks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F0A8ED4-11C8-4960-A0D7-EDD1DC9E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481211" cy="34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Do not make &gt;2 inner blocks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5D1EA8-0459-4D5C-9AC1-B7F2CD9D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928360" cy="36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6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Do not duplicate error info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5D1EA8-0459-4D5C-9AC1-B7F2CD9D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928360" cy="36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0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Do not duplicate error info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D4DA29-EC3A-4CC6-AAA9-E3D4A5E3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4542321" cy="36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9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Reuse code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D4DA29-EC3A-4CC6-AAA9-E3D4A5E3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4542321" cy="36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9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Reuse code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0F6E9F-C37D-41ED-8515-53E04008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4946582" cy="308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2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Before and After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2D77C4-E1E2-4261-BBE7-F0900BD7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1101" cy="43114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579830-776D-45B8-9373-5BF29390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01" y="1690688"/>
            <a:ext cx="4318718" cy="26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4 – Home tasks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Wrong user lookup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20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556BFA-70BE-40CE-B70A-2A1F39DDC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137" y="1501858"/>
            <a:ext cx="8091726" cy="504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Bad big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6C56A3-B103-4957-94C4-1135A348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36" y="412380"/>
            <a:ext cx="5460475" cy="63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8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Do not inherit user source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DCC4E62-1A81-4C26-91A2-7C42B00A0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9905" y="1866032"/>
            <a:ext cx="5253895" cy="34663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935F8A-E690-4F93-BEB8-B1453C73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6032"/>
            <a:ext cx="4427878" cy="9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32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Do not inherit user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60375E-7BCB-41EE-98EE-75148D52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71" y="1690688"/>
            <a:ext cx="4060630" cy="6675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447B33-D31B-4F42-97DD-D973CE54A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90687"/>
            <a:ext cx="5335030" cy="39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05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Use built-in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92123B-C3CB-497A-975B-99822E71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71" y="1396945"/>
            <a:ext cx="2924457" cy="54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8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Do not implement extra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3CDB72-C1A5-4188-9B6D-54AB8632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152" y="1520787"/>
            <a:ext cx="6709696" cy="52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14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Add Gradle support in lesson 01/02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D4E5A4-0E9B-4CC1-BAAD-4FB6BF80A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098533" cy="20600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C8D437-F27B-4EE8-A42E-9CAA07C59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49" y="1690688"/>
            <a:ext cx="3861034" cy="20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05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</a:t>
            </a:r>
            <a:r>
              <a:rPr lang="en-US"/>
              <a:t>Better commit </a:t>
            </a:r>
            <a:r>
              <a:rPr lang="en-US" dirty="0"/>
              <a:t>messages</a:t>
            </a:r>
          </a:p>
        </p:txBody>
      </p:sp>
      <p:sp>
        <p:nvSpPr>
          <p:cNvPr id="9" name="Місце для вмісту 8">
            <a:extLst>
              <a:ext uri="{FF2B5EF4-FFF2-40B4-BE49-F238E27FC236}">
                <a16:creationId xmlns:a16="http://schemas.microsoft.com/office/drawing/2014/main" id="{DB721494-D49D-4344-BAF8-64A973B2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L04-T1 Implement </a:t>
            </a:r>
            <a:r>
              <a:rPr lang="en-US" dirty="0" err="1"/>
              <a:t>InMemoryUserSourceTest</a:t>
            </a:r>
            <a:endParaRPr lang="en-US" dirty="0"/>
          </a:p>
          <a:p>
            <a:r>
              <a:rPr lang="en-US" dirty="0"/>
              <a:t>L04-T1 Implemented Number parser test</a:t>
            </a:r>
          </a:p>
          <a:p>
            <a:r>
              <a:rPr lang="en-US" dirty="0"/>
              <a:t>L04-T1 Changed logic of method</a:t>
            </a:r>
          </a:p>
          <a:p>
            <a:r>
              <a:rPr lang="en-US" dirty="0"/>
              <a:t>L04-T2 "working task"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519EE1AD-2A9B-4EE3-AF63-0BE0EEDC2C13}"/>
              </a:ext>
            </a:extLst>
          </p:cNvPr>
          <p:cNvSpPr/>
          <p:nvPr/>
        </p:nvSpPr>
        <p:spPr>
          <a:xfrm>
            <a:off x="387629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 not declare unchecked exceptions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003B94-A041-4E4B-952E-F3A2DF865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419323" cy="47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4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 not declare unchecked exceptions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F9719-4F62-489A-BB72-04F0C957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4705952" cy="45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9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Prefer abstractions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F9719-4F62-489A-BB72-04F0C957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4705952" cy="45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0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Prefer abstractions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48F463-2378-4966-9863-A9297C97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2" y="1690688"/>
            <a:ext cx="4668559" cy="45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2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Method name should describe purpose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48F463-2378-4966-9863-A9297C97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2" y="1690688"/>
            <a:ext cx="4639683" cy="45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Method name should describe purpose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1FC89C-64D8-441E-BFAD-2F21A4F9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27215" cy="45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8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9B3017-F4BF-4B1F-BF61-6B6E83D5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Do not repeat your self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5B93587-59CA-4580-89B4-58819BD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1FC89C-64D8-441E-BFAD-2F21A4F9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27215" cy="45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66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Широкий екран</PresentationFormat>
  <Paragraphs>74</Paragraphs>
  <Slides>27</Slides>
  <Notes>12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Презентація PowerPoint</vt:lpstr>
      <vt:lpstr>Java 4 WEB </vt:lpstr>
      <vt:lpstr>1. Do not declare unchecked exceptions</vt:lpstr>
      <vt:lpstr>1. Do not declare unchecked exceptions</vt:lpstr>
      <vt:lpstr>2. Prefer abstractions</vt:lpstr>
      <vt:lpstr>2. Prefer abstractions</vt:lpstr>
      <vt:lpstr>3. Method name should describe purpose</vt:lpstr>
      <vt:lpstr>3. Method name should describe purpose</vt:lpstr>
      <vt:lpstr>4. Do not repeat your self</vt:lpstr>
      <vt:lpstr>4. Do not repeat yourself</vt:lpstr>
      <vt:lpstr>5. Do not make extra operations</vt:lpstr>
      <vt:lpstr>5. Do not make extra operations</vt:lpstr>
      <vt:lpstr>6. Do not make &gt;2 inner blocks</vt:lpstr>
      <vt:lpstr>6. Do not make &gt;2 inner blocks</vt:lpstr>
      <vt:lpstr>7. Do not duplicate error info</vt:lpstr>
      <vt:lpstr>7. Do not duplicate error info</vt:lpstr>
      <vt:lpstr>8. Reuse code</vt:lpstr>
      <vt:lpstr>8. Reuse code</vt:lpstr>
      <vt:lpstr>8 Before and After</vt:lpstr>
      <vt:lpstr>9. Wrong user lookup</vt:lpstr>
      <vt:lpstr>10. Bad big code</vt:lpstr>
      <vt:lpstr>11. Do not inherit user source</vt:lpstr>
      <vt:lpstr>11. Do not inherit user source</vt:lpstr>
      <vt:lpstr>12. Use built-in code</vt:lpstr>
      <vt:lpstr>13. Do not implement extra code</vt:lpstr>
      <vt:lpstr>14. Add Gradle support in lesson 01/02</vt:lpstr>
      <vt:lpstr>15. Better commit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Yaroslav Brahinets</dc:creator>
  <cp:lastModifiedBy>Yaroslav Brahinets</cp:lastModifiedBy>
  <cp:revision>1</cp:revision>
  <dcterms:created xsi:type="dcterms:W3CDTF">2018-11-03T15:40:09Z</dcterms:created>
  <dcterms:modified xsi:type="dcterms:W3CDTF">2018-11-03T15:40:19Z</dcterms:modified>
</cp:coreProperties>
</file>