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6" r:id="rId13"/>
    <p:sldId id="267" r:id="rId14"/>
    <p:sldId id="275" r:id="rId15"/>
    <p:sldId id="268" r:id="rId16"/>
    <p:sldId id="276" r:id="rId17"/>
    <p:sldId id="277" r:id="rId18"/>
    <p:sldId id="285" r:id="rId19"/>
    <p:sldId id="269" r:id="rId20"/>
    <p:sldId id="270" r:id="rId21"/>
    <p:sldId id="271" r:id="rId22"/>
    <p:sldId id="278" r:id="rId23"/>
    <p:sldId id="272" r:id="rId24"/>
    <p:sldId id="284" r:id="rId25"/>
    <p:sldId id="280" r:id="rId26"/>
    <p:sldId id="279" r:id="rId27"/>
    <p:sldId id="281" r:id="rId28"/>
    <p:sldId id="282" r:id="rId29"/>
    <p:sldId id="27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94" autoAdjust="0"/>
  </p:normalViewPr>
  <p:slideViewPr>
    <p:cSldViewPr snapToGrid="0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3E16D-8236-4B1B-ACC4-21BBA2A7B62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AE339-D93C-42AC-8FA3-D14EF101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65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97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2AE339-D93C-42AC-8FA3-D14EF10103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Moreover value override is present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2AE339-D93C-42AC-8FA3-D14EF10103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02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Moreover value override is present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2AE339-D93C-42AC-8FA3-D14EF10103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75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Missed test for non-empty input with no matched elements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2AE339-D93C-42AC-8FA3-D14EF10103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48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2AE339-D93C-42AC-8FA3-D14EF10103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9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2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45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Follow Test Driven </a:t>
            </a:r>
            <a:r>
              <a:rPr lang="en-US" dirty="0" smtClean="0"/>
              <a:t>Development</a:t>
            </a:r>
          </a:p>
          <a:p>
            <a:r>
              <a:rPr lang="en-US" smtClean="0"/>
              <a:t>Copy-Paste</a:t>
            </a: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2AE339-D93C-42AC-8FA3-D14EF10103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14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Follow Test Driven Development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2AE339-D93C-42AC-8FA3-D14EF10103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0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Follow Test Driven Development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2AE339-D93C-42AC-8FA3-D14EF10103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Follow Test Driven Development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2AE339-D93C-42AC-8FA3-D14EF10103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00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and follow issues from previous home works</a:t>
            </a:r>
          </a:p>
          <a:p>
            <a:r>
              <a:rPr lang="en-US" dirty="0"/>
              <a:t>Why `</a:t>
            </a:r>
            <a:r>
              <a:rPr lang="en-US" dirty="0" err="1"/>
              <a:t>System.setOut</a:t>
            </a:r>
            <a:r>
              <a:rPr lang="en-US" dirty="0"/>
              <a:t>()` is needed?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2AE339-D93C-42AC-8FA3-D14EF10103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18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2AE339-D93C-42AC-8FA3-D14EF10103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68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D691E-DEC2-4D34-8A34-D4CA93127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191823D-7138-4750-9467-44AD45080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3A2BCDF-1FEF-4045-85A9-C511A671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C7B9-09ED-4113-8986-E0F5E05AF70A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9552FEF-F0FD-400F-A2D0-2978D034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A71BF7C-55F7-4288-9D59-9DB32745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A8DE-5453-41D5-9563-4AA934427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5F573-39C5-4B73-AFFA-9DB82FC4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3E57B345-DAE7-454A-B4BE-00285E7EC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0F0EE2A-F51B-4D3E-A9A4-300ADB9D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C7B9-09ED-4113-8986-E0F5E05AF70A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E26FF0A-5FC2-4872-8300-C31CE745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2347A54-3AAE-476B-A5E2-714C5024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A8DE-5453-41D5-9563-4AA934427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3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0987A8D1-601D-4C2A-808E-62292A58D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2583D1A0-EB74-4C17-BE64-5BCE90A9A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CF15472-7A7E-4C4A-960C-24B4590B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C7B9-09ED-4113-8986-E0F5E05AF70A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1FC5070-AD68-45BF-9156-E6FEE43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3D31FB4-EC88-4D07-ACA3-DE7CE270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A8DE-5453-41D5-9563-4AA934427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9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4CBCC-B5D8-4DC8-883B-B90116A5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786320A-1A1F-40FC-BFC5-23031F511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BB80F4C-E7EC-441D-8625-E58FBF69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C7B9-09ED-4113-8986-E0F5E05AF70A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249DE02-2B57-487B-A743-D7DE5719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FC80578-EEE6-48FD-9694-1E3F2833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A8DE-5453-41D5-9563-4AA934427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5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89E31-914B-4370-859A-1F3C843A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64515AD-39E0-49BE-9967-397F22013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5EEAF0B-8C08-4D99-AB5A-D21E408AC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C7B9-09ED-4113-8986-E0F5E05AF70A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D9478CA-999E-413E-91D6-DB9B2F40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641A706-98F2-4251-852F-3D4D733A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A8DE-5453-41D5-9563-4AA934427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7105E-190D-4007-B43B-3676A949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6F7F6C1-A75C-499F-8B34-2A20EAC03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BF4990B5-1CAD-42CE-B178-6C21C1E47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3D3154C0-2ED2-4CCC-A20E-12691228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C7B9-09ED-4113-8986-E0F5E05AF70A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1C8058E0-C311-41B2-8677-F94BF293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A4DCD3C-BE04-4E97-A65B-5BFA1453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A8DE-5453-41D5-9563-4AA934427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1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D4D73-B3DA-4935-942F-44AE4932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F70D353-FAD7-44D7-B57A-DFB25E99C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3751B73E-76AE-4AEA-B69D-09836E71F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D953D869-D056-462E-BBF8-7B42919AC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EE559A68-D134-45D4-9FA4-D070C0A0A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AB3FAF80-2E48-4B99-933A-C6EA32AD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C7B9-09ED-4113-8986-E0F5E05AF70A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560D5D90-69A9-49EC-B616-3B43298E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656D4CE8-727A-44C4-BD70-BDFAC75E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A8DE-5453-41D5-9563-4AA934427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0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D8DB0-A834-4CB7-B018-F6010101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21A40F52-4E44-471A-9B75-4DF9D2FF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C7B9-09ED-4113-8986-E0F5E05AF70A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E1184B6D-8857-4EF7-9E20-3C125942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21BF93DA-E18F-4A01-ABF1-C387D59A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A8DE-5453-41D5-9563-4AA934427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8A37586B-9E79-4958-ADFC-5B65A634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C7B9-09ED-4113-8986-E0F5E05AF70A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DE9F597C-38E3-4858-9DA6-4469F45C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92C4C5FC-59E3-46B6-9A60-91A927C6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A8DE-5453-41D5-9563-4AA934427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9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F3061-03C5-4716-84DE-0FD2B2E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76F0992-2C8B-414B-9A57-BDB0AFFE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A95BB18-B6C2-44B8-B068-4627E50C5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2FE4CB33-4D9C-4F44-9DA9-5EB7D223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C7B9-09ED-4113-8986-E0F5E05AF70A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83D2D5A6-13D3-4B06-8E09-6C70F528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1205F15-187B-4259-A651-68C8B34C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A8DE-5453-41D5-9563-4AA934427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9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106E8-2544-40B0-BD6B-791DF5E9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213665CC-29A1-4121-9C88-63CE6380C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86A7742-120E-45AF-9B83-C67EE147F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3672D0FE-0236-46F0-88B2-5176CB6D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C7B9-09ED-4113-8986-E0F5E05AF70A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30C891DC-408D-4513-BC22-92A3BD60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67141910-0607-4594-A530-094B633C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A8DE-5453-41D5-9563-4AA934427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0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C1069764-2DCE-48D3-9087-797EFDD3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2130D3A-10D3-4AEF-BBF4-006408CE0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F33BCDE-5E93-447A-8D5A-72E2E9401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1C7B9-09ED-4113-8986-E0F5E05AF70A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C0782C5-1146-4206-8B0B-2615110FA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E025791-858F-44BB-BD2C-907B64771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7A8DE-5453-41D5-9563-4AA934427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0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Lesson 9 – Home tasks overview</a:t>
            </a:r>
            <a:endParaRPr lang="ru-RU" sz="3200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6E13E1E-21A2-4A4D-9E18-14B48107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3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6365E-AC2D-49D9-A95E-D6933A50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Do not test input data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24D7A80-3054-4610-AA5A-2FADD8869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5448"/>
            <a:ext cx="10515600" cy="36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7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6365E-AC2D-49D9-A95E-D6933A50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Do not test input data - 2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B6358F-0C6F-44C4-B21A-688EBB519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075" y="1690688"/>
            <a:ext cx="9811849" cy="362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26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8A694-AE48-40A5-88CD-4AB628F9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Verify both positive and negative results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99030229-4559-4287-8E4F-D5AA7A59A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9635" y="1690688"/>
            <a:ext cx="7332730" cy="506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94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19EBF-124A-4F84-B28F-7875E676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Use generics, do not use raw type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BC551F69-C5EA-4EE2-891D-ACF5E7D88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513" y="1690688"/>
            <a:ext cx="10336973" cy="28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4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2F122-5703-4344-8A5B-E6D28A3E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Keep It Simple (KISS)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966D3B-81DF-4494-A30B-69DA8B162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46" y="1690688"/>
            <a:ext cx="9199508" cy="482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23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2F122-5703-4344-8A5B-E6D28A3E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Keep It Simple (KISS)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2BDB32-AAFE-4EB1-BECF-6131428B5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28" y="1690688"/>
            <a:ext cx="10180944" cy="428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31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2F122-5703-4344-8A5B-E6D28A3E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Keep It Simple (KISS)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378434-20B0-4E34-994C-90334BEC9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657" y="1690688"/>
            <a:ext cx="9966686" cy="485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92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2F122-5703-4344-8A5B-E6D28A3E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Keep It Simple (KISS)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0011C0-03B3-40C5-B36C-4FCF680B3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68" y="1690688"/>
            <a:ext cx="10370864" cy="502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95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2F122-5703-4344-8A5B-E6D28A3E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Keep It Simple (KISS)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7CA6EF-A680-4BE3-AB0C-DFBD18E10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875611" cy="1878012"/>
          </a:xfrm>
          <a:prstGeom prst="rect">
            <a:avLst/>
          </a:prstGeom>
          <a:noFill/>
          <a:effectLst>
            <a:innerShdw blurRad="114300">
              <a:srgbClr val="FF0000"/>
            </a:inn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D250C6-8DFF-49A9-B0C4-DF86891A5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593" y="4420750"/>
            <a:ext cx="8059676" cy="2072125"/>
          </a:xfrm>
          <a:prstGeom prst="rect">
            <a:avLst/>
          </a:prstGeom>
          <a:effectLst>
            <a:innerShdw blurRad="114300">
              <a:srgbClr val="00B05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74106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4872A-9F4A-4B55-BAC6-51D99CF3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Do not copy-paste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E06A1A-8013-4DE4-9540-131202E0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73" y="1690688"/>
            <a:ext cx="10169053" cy="508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2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Useless code can be removed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2E23E3-F070-46D2-9E91-5083E4C25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956" y="1690688"/>
            <a:ext cx="9392088" cy="47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20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12BAC-1B33-4F44-95D2-D45C6C83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Partial validation is not correct validation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441EB84-C1F2-4D59-A24C-907C858FC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6C434D-18D4-4F60-8076-596914DCB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20" y="1690688"/>
            <a:ext cx="1011858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27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B4944-1F0C-4A35-8171-89C0DF0A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 Incorrect test data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2CB1F661-D628-4C64-810F-20D2A6B38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477" y="1690688"/>
            <a:ext cx="11131046" cy="49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71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B4944-1F0C-4A35-8171-89C0DF0A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16. Incorrect verification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FF4056-91AA-49EA-BF0F-D9FBAE53F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7" y="1690688"/>
            <a:ext cx="10101946" cy="259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71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05B51-B07D-4473-BDF8-1F0B323F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17. Test positive and negative data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C1F706BF-4D4C-4970-A887-B3ABF0AE4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500" y="1631962"/>
            <a:ext cx="7747000" cy="522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23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05B51-B07D-4473-BDF8-1F0B323F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17. Test positive and negative data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8C215D-5125-4AD6-8038-EF654F5B7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42" y="2152134"/>
            <a:ext cx="11263515" cy="402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35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05B51-B07D-4473-BDF8-1F0B323F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18. Do not write algorithms in tests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5E9B26-67F7-473E-BDB1-32A4C1B27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82" y="2336799"/>
            <a:ext cx="11378236" cy="218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60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05B51-B07D-4473-BDF8-1F0B323F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19. Tests should differ only by one condition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FB0680C9-1AC9-46A7-B779-461B14000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701" y="1422704"/>
            <a:ext cx="7594598" cy="525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5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05B51-B07D-4473-BDF8-1F0B323F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20. Prefer multiple tests but not one complex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E4DEC987-45A9-4F52-A4DC-3E96FD56A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193" y="1779588"/>
            <a:ext cx="10993614" cy="44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49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05B51-B07D-4473-BDF8-1F0B323F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21. Use least needed usage scope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E15D59-5A87-4080-85DB-540B91FC8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614987"/>
            <a:ext cx="10871200" cy="494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9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1F456-50D6-4BEC-847D-463CA954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task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9AA3BA6-8D84-4493-84E8-38B490F2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articles about Unit testing best practices</a:t>
            </a:r>
          </a:p>
          <a:p>
            <a:r>
              <a:rPr lang="en-US" dirty="0"/>
              <a:t>Fix and remember issues from previous home works. Follow recommendations</a:t>
            </a:r>
          </a:p>
          <a:p>
            <a:r>
              <a:rPr lang="en-US" dirty="0"/>
              <a:t>Apply new knowledge for all code but not only to mentioned in issue</a:t>
            </a:r>
          </a:p>
          <a:p>
            <a:r>
              <a:rPr lang="en-US" dirty="0"/>
              <a:t>Practice Test-Driven-Development.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3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2. Too many different conditions in test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261679-D27B-424F-8F3C-08D6313CB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58" y="1830068"/>
            <a:ext cx="9961684" cy="475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6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Extra containers, non-optimal memory use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4A55A9-B3F1-4508-9C04-0FC30D517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300" y="1690688"/>
            <a:ext cx="9441400" cy="517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6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38198-443D-4133-83C9-95F49EF4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Prefer class import but not package import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2C3908-ABB2-41AB-832A-2161BE03D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35066" cy="15631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4F1DA7-9071-4320-993A-7CA2EA789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194" y="3339965"/>
            <a:ext cx="6540638" cy="333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0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E2F8D-417E-4DF9-B69C-D3085CE6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Follow </a:t>
            </a:r>
            <a:r>
              <a:rPr lang="en-US" i="1" u="sng" dirty="0"/>
              <a:t>‘Single dot per line’</a:t>
            </a:r>
            <a:r>
              <a:rPr lang="en-US" dirty="0"/>
              <a:t> rule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6AA2F26E-5EC0-4B27-8890-7891E3F25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040" y="2331534"/>
            <a:ext cx="8732175" cy="388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0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6365E-AC2D-49D9-A95E-D6933A50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Do not use anon class for map initialization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D274F6F5-70B5-440D-BCB8-578968FC8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07782" cy="3125463"/>
          </a:xfrm>
          <a:prstGeom prst="rect">
            <a:avLst/>
          </a:prstGeom>
          <a:effectLst>
            <a:innerShdw blurRad="114300">
              <a:srgbClr val="FF0000"/>
            </a:inn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E08548-F4C6-4ABC-9E52-7E124E9BB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66571"/>
            <a:ext cx="5764955" cy="2801482"/>
          </a:xfrm>
          <a:prstGeom prst="rect">
            <a:avLst/>
          </a:prstGeom>
          <a:ln>
            <a:noFill/>
          </a:ln>
          <a:effectLst>
            <a:innerShdw blurRad="114300">
              <a:srgbClr val="00B05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172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6365E-AC2D-49D9-A95E-D6933A50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Why static classes are needed?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084479-7746-44CD-9450-192D4696F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57" y="1690688"/>
            <a:ext cx="10262086" cy="363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1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6365E-AC2D-49D9-A95E-D6933A50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Use least needed accessibility scope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ED49DF-90DF-4DCD-A7B4-37F324B20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18" y="1690688"/>
            <a:ext cx="10263764" cy="494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07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324</Words>
  <Application>Microsoft Office PowerPoint</Application>
  <PresentationFormat>Widescreen</PresentationFormat>
  <Paragraphs>62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Тема Office</vt:lpstr>
      <vt:lpstr>Java 4 WEB </vt:lpstr>
      <vt:lpstr>1. Useless code can be removed</vt:lpstr>
      <vt:lpstr>2. Too many different conditions in test</vt:lpstr>
      <vt:lpstr>3. Extra containers, non-optimal memory use</vt:lpstr>
      <vt:lpstr>4. Prefer class import but not package import</vt:lpstr>
      <vt:lpstr>5. Follow ‘Single dot per line’ rule</vt:lpstr>
      <vt:lpstr>6. Do not use anon class for map initialization</vt:lpstr>
      <vt:lpstr>7. Why static classes are needed?</vt:lpstr>
      <vt:lpstr>8. Use least needed accessibility scope</vt:lpstr>
      <vt:lpstr>9. Do not test input data</vt:lpstr>
      <vt:lpstr>9. Do not test input data - 2</vt:lpstr>
      <vt:lpstr>10. Verify both positive and negative results</vt:lpstr>
      <vt:lpstr>11. Use generics, do not use raw type</vt:lpstr>
      <vt:lpstr>12. Keep It Simple (KISS)</vt:lpstr>
      <vt:lpstr>12. Keep It Simple (KISS)</vt:lpstr>
      <vt:lpstr>12. Keep It Simple (KISS)</vt:lpstr>
      <vt:lpstr>12. Keep It Simple (KISS)</vt:lpstr>
      <vt:lpstr>12. Keep It Simple (KISS)</vt:lpstr>
      <vt:lpstr>13. Do not copy-paste</vt:lpstr>
      <vt:lpstr>14. Partial validation is not correct validation</vt:lpstr>
      <vt:lpstr>15. Incorrect test data</vt:lpstr>
      <vt:lpstr>16. Incorrect verification</vt:lpstr>
      <vt:lpstr>17. Test positive and negative data</vt:lpstr>
      <vt:lpstr>17. Test positive and negative data</vt:lpstr>
      <vt:lpstr>18. Do not write algorithms in tests</vt:lpstr>
      <vt:lpstr>19. Tests should differ only by one condition</vt:lpstr>
      <vt:lpstr>20. Prefer multiple tests but not one complex</vt:lpstr>
      <vt:lpstr>21. Use least needed usage scope</vt:lpstr>
      <vt:lpstr>Home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Yaroslav Brahinets</dc:creator>
  <cp:lastModifiedBy>Yaroslav Brahinets</cp:lastModifiedBy>
  <cp:revision>53</cp:revision>
  <dcterms:created xsi:type="dcterms:W3CDTF">2018-12-15T12:20:10Z</dcterms:created>
  <dcterms:modified xsi:type="dcterms:W3CDTF">2018-12-16T15:05:05Z</dcterms:modified>
</cp:coreProperties>
</file>