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57" r:id="rId3"/>
    <p:sldId id="259" r:id="rId4"/>
    <p:sldId id="260" r:id="rId5"/>
    <p:sldId id="261" r:id="rId6"/>
    <p:sldId id="265" r:id="rId7"/>
    <p:sldId id="262" r:id="rId8"/>
    <p:sldId id="267" r:id="rId9"/>
    <p:sldId id="263" r:id="rId10"/>
    <p:sldId id="264" r:id="rId11"/>
    <p:sldId id="269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79" autoAdjust="0"/>
  </p:normalViewPr>
  <p:slideViewPr>
    <p:cSldViewPr snapToGrid="0">
      <p:cViewPr varScale="1">
        <p:scale>
          <a:sx n="105" d="100"/>
          <a:sy n="105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00157-DC99-41DC-BCEA-4CD0D5270737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F5C1-00C1-4FED-A6B7-34F273AC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method should return boolean or throw an exception, but not both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F5C1-00C1-4FED-A6B7-34F273AC01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85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prepared </a:t>
            </a:r>
            <a:r>
              <a:rPr lang="en-US" dirty="0" err="1" smtClean="0"/>
              <a:t>statemnt</a:t>
            </a:r>
            <a:r>
              <a:rPr lang="en-US" dirty="0" smtClean="0"/>
              <a:t> but not </a:t>
            </a:r>
            <a:r>
              <a:rPr lang="en-US" dirty="0" err="1" smtClean="0"/>
              <a:t>srting</a:t>
            </a:r>
            <a:r>
              <a:rPr lang="en-US" dirty="0" smtClean="0"/>
              <a:t>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F5C1-00C1-4FED-A6B7-34F273AC01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84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types, use `</a:t>
            </a:r>
            <a:r>
              <a:rPr lang="en-US" dirty="0" err="1" smtClean="0"/>
              <a:t>var</a:t>
            </a:r>
            <a:r>
              <a:rPr lang="en-US" dirty="0" smtClean="0"/>
              <a:t>` very rarely (only when </a:t>
            </a:r>
            <a:r>
              <a:rPr lang="en-US" dirty="0" err="1" smtClean="0"/>
              <a:t>var</a:t>
            </a:r>
            <a:r>
              <a:rPr lang="en-US" dirty="0" smtClean="0"/>
              <a:t> is visible on next lines)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F5C1-00C1-4FED-A6B7-34F273AC01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48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Do not repeat source in method name</a:t>
            </a:r>
          </a:p>
          <a:p>
            <a:pPr marL="228600" indent="-228600">
              <a:buAutoNum type="arabicPeriod"/>
            </a:pPr>
            <a:r>
              <a:rPr lang="en-US" dirty="0" smtClean="0"/>
              <a:t>According to the home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taskdata</a:t>
            </a:r>
            <a:r>
              <a:rPr lang="en-US" baseline="0" dirty="0" smtClean="0"/>
              <a:t> should be logged into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F5C1-00C1-4FED-A6B7-34F273AC01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3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Do not repeat type</a:t>
            </a:r>
            <a:r>
              <a:rPr lang="en-US" baseline="0" dirty="0" smtClean="0"/>
              <a:t> </a:t>
            </a:r>
            <a:r>
              <a:rPr lang="en-US" smtClean="0"/>
              <a:t>in field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F5C1-00C1-4FED-A6B7-34F273AC01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44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put data to session, use request</a:t>
            </a:r>
            <a:r>
              <a:rPr lang="en-US" baseline="0" dirty="0" smtClean="0"/>
              <a:t>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F5C1-00C1-4FED-A6B7-34F273AC01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28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purpose of this comment?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F5C1-00C1-4FED-A6B7-34F273AC01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Filter will log incorrect measures</a:t>
            </a:r>
            <a:r>
              <a:rPr lang="en-US" baseline="0" dirty="0" smtClean="0"/>
              <a:t> when request started in one day and finished on another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F5C1-00C1-4FED-A6B7-34F273AC01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32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Event</a:t>
            </a:r>
            <a:r>
              <a:rPr lang="en-US" baseline="0" dirty="0" smtClean="0"/>
              <a:t> Edge user agent contains word Chrome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F5C1-00C1-4FED-A6B7-34F273AC01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10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out is not allowed operation. Everything</a:t>
            </a:r>
            <a:r>
              <a:rPr lang="en-US" baseline="0" dirty="0" smtClean="0"/>
              <a:t> should be logged by logger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F5C1-00C1-4FED-A6B7-34F273AC01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5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Encapsulate </a:t>
            </a:r>
            <a:r>
              <a:rPr lang="en-US" dirty="0" err="1" smtClean="0"/>
              <a:t>db</a:t>
            </a:r>
            <a:r>
              <a:rPr lang="en-US" dirty="0" smtClean="0"/>
              <a:t>/</a:t>
            </a:r>
            <a:r>
              <a:rPr lang="en-US" dirty="0" err="1" smtClean="0"/>
              <a:t>sql</a:t>
            </a:r>
            <a:r>
              <a:rPr lang="en-US" dirty="0" smtClean="0"/>
              <a:t> logic in a separate 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F5C1-00C1-4FED-A6B7-34F273AC01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65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D1DD-9E74-4C45-BE9A-5E7DAE6C707E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C874-1FA7-4DAB-9919-62C96D20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4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D1DD-9E74-4C45-BE9A-5E7DAE6C707E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C874-1FA7-4DAB-9919-62C96D20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4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D1DD-9E74-4C45-BE9A-5E7DAE6C707E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C874-1FA7-4DAB-9919-62C96D20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D1DD-9E74-4C45-BE9A-5E7DAE6C707E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C874-1FA7-4DAB-9919-62C96D20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2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D1DD-9E74-4C45-BE9A-5E7DAE6C707E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C874-1FA7-4DAB-9919-62C96D20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D1DD-9E74-4C45-BE9A-5E7DAE6C707E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C874-1FA7-4DAB-9919-62C96D20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8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D1DD-9E74-4C45-BE9A-5E7DAE6C707E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C874-1FA7-4DAB-9919-62C96D20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D1DD-9E74-4C45-BE9A-5E7DAE6C707E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C874-1FA7-4DAB-9919-62C96D20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3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D1DD-9E74-4C45-BE9A-5E7DAE6C707E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C874-1FA7-4DAB-9919-62C96D20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2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D1DD-9E74-4C45-BE9A-5E7DAE6C707E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C874-1FA7-4DAB-9919-62C96D20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4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D1DD-9E74-4C45-BE9A-5E7DAE6C707E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C874-1FA7-4DAB-9919-62C96D20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DD1DD-9E74-4C45-BE9A-5E7DAE6C707E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8C874-1FA7-4DAB-9919-62C96D20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1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Lesson </a:t>
            </a:r>
            <a:r>
              <a:rPr lang="en-US" sz="3200" dirty="0" smtClean="0"/>
              <a:t>14 </a:t>
            </a:r>
            <a:r>
              <a:rPr lang="en-US" sz="3200" dirty="0"/>
              <a:t>- Home Task Overview</a:t>
            </a:r>
            <a:endParaRPr lang="ru-RU" sz="3200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6E13E1E-21A2-4A4D-9E18-14B48107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68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Take into account</a:t>
            </a:r>
            <a:r>
              <a:rPr lang="ru-UA" dirty="0"/>
              <a:t> </a:t>
            </a:r>
            <a:r>
              <a:rPr lang="en-US" dirty="0"/>
              <a:t>previous issues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06" y="2172711"/>
            <a:ext cx="11010388" cy="251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8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Take into account</a:t>
            </a:r>
            <a:r>
              <a:rPr lang="ru-UA" dirty="0"/>
              <a:t> </a:t>
            </a:r>
            <a:r>
              <a:rPr lang="en-US" dirty="0"/>
              <a:t>previous issues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129" y="1549624"/>
            <a:ext cx="10109742" cy="37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19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App should work with multiple users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15" y="1700783"/>
            <a:ext cx="11020770" cy="345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Use encapsulation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5969" y="2351595"/>
            <a:ext cx="10520062" cy="32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45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Write secure applications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80" y="1690688"/>
            <a:ext cx="9540240" cy="427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40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Write easy-to-read code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814" y="1690688"/>
            <a:ext cx="8246372" cy="459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0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Do not commit useless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230" y="1961884"/>
            <a:ext cx="8339540" cy="489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Do not commit useless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65" y="2067515"/>
            <a:ext cx="9604270" cy="272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4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Do not mix logical validation with error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63" y="1824754"/>
            <a:ext cx="10481074" cy="320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7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Do not repeat yourself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18" y="1946135"/>
            <a:ext cx="10516164" cy="296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8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Do not repeat yourself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855" y="1690688"/>
            <a:ext cx="9052290" cy="46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5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Use minimal data-visibility scope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70" y="2107975"/>
            <a:ext cx="10971460" cy="264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8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Do not commit useless code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28" y="1929383"/>
            <a:ext cx="10555572" cy="345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37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Take into account</a:t>
            </a:r>
            <a:r>
              <a:rPr lang="ru-UA" dirty="0"/>
              <a:t> </a:t>
            </a:r>
            <a:r>
              <a:rPr lang="en-US" dirty="0"/>
              <a:t>previous issues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09" y="1760017"/>
            <a:ext cx="11771382" cy="333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234</Words>
  <Application>Microsoft Office PowerPoint</Application>
  <PresentationFormat>Widescreen</PresentationFormat>
  <Paragraphs>40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Java 4 WEB </vt:lpstr>
      <vt:lpstr>1. Do not commit useless code</vt:lpstr>
      <vt:lpstr>1. Do not commit useless code</vt:lpstr>
      <vt:lpstr>2. Do not mix logical validation with error</vt:lpstr>
      <vt:lpstr>3. Do not repeat yourself</vt:lpstr>
      <vt:lpstr>3. Do not repeat yourself</vt:lpstr>
      <vt:lpstr>4. Use minimal data-visibility scope</vt:lpstr>
      <vt:lpstr>5. Do not commit useless code</vt:lpstr>
      <vt:lpstr>6. Take into account previous issues</vt:lpstr>
      <vt:lpstr>6. Take into account previous issues</vt:lpstr>
      <vt:lpstr>6. Take into account previous issues</vt:lpstr>
      <vt:lpstr>7. App should work with multiple users</vt:lpstr>
      <vt:lpstr>8. Use encapsulation</vt:lpstr>
      <vt:lpstr>9. Write secure applications</vt:lpstr>
      <vt:lpstr>10. Write easy-to-read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4 WEB </dc:title>
  <dc:creator>Yaroslav Brahinets</dc:creator>
  <cp:lastModifiedBy>Yaroslav Brahinets</cp:lastModifiedBy>
  <cp:revision>19</cp:revision>
  <dcterms:created xsi:type="dcterms:W3CDTF">2019-02-04T20:58:40Z</dcterms:created>
  <dcterms:modified xsi:type="dcterms:W3CDTF">2019-02-09T19:47:12Z</dcterms:modified>
</cp:coreProperties>
</file>