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4" autoAdjust="0"/>
  </p:normalViewPr>
  <p:slideViewPr>
    <p:cSldViewPr snapToGrid="0">
      <p:cViewPr varScale="1">
        <p:scale>
          <a:sx n="115" d="100"/>
          <a:sy n="11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3550B-5D3C-4FB4-A1AA-FC1191E53B4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7B6D-96DD-434D-9D82-B22276AD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libs are not used anymore or supplied with spring boot 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Do</a:t>
            </a:r>
            <a:r>
              <a:rPr lang="en-US" baseline="0" dirty="0" smtClean="0"/>
              <a:t> not violate project structure convention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not put all code into one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1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close connections on every usage.</a:t>
            </a:r>
            <a:r>
              <a:rPr lang="en-US" baseline="0" dirty="0" smtClean="0"/>
              <a:t> It is a job of connection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4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7B6D-96DD-434D-9D82-B22276AD7E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3AAC-DB0E-4FF5-93BB-5CD423D439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61C7-7001-4103-A859-9D54D7FA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17 </a:t>
            </a:r>
            <a:r>
              <a:rPr lang="en-US" sz="3200" dirty="0"/>
              <a:t>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Store only needed info in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58" y="2419004"/>
            <a:ext cx="9728284" cy="20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3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 </a:t>
            </a:r>
            <a:r>
              <a:rPr lang="en-US" dirty="0" smtClean="0"/>
              <a:t>Do return a new object on every build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0966" y="1690688"/>
            <a:ext cx="7117626" cy="47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 not copy-paste useless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5550" y="2831777"/>
            <a:ext cx="8197580" cy="201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33" y="2555519"/>
            <a:ext cx="3071690" cy="25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is the lesson number?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65" y="1935187"/>
            <a:ext cx="4134051" cy="41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Do not extract all data when one needed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47" y="1753985"/>
            <a:ext cx="7965226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User should be able to login after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53" y="2310938"/>
            <a:ext cx="8413894" cy="22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9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Use profit from Connection Pool usage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351" y="2491250"/>
            <a:ext cx="11011298" cy="30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Do not register everything as bean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38" y="2972401"/>
            <a:ext cx="9765123" cy="20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Advice should give some profit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20" y="2429071"/>
            <a:ext cx="7483204" cy="32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Logger should be used for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80" y="2560319"/>
            <a:ext cx="10466782" cy="21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145</Words>
  <Application>Microsoft Office PowerPoint</Application>
  <PresentationFormat>Widescreen</PresentationFormat>
  <Paragraphs>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 4 WEB </vt:lpstr>
      <vt:lpstr>1. Do not copy-paste useless code</vt:lpstr>
      <vt:lpstr>2. What is the lesson number?</vt:lpstr>
      <vt:lpstr>3. Do not extract all data when one needed</vt:lpstr>
      <vt:lpstr>4. User should be able to login after update</vt:lpstr>
      <vt:lpstr>5. Use profit from Connection Pool usage</vt:lpstr>
      <vt:lpstr>6. Do not register everything as bean</vt:lpstr>
      <vt:lpstr>7. Advice should give some profit</vt:lpstr>
      <vt:lpstr>8. Logger should be used for logs</vt:lpstr>
      <vt:lpstr>9. Store only needed info in session</vt:lpstr>
      <vt:lpstr>10. Do return a new object on every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18</cp:revision>
  <dcterms:created xsi:type="dcterms:W3CDTF">2019-03-10T09:28:37Z</dcterms:created>
  <dcterms:modified xsi:type="dcterms:W3CDTF">2019-03-10T16:54:46Z</dcterms:modified>
</cp:coreProperties>
</file>