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81" autoAdjust="0"/>
  </p:normalViewPr>
  <p:slideViewPr>
    <p:cSldViewPr snapToGrid="0">
      <p:cViewPr varScale="1">
        <p:scale>
          <a:sx n="103" d="100"/>
          <a:sy n="103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38BB-2846-4DFE-9033-E33FDE20CC8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8B3F-7869-436B-B4CC-12D8CE650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</a:t>
            </a:r>
            <a:r>
              <a:rPr lang="en-US" baseline="0" dirty="0" smtClean="0"/>
              <a:t> modify home task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</a:t>
            </a:r>
            <a:r>
              <a:rPr lang="en-US" baseline="0" dirty="0" smtClean="0"/>
              <a:t> and Actual should be compared by value and result of method but not as two results of methods</a:t>
            </a:r>
            <a:endParaRPr lang="uk-UA" baseline="0" dirty="0" smtClean="0"/>
          </a:p>
          <a:p>
            <a:r>
              <a:rPr lang="en-US" baseline="0" dirty="0" smtClean="0"/>
              <a:t>Do not duplicate logic from main in test. You test it but not</a:t>
            </a:r>
          </a:p>
          <a:p>
            <a:r>
              <a:rPr lang="en-US" baseline="0" dirty="0" smtClean="0"/>
              <a:t>Code reuse in test is usually bad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only some arguments are validated?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cane be removed (or completed and covered by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check</a:t>
            </a:r>
            <a:r>
              <a:rPr lang="en-US" baseline="0" dirty="0" smtClean="0"/>
              <a:t> for value presence before unpack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should be</a:t>
            </a:r>
            <a:r>
              <a:rPr lang="en-US" baseline="0" dirty="0" smtClean="0"/>
              <a:t> read by three blocks</a:t>
            </a:r>
          </a:p>
          <a:p>
            <a:r>
              <a:rPr lang="en-US" baseline="0" dirty="0" smtClean="0"/>
              <a:t>Given – When </a:t>
            </a:r>
            <a:r>
              <a:rPr lang="en-US" baseline="0" smtClean="0"/>
              <a:t>- Then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8B3F-7869-436B-B4CC-12D8CE6501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 not use generics?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care on IDEA warnings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wrong with assertions?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r>
              <a:rPr lang="en-US" baseline="0" dirty="0" smtClean="0"/>
              <a:t> careful, </a:t>
            </a:r>
            <a:r>
              <a:rPr lang="en-US" baseline="0" dirty="0" err="1" smtClean="0"/>
              <a:t>assertEquals</a:t>
            </a:r>
            <a:r>
              <a:rPr lang="en-US" baseline="0" dirty="0" smtClean="0"/>
              <a:t> for collections and maps check also collections order, be aware (sometimes we do not need order equality check but only content check)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8888-0BF6-49C3-98D9-F1DFED3C7E7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8 </a:t>
            </a:r>
            <a:r>
              <a:rPr lang="en-US" sz="3200" dirty="0"/>
              <a:t>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Confusing naming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937" y="2469822"/>
            <a:ext cx="10248125" cy="29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Use generics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133" y="2496215"/>
            <a:ext cx="10640753" cy="18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KISS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996" y="4609706"/>
            <a:ext cx="8031368" cy="1324011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6" y="1923067"/>
            <a:ext cx="10230007" cy="1289147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720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Be careful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4403" y="1690688"/>
            <a:ext cx="8263194" cy="49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Assert not only size but content (order?)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1" y="2595874"/>
            <a:ext cx="10883958" cy="27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8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smtClean="0"/>
              <a:t>Non optimal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85" y="2018368"/>
            <a:ext cx="10268830" cy="35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6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Follow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914" y="1853730"/>
            <a:ext cx="9448172" cy="36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Do not write algorithms in unit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70" y="1676314"/>
            <a:ext cx="8464259" cy="51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4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 Use correct arguments 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97" y="2375555"/>
            <a:ext cx="9998206" cy="30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 Guess what is tested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615" y="1263192"/>
            <a:ext cx="5479379" cy="54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Why zero is illegal argument value?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96" y="1690688"/>
            <a:ext cx="7770104" cy="45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Partial validation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16" y="2192993"/>
            <a:ext cx="9491767" cy="41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Use TODO for unimplemented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652" y="1690688"/>
            <a:ext cx="6898695" cy="4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Unsafe optional unpack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66" y="1784109"/>
            <a:ext cx="7455668" cy="4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Format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577" y="1690688"/>
            <a:ext cx="7700845" cy="48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Format 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344538" cy="33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Avoid inner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46" y="2300140"/>
            <a:ext cx="10358431" cy="29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Do not use </a:t>
            </a:r>
            <a:r>
              <a:rPr lang="en-US" dirty="0" smtClean="0"/>
              <a:t>streams (incorrectly)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0140"/>
            <a:ext cx="10358431" cy="29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</Words>
  <Application>Microsoft Office PowerPoint</Application>
  <PresentationFormat>Widescreen</PresentationFormat>
  <Paragraphs>49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Java 4 WEB </vt:lpstr>
      <vt:lpstr>1. Why zero is illegal argument value?</vt:lpstr>
      <vt:lpstr>2. Partial validation</vt:lpstr>
      <vt:lpstr>3. Use TODO for unimplemented code</vt:lpstr>
      <vt:lpstr>4. Unsafe optional unpack</vt:lpstr>
      <vt:lpstr>5. Format code</vt:lpstr>
      <vt:lpstr>5. Format code</vt:lpstr>
      <vt:lpstr>6. Avoid inner classes</vt:lpstr>
      <vt:lpstr>7. Do not use streams (incorrectly)</vt:lpstr>
      <vt:lpstr>8. Confusing naming</vt:lpstr>
      <vt:lpstr>9. Use generics</vt:lpstr>
      <vt:lpstr>10. KISS</vt:lpstr>
      <vt:lpstr>11. Be careful</vt:lpstr>
      <vt:lpstr>12. Assert not only size but content (order?)</vt:lpstr>
      <vt:lpstr>13. Non optimal implementation</vt:lpstr>
      <vt:lpstr>14. Follow rules</vt:lpstr>
      <vt:lpstr>15. Do not write algorithms in unit test</vt:lpstr>
      <vt:lpstr>16. Use correct arguments order</vt:lpstr>
      <vt:lpstr>17. Guess what is tested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6</cp:revision>
  <dcterms:created xsi:type="dcterms:W3CDTF">2018-12-08T18:03:49Z</dcterms:created>
  <dcterms:modified xsi:type="dcterms:W3CDTF">2018-12-09T19:08:27Z</dcterms:modified>
</cp:coreProperties>
</file>