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9" r:id="rId2"/>
    <p:sldId id="261" r:id="rId3"/>
    <p:sldId id="309" r:id="rId4"/>
    <p:sldId id="311" r:id="rId5"/>
    <p:sldId id="307" r:id="rId6"/>
    <p:sldId id="308" r:id="rId7"/>
    <p:sldId id="312" r:id="rId8"/>
    <p:sldId id="327" r:id="rId9"/>
    <p:sldId id="328" r:id="rId10"/>
    <p:sldId id="313" r:id="rId11"/>
    <p:sldId id="314" r:id="rId12"/>
    <p:sldId id="315" r:id="rId13"/>
    <p:sldId id="329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5" r:id="rId22"/>
    <p:sldId id="326" r:id="rId23"/>
    <p:sldId id="323" r:id="rId24"/>
    <p:sldId id="32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A0BD87E8-4A70-45D0-A818-4A2349526A58}">
          <p14:sldIdLst>
            <p14:sldId id="289"/>
            <p14:sldId id="261"/>
            <p14:sldId id="309"/>
            <p14:sldId id="311"/>
            <p14:sldId id="307"/>
            <p14:sldId id="308"/>
            <p14:sldId id="312"/>
            <p14:sldId id="327"/>
            <p14:sldId id="328"/>
            <p14:sldId id="313"/>
            <p14:sldId id="314"/>
            <p14:sldId id="315"/>
            <p14:sldId id="329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3"/>
            <p14:sldId id="324"/>
          </p14:sldIdLst>
        </p14:section>
        <p14:section name="Literature" id="{B0F6067C-C428-40CE-9E7F-23F48A6BB8F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8087" autoAdjust="0"/>
  </p:normalViewPr>
  <p:slideViewPr>
    <p:cSldViewPr snapToGrid="0">
      <p:cViewPr varScale="1">
        <p:scale>
          <a:sx n="102" d="100"/>
          <a:sy n="10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118956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118956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FAF1-3B13-4F8E-9597-BBF7CD66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D064C74-5AAE-492F-A31B-53A02D3D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315782D-4A73-48AB-81E0-43884C7A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82AC-476B-419B-8C91-455BCF996D8E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6D8C0B-901B-4CD7-8827-497266CD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C46F84-A9D6-49DD-A620-C719D9CE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724F-18F7-4090-B4F4-F6836EF1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8E0E3D-AF18-41FF-9361-6AC82339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0F95A6-1E9A-4A92-9494-A37F0F4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A1F-D3DE-4DDD-A536-2DE917A90E60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3440140-B755-4D37-ACE6-17605E1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8C21D6-9CF2-4EA1-A985-76F3FEAF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950AD80-ED48-4807-9924-A6AE2F09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26D0A9E-2EFD-4B11-AD1C-C26BAE26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97088F-BB68-41C3-97B1-E33FE9A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E414-2234-4D06-A6D0-8E5DE6B577C7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992CC6-15AA-42C6-AA60-0BD3A14F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D0F12D-9B41-40BF-93D9-A1D71AE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‹№›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3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B8E95-EE12-4467-9A01-3CA246D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2E4CE6-D74F-42D9-92FA-4B6D56A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747571-0BCA-4A02-A395-17F49760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E8B-ACEA-4E55-837F-2BC25BC15F64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FD6CCD2-9EFE-42B5-A6E4-118454A7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7ED9F3-93AA-4CE7-AB30-E60694BA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B377-08A6-439A-966D-692482BD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75E315-E817-4773-954C-93AD5439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559B99-5A43-4B3E-90D6-7A8FD5A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E57-A2B9-47DC-8742-84CBE19387DC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4CC37F-CE68-40A5-829D-170E654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C795968-B9CE-477A-A552-8F5DB045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9791D-5F4B-4DA5-8944-EE586FB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8345DD-C6C0-49B3-95E6-87F63CC4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B12DC5-8823-4554-AAC2-56E408FE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ADB5206-BCBF-4D35-B719-9D8AD6B7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E080-A725-4394-AB9D-9842D7D2830A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68422E1-6759-4E5F-B258-241E59F4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282568E-F37B-4F93-991C-2E3308DD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724E2-31CA-4D73-89F7-39664B39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39DA3B-4C89-4DF8-A5A3-A4F205D4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65A0E5-BFC6-43C7-9223-BF367516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72097E7-03ED-4B4B-A7BA-E02BDF19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C7E7D7D-F0B5-4269-A288-7820AC10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07E929E-1E1D-4674-8387-E9C539B8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AA6-E652-4502-BADB-EC4EA28EF208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4CDBCFD-196E-49B3-89F7-73A2C732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EBAB4FC-06F2-4CE6-99FF-1BB57869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FD39-4CDA-4862-8A7D-5470843B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DD9AE99-3983-4261-A67F-680F15F1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57FE-7C07-498E-8B5D-5D9B306E56AA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3219D46-88EE-423A-B806-3DF6836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15646D1-BBBE-4D66-A63F-AF949F3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7EE69A3-02EA-423E-BD87-C7AA3AF8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3BB-56AC-41E6-9057-7DB6E1CDAC06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F06D33C-38C2-487A-934F-B3524AE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943254F-EA73-4518-9C9A-3B1A73C9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5586D-3172-40F5-814B-F4CF892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BAED6E-EB37-496F-BCB4-A84E8D85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9094FC-E26B-48A3-8CDF-65A163A95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851740C-5CDD-4AE9-8388-C16B265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43E0-C320-4BB4-9A81-D1FE6FB52DA7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E1121FC-CCF6-4F47-9089-7EE641E2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0B7626-57D4-4618-B608-0DF0813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C07E-7C80-4720-80DC-1A8D1321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6F27E5F-28A4-490A-BE7D-D84C512A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7D25765-6C3F-4E6E-BD85-29882F1F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A796DA1-2ED5-4893-BDDA-3B4320A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DBCD-030C-455E-AEEB-5E1B7879F583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FF58DE-1C1C-43D4-B07F-5617234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1DA1AEC-515C-4C00-A5F3-CA6B782F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9304F88-BADB-48DA-B203-2CF1913A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56AFD2-05CC-4466-BAA2-3492104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C41BADF-774D-49CE-BA5F-90F2D94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3D46-1213-4F66-A81F-A42BED67E2C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CB799D8-7DE3-46EC-AD08-DAC07C8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2D5C4C-E026-4DD7-B11E-1BD9CFE42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lab.com/olexandr.kucher/geekhub8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olexandr.kucher/geekhub8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Java For Web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“Mirroring repositories”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or type 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https://gitlab.com/olexandr.kucher/geekhub8</a:t>
            </a:r>
            <a:r>
              <a:rPr lang="en-US" b="1" i="1" dirty="0"/>
              <a:t> </a:t>
            </a:r>
            <a:r>
              <a:rPr lang="en-US" sz="2400" dirty="0"/>
              <a:t>into</a:t>
            </a:r>
            <a:r>
              <a:rPr lang="en-US" dirty="0"/>
              <a:t> </a:t>
            </a:r>
            <a:r>
              <a:rPr lang="en-US" sz="2400" b="1" dirty="0"/>
              <a:t>“Git repository URL”</a:t>
            </a:r>
            <a:r>
              <a:rPr lang="en-US" sz="2400" i="1" dirty="0"/>
              <a:t> </a:t>
            </a:r>
            <a:r>
              <a:rPr lang="en-US" sz="2400" dirty="0"/>
              <a:t>field</a:t>
            </a:r>
            <a:endParaRPr lang="en-US" b="1" dirty="0"/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“Pull”</a:t>
            </a:r>
            <a:r>
              <a:rPr lang="en-US" sz="2400" dirty="0">
                <a:solidFill>
                  <a:prstClr val="black"/>
                </a:solidFill>
              </a:rPr>
              <a:t> as </a:t>
            </a:r>
            <a:r>
              <a:rPr lang="en-US" sz="2400" b="1" dirty="0">
                <a:solidFill>
                  <a:prstClr val="black"/>
                </a:solidFill>
              </a:rPr>
              <a:t>“Mirror direction”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C0AE3FCD-8CA3-483F-BD4F-6975C0E3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664" y="987425"/>
            <a:ext cx="6047248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271DFD-D29B-4E74-8B8F-7F1D2E18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</a:t>
            </a:r>
            <a:r>
              <a:rPr lang="en-US" sz="2400" b="1" dirty="0">
                <a:solidFill>
                  <a:prstClr val="black"/>
                </a:solidFill>
              </a:rPr>
              <a:t>“Overwrite diverged branches”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</a:t>
            </a:r>
            <a:r>
              <a:rPr lang="en-US" sz="2400" b="1" dirty="0">
                <a:solidFill>
                  <a:prstClr val="black"/>
                </a:solidFill>
              </a:rPr>
              <a:t>“Only mirror protected branches”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A67696A-B92D-40C8-8D81-69020325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143517"/>
            <a:ext cx="6172200" cy="45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all options in your repository are the same as on the screenshot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4CC23E16-0AE8-4192-A11F-850CF5746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4274"/>
            <a:ext cx="6172200" cy="41599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FE9AF-D715-4EEF-A83A-1D1847508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prod</a:t>
            </a:r>
            <a:r>
              <a:rPr lang="en-US" sz="2400" dirty="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should commit and push into </a:t>
            </a:r>
            <a:r>
              <a:rPr lang="en-US" sz="2400" b="1" dirty="0">
                <a:solidFill>
                  <a:prstClr val="black"/>
                </a:solidFill>
              </a:rPr>
              <a:t>master </a:t>
            </a:r>
            <a:r>
              <a:rPr lang="en-US" sz="2400" dirty="0">
                <a:solidFill>
                  <a:prstClr val="black"/>
                </a:solidFill>
              </a:rPr>
              <a:t>branch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 dirty="0">
                <a:solidFill>
                  <a:prstClr val="black"/>
                </a:solidFill>
              </a:rPr>
              <a:t>prod </a:t>
            </a:r>
            <a:r>
              <a:rPr lang="en-US" sz="2400" dirty="0">
                <a:solidFill>
                  <a:prstClr val="black"/>
                </a:solidFill>
              </a:rPr>
              <a:t> into </a:t>
            </a:r>
            <a:r>
              <a:rPr lang="en-US" sz="2400" b="1" dirty="0">
                <a:solidFill>
                  <a:prstClr val="black"/>
                </a:solidFill>
              </a:rPr>
              <a:t>master</a:t>
            </a:r>
            <a:r>
              <a:rPr lang="en-US" sz="2400" dirty="0">
                <a:solidFill>
                  <a:prstClr val="black"/>
                </a:solidFill>
              </a:rPr>
              <a:t> manually using IDEA or git command line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FE9AF-D715-4EEF-A83A-1D184750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B00E35EB-7838-40FC-9F31-C683BC2E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4331" y="1217724"/>
            <a:ext cx="5289913" cy="44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0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1AF075F4-0A01-4675-8DB9-CBDBA9AD0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76091"/>
            <a:ext cx="6172200" cy="22962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D1E756-CC3F-41C0-B7C1-6BD10872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HTTPS </a:t>
            </a:r>
            <a:r>
              <a:rPr lang="en-US" sz="2400" dirty="0">
                <a:solidFill>
                  <a:prstClr val="black"/>
                </a:solidFill>
              </a:rPr>
              <a:t>type of link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Copy link to your repository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AF50FC1F-B778-43CF-B58E-31F9999A0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03765"/>
            <a:ext cx="6172200" cy="2440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A2CF5-87C3-42AE-A2BE-940936E80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Open </a:t>
            </a:r>
            <a:r>
              <a:rPr lang="en-US" sz="2400" b="1" dirty="0" err="1">
                <a:solidFill>
                  <a:prstClr val="black"/>
                </a:solidFill>
              </a:rPr>
              <a:t>Intellij</a:t>
            </a:r>
            <a:r>
              <a:rPr lang="en-US" sz="2400" b="1" dirty="0">
                <a:solidFill>
                  <a:prstClr val="black"/>
                </a:solidFill>
              </a:rPr>
              <a:t> IDEA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“Check out from Version Control”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“Git”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F525988F-18E5-4D23-9E5F-9B3379BB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94930"/>
            <a:ext cx="6172200" cy="38586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E829DC-69BB-4BCB-8CC2-2E2DDA6F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“Clone”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8B9E1238-61E1-4CAB-AA7D-5629488C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91122"/>
            <a:ext cx="6172200" cy="2066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A7244-AFFC-4A44-B662-E090DD0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Input your login and password for </a:t>
            </a:r>
            <a:r>
              <a:rPr lang="en-US" sz="2400" b="1" dirty="0">
                <a:solidFill>
                  <a:prstClr val="black"/>
                </a:solidFill>
              </a:rPr>
              <a:t>Gitlab.com</a:t>
            </a:r>
            <a:r>
              <a:rPr lang="en-US" sz="2400" dirty="0">
                <a:solidFill>
                  <a:prstClr val="black"/>
                </a:solidFill>
              </a:rPr>
              <a:t> if required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1DCDB70A-3DCD-428B-A1AA-9888B184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7C04CB-7EF2-47A9-8572-8B0015AEA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07D90-A01D-4628-BCC6-4D95B107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02530821-6FFD-4099-AD12-6AF8A9F8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6847" y="987425"/>
            <a:ext cx="57648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3B130-D13C-4CCE-9731-C0DDA9B2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 not change </a:t>
            </a:r>
            <a:r>
              <a:rPr lang="en-US" sz="2400" b="1" dirty="0">
                <a:solidFill>
                  <a:prstClr val="black"/>
                </a:solidFill>
              </a:rPr>
              <a:t>“Project name”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Use default </a:t>
            </a:r>
            <a:r>
              <a:rPr lang="en-US" sz="2400" b="1" dirty="0">
                <a:solidFill>
                  <a:prstClr val="black"/>
                </a:solidFill>
              </a:rPr>
              <a:t>“Project format”: .idea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“Finish”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8212C961-CD7E-47E8-A488-E272D9B80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847" y="987425"/>
            <a:ext cx="5764882" cy="4873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BDCCE0-CBD2-4CF7-8819-78E88B4AB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your project and 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Ctrl+Enter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tab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new JDK for IDEA by clicking </a:t>
            </a:r>
            <a:r>
              <a:rPr lang="en-US" sz="2400" b="1" dirty="0">
                <a:solidFill>
                  <a:prstClr val="black"/>
                </a:solidFill>
              </a:rPr>
              <a:t>“New” </a:t>
            </a:r>
            <a:r>
              <a:rPr lang="en-US" sz="2400" dirty="0">
                <a:solidFill>
                  <a:prstClr val="black"/>
                </a:solidFill>
              </a:rPr>
              <a:t>button, if required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JDK 11</a:t>
            </a:r>
            <a:r>
              <a:rPr lang="en-US" sz="2400" dirty="0">
                <a:solidFill>
                  <a:prstClr val="black"/>
                </a:solidFill>
              </a:rPr>
              <a:t> for your project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 language level”</a:t>
            </a:r>
            <a:r>
              <a:rPr lang="en-US" sz="2400" dirty="0">
                <a:solidFill>
                  <a:prstClr val="black"/>
                </a:solidFill>
              </a:rPr>
              <a:t>: 11 – Local variable…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“OK”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2EA36D24-A57B-4B56-BDC2-BE3ADC9F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494" y="987425"/>
            <a:ext cx="5903588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16B39-5BAE-4701-934A-3965A6FD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>
                <a:solidFill>
                  <a:prstClr val="black"/>
                </a:solidFill>
              </a:rPr>
              <a:t>“Commit Message”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398EE79E-FFD2-49CC-BBAA-1C2A4FDD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22" y="987425"/>
            <a:ext cx="2798132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CD309F-0299-4646-85F9-BD3FE97C6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 not commit anything if you got some error or warning message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C74DA3DE-1C95-4567-8983-EA4AB052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22" y="987425"/>
            <a:ext cx="2798132" cy="48736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EF105A-EB98-4E94-A831-6DA68CFF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Ctrl+Shift+K</a:t>
            </a:r>
            <a:r>
              <a:rPr lang="en-US" sz="2400" b="1" dirty="0">
                <a:solidFill>
                  <a:prstClr val="black"/>
                </a:solidFill>
              </a:rPr>
              <a:t>” </a:t>
            </a:r>
            <a:r>
              <a:rPr lang="en-US" sz="2400" dirty="0">
                <a:solidFill>
                  <a:prstClr val="black"/>
                </a:solidFill>
              </a:rPr>
              <a:t>to push changes to remote repository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42FCA300-FAA5-4C85-9CE8-8E801BB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183" y="987425"/>
            <a:ext cx="5734209" cy="4873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436C51-FC3F-4220-B7E4-9B9F38DA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C6B9A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4A16BF-FD5C-4292-BFB4-2F76965D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Literature</a:t>
            </a:r>
            <a:endParaRPr lang="en-US" b="1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379D56A-1DE5-4D9F-8A8F-48BFC29588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40A3E2-E0B7-4A5D-BA51-D3E92B3B0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https://gitlab.com/olexandr.kucher/geekhub8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28F8A81C-311B-41E6-85E2-8C55F76F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2450468"/>
            <a:ext cx="6172200" cy="19475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EF3B33-A459-41BA-A840-F23033E8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C684-EB16-4BA2-8820-2761921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GeekHub8 repository</a:t>
            </a:r>
            <a:endParaRPr lang="en-US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D2C1475C-1FDB-4D3F-A04A-F0B0A497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302" y="1825625"/>
            <a:ext cx="7831395" cy="4351338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22E763E-AA1E-44E8-A7BA-8E5F350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D4067-0B24-498E-ACA5-38C91F31C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“General” </a:t>
            </a:r>
            <a:r>
              <a:rPr lang="en-US" sz="2400" dirty="0">
                <a:solidFill>
                  <a:prstClr val="black"/>
                </a:solidFill>
              </a:rPr>
              <a:t>on the opened page 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049B1AEC-3EEF-480C-82AD-007DA6254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325" y="987425"/>
            <a:ext cx="2743925" cy="487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BDB7F5-470E-419C-8118-270E539AA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“Permissions”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Change “</a:t>
            </a:r>
            <a:r>
              <a:rPr lang="en-US" sz="2400" b="1" i="1" dirty="0">
                <a:solidFill>
                  <a:prstClr val="black"/>
                </a:solidFill>
              </a:rPr>
              <a:t>Project visibility”</a:t>
            </a:r>
            <a:r>
              <a:rPr lang="en-US" sz="2400" dirty="0">
                <a:solidFill>
                  <a:prstClr val="black"/>
                </a:solidFill>
              </a:rPr>
              <a:t> to “</a:t>
            </a:r>
            <a:r>
              <a:rPr lang="en-US" sz="2400" b="1" dirty="0">
                <a:solidFill>
                  <a:prstClr val="black"/>
                </a:solidFill>
              </a:rPr>
              <a:t>Private”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9C114C2-499C-4D5A-8DC5-017C3F53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248" y="987425"/>
            <a:ext cx="4042079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9EDDBF-B9F0-4E4F-A39E-B58222B5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“Repository” </a:t>
            </a:r>
            <a:r>
              <a:rPr lang="en-US" sz="2400" dirty="0">
                <a:solidFill>
                  <a:prstClr val="black"/>
                </a:solidFill>
              </a:rPr>
              <a:t>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3B1008C1-C13A-4E09-8601-6F667347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936" y="987425"/>
            <a:ext cx="2726704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9138B5-0821-4EC3-83E0-73269D09B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“Protected Branches”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branch </a:t>
            </a:r>
            <a:r>
              <a:rPr lang="en-US" sz="2400" b="1" dirty="0">
                <a:solidFill>
                  <a:prstClr val="black"/>
                </a:solidFill>
              </a:rPr>
              <a:t>prod </a:t>
            </a:r>
            <a:r>
              <a:rPr lang="en-US" sz="2400" dirty="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Maintainers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i="1" dirty="0">
                <a:solidFill>
                  <a:prstClr val="black"/>
                </a:solidFill>
              </a:rPr>
              <a:t>Allowed to merge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i="1" dirty="0">
                <a:solidFill>
                  <a:prstClr val="black"/>
                </a:solidFill>
              </a:rPr>
              <a:t>Allowed to push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“Protect”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8F45D068-77E5-4DB0-8F79-3F7E081D5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452129"/>
            <a:ext cx="6172200" cy="3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“Protected Branches”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only one protected branch exists in your repository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49DC19C-F139-4D16-9B21-F6E356192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030" y="987425"/>
            <a:ext cx="604851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2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723</Words>
  <Application>Microsoft Office PowerPoint</Application>
  <PresentationFormat>Широкий екран</PresentationFormat>
  <Paragraphs>120</Paragraphs>
  <Slides>25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Java For Web</vt:lpstr>
      <vt:lpstr>Register on Gitlab.com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Oleksandr Kucher</cp:lastModifiedBy>
  <cp:revision>16</cp:revision>
  <dcterms:created xsi:type="dcterms:W3CDTF">2018-07-23T22:21:14Z</dcterms:created>
  <dcterms:modified xsi:type="dcterms:W3CDTF">2018-10-15T11:01:45Z</dcterms:modified>
</cp:coreProperties>
</file>