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596" autoAdjust="0"/>
  </p:normalViewPr>
  <p:slideViewPr>
    <p:cSldViewPr snapToGrid="0">
      <p:cViewPr varScale="1">
        <p:scale>
          <a:sx n="114" d="100"/>
          <a:sy n="114" d="100"/>
        </p:scale>
        <p:origin x="2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83C09-F2C9-44CF-926D-C24942B84EB0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DB1AB-6A2F-4BD5-8CC5-C55A09D39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3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Method should thrown only single </a:t>
            </a:r>
            <a:r>
              <a:rPr lang="en-US" dirty="0" err="1"/>
              <a:t>CanNotCloneException</a:t>
            </a:r>
            <a:r>
              <a:rPr lang="en-US" dirty="0"/>
              <a:t>. It should not make public internal structure.</a:t>
            </a:r>
          </a:p>
          <a:p>
            <a:r>
              <a:rPr lang="en-US" dirty="0"/>
              <a:t>When the implementation will change, all usages should be updated. Very often usages modification is to painful or even impossible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DB1AB-6A2F-4BD5-8CC5-C55A09D399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59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Fields list are same because they</a:t>
            </a:r>
            <a:r>
              <a:rPr lang="en-US" baseline="0" dirty="0" smtClean="0"/>
              <a:t> are retrieved from objects of same type, so one loop and if are useless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Thrown exception and log message by logger but not </a:t>
            </a:r>
            <a:r>
              <a:rPr lang="en-US" baseline="0" dirty="0" err="1" smtClean="0"/>
              <a:t>stacktrace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Field::</a:t>
            </a:r>
            <a:r>
              <a:rPr lang="en-US" baseline="0" dirty="0" err="1" smtClean="0"/>
              <a:t>isAnnotationPresent</a:t>
            </a:r>
            <a:r>
              <a:rPr lang="en-US" baseline="0" dirty="0" smtClean="0"/>
              <a:t> is more readable method, instead of null check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DB1AB-6A2F-4BD5-8CC5-C55A09D3990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76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Method name should describe the problem solved but not an implementation details.</a:t>
            </a:r>
          </a:p>
          <a:p>
            <a:r>
              <a:rPr lang="en-US" dirty="0"/>
              <a:t>`</a:t>
            </a:r>
            <a:r>
              <a:rPr lang="en-US" dirty="0" err="1"/>
              <a:t>isCloneByValueType</a:t>
            </a:r>
            <a:r>
              <a:rPr lang="en-US" dirty="0"/>
              <a:t>` is more appropriate type. 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DB1AB-6A2F-4BD5-8CC5-C55A09D399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15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Hardcode expected value in tests, do not duplicate (partially or fully) business code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DB1AB-6A2F-4BD5-8CC5-C55A09D399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77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When your code looks weird and non cool, think maybe the implementation is incorrect/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DB1AB-6A2F-4BD5-8CC5-C55A09D399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34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DB1AB-6A2F-4BD5-8CC5-C55A09D399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21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interface Logger and few implementations like </a:t>
            </a:r>
            <a:r>
              <a:rPr lang="en-US" dirty="0" err="1"/>
              <a:t>ConsoleLogger</a:t>
            </a:r>
            <a:r>
              <a:rPr lang="en-US" dirty="0"/>
              <a:t>, </a:t>
            </a:r>
            <a:r>
              <a:rPr lang="en-US" dirty="0" err="1"/>
              <a:t>FileLogger</a:t>
            </a:r>
            <a:r>
              <a:rPr lang="en-US" dirty="0"/>
              <a:t>…. Describe logger target in class name but not methods. Implementations details should be hidden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DB1AB-6A2F-4BD5-8CC5-C55A09D399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27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Exception should be </a:t>
            </a:r>
            <a:r>
              <a:rPr lang="en-US"/>
              <a:t>thrown instead </a:t>
            </a:r>
            <a:r>
              <a:rPr lang="en-US" dirty="0"/>
              <a:t>of null returned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DB1AB-6A2F-4BD5-8CC5-C55A09D399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72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DB1AB-6A2F-4BD5-8CC5-C55A09D399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81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Specify</a:t>
            </a:r>
            <a:r>
              <a:rPr lang="en-US" baseline="0" dirty="0" smtClean="0"/>
              <a:t> failed logic but not exception name in log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2"/>
              <a:tabLst/>
              <a:defRPr/>
            </a:pPr>
            <a:r>
              <a:rPr lang="en-US" dirty="0" smtClean="0"/>
              <a:t>Use specific methods</a:t>
            </a:r>
            <a:r>
              <a:rPr lang="en-US" baseline="0" dirty="0" smtClean="0"/>
              <a:t> for log level specification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2"/>
              <a:tabLst/>
              <a:defRPr/>
            </a:pPr>
            <a:r>
              <a:rPr lang="en-US" baseline="0" dirty="0" smtClean="0"/>
              <a:t>Do not return null, because program can not continue correctly extract </a:t>
            </a:r>
            <a:r>
              <a:rPr lang="en-US" baseline="0" dirty="0" err="1" smtClean="0"/>
              <a:t>changeset</a:t>
            </a:r>
            <a:r>
              <a:rPr lang="en-US" baseline="0" dirty="0" smtClean="0"/>
              <a:t>, throw exception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DB1AB-6A2F-4BD5-8CC5-C55A09D399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78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7C33E3-1140-4B56-9E65-548616560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76E4D9E2-DDA1-425F-86FA-2918980A08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A2D388C6-B477-4476-825E-091F299B8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A245-F30A-46F4-B6D1-3D65A2E12E96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36ABC50B-416E-433B-BF9C-46BDF5C31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5F3BD008-DCEE-404E-B7B7-6BEFF93D7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3D2E-F519-416C-BD42-67B5FCFBE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1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D29498-5745-4F42-9BFD-05795EC83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EFFCBF2D-ED70-41F3-ADBD-EB88F7AF6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E9B935D4-1EEA-4139-82C2-4ACE1C1D4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A245-F30A-46F4-B6D1-3D65A2E12E96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49E799E8-D6E6-45A6-A8CA-F257A19B0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3D3E781A-0C0F-44D9-B8D6-2D18FA71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3D2E-F519-416C-BD42-67B5FCFBE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88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B6A0D74B-8226-47FD-8CB5-CE02577D39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0575E8A3-5334-4B9E-8ACC-75EBC1B2F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7F16EF7-29C3-4BD2-8818-DF4DB2B7D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A245-F30A-46F4-B6D1-3D65A2E12E96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E8DCC998-E078-4959-AB5D-16A3C65D0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9371A15-5685-469A-8678-7FF40BCD3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3D2E-F519-416C-BD42-67B5FCFBE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66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2C70DF-9412-47C4-9748-05D0FEDE3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32B1B01-14E9-4F95-91B2-093F9E515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6CB2F334-9312-4845-AC38-E5455265E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A245-F30A-46F4-B6D1-3D65A2E12E96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E7C5DFA8-928D-4880-A355-66E5FBDC4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90EFB8A4-D21F-4AE9-8E38-EF1D2A269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3D2E-F519-416C-BD42-67B5FCFBE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6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9B96A-6FBC-49FC-ACCC-E5CE0DE22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2B1BCB63-2417-4ED4-BF29-14729B9FC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CB206429-BE16-49C0-8F64-2195EB5F0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A245-F30A-46F4-B6D1-3D65A2E12E96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15A5BAF8-70BD-4B93-93C0-A902ED706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E5DAEBAF-6599-45DA-82D1-893B51FA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3D2E-F519-416C-BD42-67B5FCFBE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0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AD385C-972D-42F3-8C49-2078FD4EE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AE27EE7-ED70-4C70-89C7-B08EA7D56D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BEB29998-C0A0-4D28-9530-31C712A71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132B734C-1FBC-442D-9739-9BF459BEF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A245-F30A-46F4-B6D1-3D65A2E12E96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0DA12059-EFFA-4629-BE86-C6D21EAD6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634A474F-5560-416E-ACDC-6C5EB47E1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3D2E-F519-416C-BD42-67B5FCFBE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52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486BDD-21A0-4A62-96D2-45E2C276F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48BFB35D-E784-448A-9EF7-412D9AB97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EC3480C8-15B9-4F2E-9C96-41D392C95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91CF0C87-5DCD-4663-AC27-1C77D11F36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46500C25-9C8D-4665-86F2-DDC73C4F2C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FA475AFA-30CE-4A89-A9E0-1AF1F7D6A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A245-F30A-46F4-B6D1-3D65A2E12E96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9AFBBE9C-1148-47DF-AE00-59EC6E8F1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67CC68B7-8339-43B7-9BE3-E0AAAAB7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3D2E-F519-416C-BD42-67B5FCFBE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06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6706C1-B1A0-405C-BDB4-167FCF9B8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5F353C8E-A125-43F4-B526-140AD0EEC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A245-F30A-46F4-B6D1-3D65A2E12E96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6B84E098-528D-4407-BD92-13554C343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E82AF76D-5352-47A6-AD52-242775844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3D2E-F519-416C-BD42-67B5FCFBE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71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B9CBE7EA-63F1-4D64-83A8-626063DCB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A245-F30A-46F4-B6D1-3D65A2E12E96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46FA6778-8389-42D2-81E7-B2372EBF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77A4E16F-3741-4ECF-B344-8552A0D52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3D2E-F519-416C-BD42-67B5FCFBE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5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433FBB-8BAC-47DD-AE14-65EF7B8AF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713DE7D-9EC9-4655-A57D-511EDA9C5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F14FC40E-1BAE-4E5D-8011-5D8D184DD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C37E1ECE-2484-49ED-BA64-B54EA3AB5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A245-F30A-46F4-B6D1-3D65A2E12E96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69984F11-9742-4252-96A0-14B97CF9B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11603F01-4BEC-4892-8456-EDB4311CF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3D2E-F519-416C-BD42-67B5FCFBE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23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E48A48-1F5F-48FF-995F-F3F077882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6CC46322-EDDC-4AFD-A960-4B10625223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5BAB540C-FC4B-488A-A741-92B247287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E4E22681-BE06-40DB-B507-4E8C33D0D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A245-F30A-46F4-B6D1-3D65A2E12E96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A5851723-6508-46C8-91E4-52D7CFEE1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747036D3-1709-4B22-93D4-DF12AA2CE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3D2E-F519-416C-BD42-67B5FCFBE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4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12C8E5F5-FEC5-4BA1-8D7C-F80A3026E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1514D806-6206-4F34-A733-94884AFC7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19C20395-5955-4A5E-B50B-BDAFE3DA57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BA245-F30A-46F4-B6D1-3D65A2E12E96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BB616284-6DEF-4DF0-B622-2CD2CA181D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23BAE9E2-5C01-449C-8834-3B564A728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63D2E-F519-416C-BD42-67B5FCFBE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23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4 WEB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Lesson 11 - Home Task Overview</a:t>
            </a:r>
            <a:endParaRPr lang="ru-RU" sz="3200" dirty="0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66E13E1E-21A2-4A4D-9E18-14B48107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3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7FE686-CEEA-4B79-A8A4-719524C03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Use correct error handling</a:t>
            </a:r>
          </a:p>
        </p:txBody>
      </p:sp>
      <p:pic>
        <p:nvPicPr>
          <p:cNvPr id="4" name="Місце для вмісту 3">
            <a:extLst>
              <a:ext uri="{FF2B5EF4-FFF2-40B4-BE49-F238E27FC236}">
                <a16:creationId xmlns:a16="http://schemas.microsoft.com/office/drawing/2014/main" id="{B209207D-37EA-437E-8128-32504A3BB8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56791" y="1799494"/>
            <a:ext cx="7878418" cy="430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92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7FE686-CEEA-4B79-A8A4-719524C03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 Test failure should tell enough info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737" y="1690688"/>
            <a:ext cx="9960526" cy="419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234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7FE686-CEEA-4B79-A8A4-719524C03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11. Don’t Repeat Yourself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765" y="2406429"/>
            <a:ext cx="9646470" cy="239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677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12. Optimize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37344" y="2024057"/>
            <a:ext cx="5717311" cy="395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99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318FAC-BABE-47F9-999F-114436945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Test data should be in test module</a:t>
            </a:r>
          </a:p>
        </p:txBody>
      </p:sp>
      <p:pic>
        <p:nvPicPr>
          <p:cNvPr id="4" name="Місце для вмісту 3">
            <a:extLst>
              <a:ext uri="{FF2B5EF4-FFF2-40B4-BE49-F238E27FC236}">
                <a16:creationId xmlns:a16="http://schemas.microsoft.com/office/drawing/2014/main" id="{68277B8F-95D1-4F5F-8E58-8725FE038F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7376" y="1825625"/>
            <a:ext cx="93372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765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9B1112-C0B9-4936-B8F8-5131AC798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Hide implementation details</a:t>
            </a:r>
          </a:p>
        </p:txBody>
      </p:sp>
      <p:pic>
        <p:nvPicPr>
          <p:cNvPr id="4" name="Місце для вмісту 3">
            <a:extLst>
              <a:ext uri="{FF2B5EF4-FFF2-40B4-BE49-F238E27FC236}">
                <a16:creationId xmlns:a16="http://schemas.microsoft.com/office/drawing/2014/main" id="{05AB40A7-430B-4007-979C-96C180B6D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48021" y="1838347"/>
            <a:ext cx="7495957" cy="465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076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9B1112-C0B9-4936-B8F8-5131AC798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Don’t Repeat </a:t>
            </a:r>
            <a:r>
              <a:rPr lang="en-US" dirty="0" err="1"/>
              <a:t>Yoursel</a:t>
            </a:r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BA6788F-99B3-4766-962A-8357C2545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58" y="2464068"/>
            <a:ext cx="11651484" cy="341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890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9B1112-C0B9-4936-B8F8-5131AC798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Tests should not contain any algorithms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8D7C445-4A7A-430E-908A-1D5E6042C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458" y="1375297"/>
            <a:ext cx="7194283" cy="526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609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9B1112-C0B9-4936-B8F8-5131AC798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When code is ugly think about correctness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6D4F2F1-7391-4DEE-9D62-C9D19E349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71" y="1690688"/>
            <a:ext cx="10324697" cy="462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049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4A30FD-22A5-468E-8902-3E1BF362E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Follow naming convention</a:t>
            </a:r>
          </a:p>
        </p:txBody>
      </p:sp>
      <p:pic>
        <p:nvPicPr>
          <p:cNvPr id="4" name="Місце для вмісту 3">
            <a:extLst>
              <a:ext uri="{FF2B5EF4-FFF2-40B4-BE49-F238E27FC236}">
                <a16:creationId xmlns:a16="http://schemas.microsoft.com/office/drawing/2014/main" id="{CCFE82A3-1422-4A5A-8251-DAA0A1EC59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8466" y="1994353"/>
            <a:ext cx="5072970" cy="4675690"/>
          </a:xfrm>
          <a:prstGeom prst="rect">
            <a:avLst/>
          </a:prstGeom>
        </p:spPr>
      </p:pic>
      <p:pic>
        <p:nvPicPr>
          <p:cNvPr id="1026" name="Picture 2" descr="ÐÐ°ÑÑÐ¸Ð½ÐºÐ¸ Ð¿Ð¾ Ð·Ð°Ð¿ÑÐ¾ÑÑ what? meme">
            <a:extLst>
              <a:ext uri="{FF2B5EF4-FFF2-40B4-BE49-F238E27FC236}">
                <a16:creationId xmlns:a16="http://schemas.microsoft.com/office/drawing/2014/main" id="{3D33C097-D6A6-416A-A967-D4F80CBB3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336" y="2548286"/>
            <a:ext cx="3938337" cy="221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9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4A30FD-22A5-468E-8902-3E1BF362E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Describe tested business rule in test name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0CFED19-21A0-4A07-9BA7-97DB2AB2E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106" y="2570561"/>
            <a:ext cx="9947787" cy="171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755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BF9143-7C59-49DD-8D07-2307E4C0E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Use polymorphism</a:t>
            </a:r>
          </a:p>
        </p:txBody>
      </p:sp>
      <p:pic>
        <p:nvPicPr>
          <p:cNvPr id="4" name="Місце для вмісту 3">
            <a:extLst>
              <a:ext uri="{FF2B5EF4-FFF2-40B4-BE49-F238E27FC236}">
                <a16:creationId xmlns:a16="http://schemas.microsoft.com/office/drawing/2014/main" id="{51014D0D-AA47-47CC-BE8A-17AD389F29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13840" y="2133639"/>
            <a:ext cx="4564320" cy="373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840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295</Words>
  <Application>Microsoft Office PowerPoint</Application>
  <PresentationFormat>Widescreen</PresentationFormat>
  <Paragraphs>39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Java 4 WEB </vt:lpstr>
      <vt:lpstr>1. Test data should be in test module</vt:lpstr>
      <vt:lpstr>2. Hide implementation details</vt:lpstr>
      <vt:lpstr>3. Don’t Repeat Yoursel</vt:lpstr>
      <vt:lpstr>4. Tests should not contain any algorithms</vt:lpstr>
      <vt:lpstr>5. When code is ugly think about correctness</vt:lpstr>
      <vt:lpstr>6. Follow naming convention</vt:lpstr>
      <vt:lpstr>7. Describe tested business rule in test name</vt:lpstr>
      <vt:lpstr>8. Use polymorphism</vt:lpstr>
      <vt:lpstr>9. Use correct error handling</vt:lpstr>
      <vt:lpstr>10. Test failure should tell enough info</vt:lpstr>
      <vt:lpstr>11. Don’t Repeat Yourself</vt:lpstr>
      <vt:lpstr>12. Optimize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Yaroslav Brahinets</dc:creator>
  <cp:lastModifiedBy>Yaroslav Brahinets</cp:lastModifiedBy>
  <cp:revision>25</cp:revision>
  <dcterms:created xsi:type="dcterms:W3CDTF">2019-01-12T12:31:37Z</dcterms:created>
  <dcterms:modified xsi:type="dcterms:W3CDTF">2019-01-13T14:02:28Z</dcterms:modified>
</cp:coreProperties>
</file>