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0" r:id="rId3"/>
    <p:sldId id="311" r:id="rId4"/>
    <p:sldId id="312" r:id="rId5"/>
    <p:sldId id="315" r:id="rId6"/>
    <p:sldId id="314" r:id="rId7"/>
    <p:sldId id="313" r:id="rId8"/>
    <p:sldId id="316" r:id="rId9"/>
    <p:sldId id="324" r:id="rId10"/>
    <p:sldId id="328" r:id="rId11"/>
    <p:sldId id="329" r:id="rId12"/>
    <p:sldId id="330" r:id="rId13"/>
    <p:sldId id="319" r:id="rId14"/>
    <p:sldId id="320" r:id="rId15"/>
    <p:sldId id="322" r:id="rId16"/>
    <p:sldId id="323" r:id="rId17"/>
    <p:sldId id="326" r:id="rId18"/>
    <p:sldId id="327" r:id="rId19"/>
    <p:sldId id="317" r:id="rId20"/>
    <p:sldId id="331" r:id="rId21"/>
    <p:sldId id="332" r:id="rId22"/>
    <p:sldId id="333" r:id="rId23"/>
    <p:sldId id="334" r:id="rId24"/>
    <p:sldId id="335" r:id="rId25"/>
    <p:sldId id="336" r:id="rId26"/>
    <p:sldId id="338" r:id="rId27"/>
    <p:sldId id="339" r:id="rId28"/>
    <p:sldId id="337" r:id="rId29"/>
    <p:sldId id="3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3" autoAdjust="0"/>
    <p:restoredTop sz="83023" autoAdjust="0"/>
  </p:normalViewPr>
  <p:slideViewPr>
    <p:cSldViewPr snapToGrid="0">
      <p:cViewPr>
        <p:scale>
          <a:sx n="75" d="100"/>
          <a:sy n="75" d="100"/>
        </p:scale>
        <p:origin x="94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B9FB-3495-4939-BD76-7F0D9D7D32B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B874B-A473-4B36-B711-1F4E2AA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all libs to </a:t>
            </a:r>
            <a:r>
              <a:rPr lang="en-US" dirty="0" err="1" smtClean="0"/>
              <a:t>git</a:t>
            </a:r>
            <a:r>
              <a:rPr lang="en-US" dirty="0" smtClean="0"/>
              <a:t> index and commit and push while</a:t>
            </a:r>
            <a:r>
              <a:rPr lang="en-US" baseline="0" dirty="0" smtClean="0"/>
              <a:t> we do not use build tools like Gradle or Maven</a:t>
            </a:r>
          </a:p>
          <a:p>
            <a:r>
              <a:rPr lang="en-US" baseline="0" dirty="0" smtClean="0"/>
              <a:t>Do not add unused libraries, it makes program slower and more memory consuming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r>
              <a:rPr lang="en-US" baseline="0" dirty="0" smtClean="0"/>
              <a:t> can be extracted 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90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</a:t>
            </a:r>
            <a:r>
              <a:rPr lang="en-US" baseline="0" dirty="0" smtClean="0"/>
              <a:t> naming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56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</a:t>
            </a:r>
            <a:r>
              <a:rPr lang="en-US" baseline="0" dirty="0" smtClean="0"/>
              <a:t> naming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1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</a:t>
            </a:r>
            <a:r>
              <a:rPr lang="en-US" baseline="0" dirty="0" smtClean="0"/>
              <a:t> naming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</a:t>
            </a:r>
            <a:r>
              <a:rPr lang="en-US" baseline="0" dirty="0" smtClean="0"/>
              <a:t> naming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0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commit is not related to single task (like `remove idea folder` specify only lesson #)</a:t>
            </a:r>
            <a:endParaRPr lang="uk-UA" dirty="0" smtClean="0"/>
          </a:p>
          <a:p>
            <a:r>
              <a:rPr lang="en-US" dirty="0" smtClean="0"/>
              <a:t>Good</a:t>
            </a:r>
            <a:r>
              <a:rPr lang="en-US" baseline="0" dirty="0" smtClean="0"/>
              <a:t> commit message is 5-10 words (no exclusions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1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r>
              <a:rPr lang="en-US" baseline="0" dirty="0" smtClean="0"/>
              <a:t> should not disable test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Student</a:t>
            </a:r>
            <a:r>
              <a:rPr lang="en-US" baseline="0" dirty="0" smtClean="0"/>
              <a:t> should not recommit tests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9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long due</a:t>
            </a:r>
            <a:r>
              <a:rPr lang="en-US" baseline="0" dirty="0" smtClean="0"/>
              <a:t> to not single responsibility: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Extract output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Extract input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Extract decision logic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long due</a:t>
            </a:r>
            <a:r>
              <a:rPr lang="en-US" baseline="0" dirty="0" smtClean="0"/>
              <a:t> to not single responsibility: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Extract out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Extract </a:t>
            </a:r>
            <a:r>
              <a:rPr lang="en-US" baseline="0" dirty="0" err="1" smtClean="0"/>
              <a:t>isPrime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Extract arrays copy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meaningful naming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9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parameters should be passed from command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6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r>
              <a:rPr lang="uk-UA" dirty="0" smtClean="0"/>
              <a:t> </a:t>
            </a:r>
            <a:r>
              <a:rPr lang="en-US" baseline="0" dirty="0" smtClean="0"/>
              <a:t>parameters should be passed from command line</a:t>
            </a:r>
          </a:p>
          <a:p>
            <a:r>
              <a:rPr lang="en-US" dirty="0" smtClean="0"/>
              <a:t>Wrong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messages</a:t>
            </a:r>
          </a:p>
          <a:p>
            <a:r>
              <a:rPr lang="en-US" dirty="0" smtClean="0"/>
              <a:t>Wrong exit status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F121-E856-45B2-8C6E-E03D14472C3D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C3D-EFFD-4B00-AF13-AAEE29ABB4F2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B7CE-7D2E-4D7A-A91C-EDD1ABE38FFD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8847-DF7B-479B-85A8-6BEDD927E99B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FBA-F849-4B29-90C9-04CA3A99CF6E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16BF-E90E-45B9-936A-18160831A253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C257-5A38-4742-B227-5C6D8D22E905}" type="datetime1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75F-1AAF-47E3-843C-6C1905B0DCAD}" type="datetime1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BF73-4445-4E8C-9B2A-7EA5C7405416}" type="datetime1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6E4-CED5-4522-AAB4-0BA0869DBDEC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2022-4C1A-4AA8-B502-9EFA2336A38A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AD22-7DD9-40FC-9E2C-81F56AB82C00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1 </a:t>
            </a:r>
            <a:r>
              <a:rPr lang="en-US" sz="3200" dirty="0" smtClean="0"/>
              <a:t>– Home tasks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Not </a:t>
            </a:r>
            <a:r>
              <a:rPr lang="en-US" dirty="0"/>
              <a:t>clear </a:t>
            </a:r>
            <a:r>
              <a:rPr lang="en-US" dirty="0" smtClean="0"/>
              <a:t>understanding of task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863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Not </a:t>
            </a:r>
            <a:r>
              <a:rPr lang="en-US" dirty="0"/>
              <a:t>clear </a:t>
            </a:r>
            <a:r>
              <a:rPr lang="en-US" dirty="0" smtClean="0"/>
              <a:t>understanding of task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8103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Not </a:t>
            </a:r>
            <a:r>
              <a:rPr lang="en-US" dirty="0"/>
              <a:t>clear </a:t>
            </a:r>
            <a:r>
              <a:rPr lang="en-US" dirty="0" smtClean="0"/>
              <a:t>understanding of task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858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Follow single responsibility </a:t>
            </a:r>
            <a:r>
              <a:rPr lang="en-US" dirty="0"/>
              <a:t>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953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Follow</a:t>
            </a:r>
            <a:r>
              <a:rPr lang="en-US" dirty="0" smtClean="0"/>
              <a:t> single responsibility </a:t>
            </a:r>
            <a:r>
              <a:rPr lang="en-US" dirty="0"/>
              <a:t>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819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Follow</a:t>
            </a:r>
            <a:r>
              <a:rPr lang="en-US" dirty="0" smtClean="0"/>
              <a:t> single responsibility </a:t>
            </a:r>
            <a:r>
              <a:rPr lang="en-US" dirty="0"/>
              <a:t>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896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Follow</a:t>
            </a:r>
            <a:r>
              <a:rPr lang="en-US" dirty="0" smtClean="0"/>
              <a:t> single responsibility </a:t>
            </a:r>
            <a:r>
              <a:rPr lang="en-US" dirty="0"/>
              <a:t>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858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Follow</a:t>
            </a:r>
            <a:r>
              <a:rPr lang="en-US" dirty="0" smtClean="0"/>
              <a:t> single responsibility </a:t>
            </a:r>
            <a:r>
              <a:rPr lang="en-US" dirty="0"/>
              <a:t>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762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Follow</a:t>
            </a:r>
            <a:r>
              <a:rPr lang="en-US" dirty="0" smtClean="0"/>
              <a:t> single responsibility </a:t>
            </a:r>
            <a:r>
              <a:rPr lang="en-US" dirty="0"/>
              <a:t>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133850" cy="2762250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0" y="1690688"/>
            <a:ext cx="6534150" cy="2905125"/>
          </a:xfrm>
          <a:prstGeom prst="rect">
            <a:avLst/>
          </a:prstGeom>
          <a:effectLst>
            <a:innerShdw blurRad="114300">
              <a:schemeClr val="accent6"/>
            </a:innerShdw>
          </a:effectLst>
        </p:spPr>
      </p:pic>
    </p:spTree>
    <p:extLst>
      <p:ext uri="{BB962C8B-B14F-4D97-AF65-F5344CB8AC3E}">
        <p14:creationId xmlns:p14="http://schemas.microsoft.com/office/powerpoint/2010/main" val="7176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Bad 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Sorry</a:t>
            </a:r>
          </a:p>
          <a:p>
            <a:r>
              <a:rPr lang="en-US" dirty="0"/>
              <a:t>L01-T1, </a:t>
            </a:r>
            <a:r>
              <a:rPr lang="en-US" dirty="0" smtClean="0"/>
              <a:t>L01-T3</a:t>
            </a:r>
          </a:p>
          <a:p>
            <a:r>
              <a:rPr lang="en-US" dirty="0" smtClean="0"/>
              <a:t>Try </a:t>
            </a:r>
            <a:r>
              <a:rPr lang="en-US" dirty="0"/>
              <a:t>to initialize array[-5,new </a:t>
            </a:r>
            <a:r>
              <a:rPr lang="en-US" dirty="0" err="1"/>
              <a:t>int</a:t>
            </a:r>
            <a:r>
              <a:rPr lang="en-US" dirty="0"/>
              <a:t>[0]]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my first commit</a:t>
            </a:r>
          </a:p>
          <a:p>
            <a:r>
              <a:rPr lang="en-US" dirty="0" err="1"/>
              <a:t>java.lang.NegativeArraySizeException</a:t>
            </a:r>
            <a:r>
              <a:rPr lang="en-US" dirty="0"/>
              <a:t>: -5</a:t>
            </a:r>
          </a:p>
          <a:p>
            <a:r>
              <a:rPr lang="en-US" dirty="0"/>
              <a:t>Delete Main.java</a:t>
            </a:r>
          </a:p>
          <a:p>
            <a:r>
              <a:rPr lang="uk-UA" dirty="0"/>
              <a:t>Загрузить </a:t>
            </a:r>
            <a:r>
              <a:rPr lang="uk-UA" dirty="0" err="1"/>
              <a:t>новый</a:t>
            </a:r>
            <a:r>
              <a:rPr lang="uk-UA" dirty="0"/>
              <a:t> файл</a:t>
            </a:r>
          </a:p>
          <a:p>
            <a:r>
              <a:rPr lang="uk-UA" dirty="0"/>
              <a:t>/* #######################################...</a:t>
            </a:r>
          </a:p>
          <a:p>
            <a:r>
              <a:rPr lang="en-US" dirty="0"/>
              <a:t>Delete PrimeNumbersCalculatorTest.java</a:t>
            </a:r>
          </a:p>
          <a:p>
            <a:r>
              <a:rPr lang="en-US" dirty="0"/>
              <a:t>first commit.</a:t>
            </a:r>
          </a:p>
          <a:p>
            <a:r>
              <a:rPr lang="en-US" dirty="0"/>
              <a:t>L01-T2 "</a:t>
            </a:r>
            <a:r>
              <a:rPr lang="en-US" dirty="0" err="1"/>
              <a:t>factorialCount</a:t>
            </a:r>
            <a:r>
              <a:rPr lang="en-US" dirty="0"/>
              <a:t> 0 = 1“</a:t>
            </a:r>
          </a:p>
          <a:p>
            <a:r>
              <a:rPr lang="en-US" dirty="0"/>
              <a:t>L01-T3 "Created classes, implement unit tests“</a:t>
            </a:r>
          </a:p>
          <a:p>
            <a:r>
              <a:rPr lang="en-US" dirty="0"/>
              <a:t>removed unused imports in tests</a:t>
            </a:r>
          </a:p>
          <a:p>
            <a:r>
              <a:rPr lang="en-US" dirty="0"/>
              <a:t>add testng-6.9.9 library</a:t>
            </a:r>
          </a:p>
          <a:p>
            <a:r>
              <a:rPr lang="en-US" dirty="0"/>
              <a:t>L01 Library for programs</a:t>
            </a:r>
          </a:p>
          <a:p>
            <a:r>
              <a:rPr lang="en-US" dirty="0"/>
              <a:t>L01-T3 Main code for program MatrixUtils , some time later L01-T3 Code for program MatrixUtils</a:t>
            </a:r>
          </a:p>
          <a:p>
            <a:r>
              <a:rPr lang="en-US" dirty="0"/>
              <a:t>L01-T1 Implement unit tests for program </a:t>
            </a:r>
            <a:r>
              <a:rPr lang="en-US" dirty="0" err="1"/>
              <a:t>FactorialCalculator</a:t>
            </a:r>
            <a:endParaRPr lang="en-US" dirty="0"/>
          </a:p>
          <a:p>
            <a:r>
              <a:rPr lang="en-US" dirty="0"/>
              <a:t>IC-2018.2.4 &lt;</a:t>
            </a:r>
            <a:r>
              <a:rPr lang="en-US" dirty="0" err="1"/>
              <a:t>Jake@MacBook-Air-Apple.local</a:t>
            </a:r>
            <a:r>
              <a:rPr lang="en-US" dirty="0"/>
              <a:t> Delete jdk.table.xml, IU-2018.2.4 &lt;admin@DESKTOP-GJ39N5M Update vcs.xml</a:t>
            </a:r>
          </a:p>
          <a:p>
            <a:r>
              <a:rPr lang="en-US" dirty="0"/>
              <a:t>L01-T0 Fix for normal commits</a:t>
            </a:r>
          </a:p>
          <a:p>
            <a:r>
              <a:rPr lang="en-US" dirty="0"/>
              <a:t>L01 Errors.java: changed message format</a:t>
            </a:r>
          </a:p>
          <a:p>
            <a:r>
              <a:rPr lang="en-US" dirty="0"/>
              <a:t>Update 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Upload New File</a:t>
            </a:r>
          </a:p>
          <a:p>
            <a:r>
              <a:rPr lang="en-US" dirty="0"/>
              <a:t>Add new directory</a:t>
            </a:r>
          </a:p>
          <a:p>
            <a:r>
              <a:rPr lang="en-US" dirty="0"/>
              <a:t>L01-T3 Code review</a:t>
            </a:r>
          </a:p>
          <a:p>
            <a:r>
              <a:rPr lang="en-US" dirty="0"/>
              <a:t>L01-T3 #3 fixed: </a:t>
            </a:r>
            <a:r>
              <a:rPr lang="en-US" dirty="0" err="1"/>
              <a:t>MatrixUtilsTest</a:t>
            </a:r>
            <a:r>
              <a:rPr lang="en-US" dirty="0"/>
              <a:t> - remove unused imports -- removed import org.geekhub.lesson1.task3.MatrixUtils; Format code -- formatted via </a:t>
            </a:r>
            <a:r>
              <a:rPr lang="en-US" dirty="0" err="1"/>
              <a:t>Ctrl+Alt+L</a:t>
            </a:r>
            <a:r>
              <a:rPr lang="en-US" dirty="0"/>
              <a:t> Specify </a:t>
            </a:r>
            <a:r>
              <a:rPr lang="en-US" dirty="0" err="1"/>
              <a:t>testng</a:t>
            </a:r>
            <a:r>
              <a:rPr lang="en-US" dirty="0"/>
              <a:t> version -- TestNG is v6.8.8 Main::main - Method is too complex. Simplify by extracting private sub-methods with descriptive naming. Good method size is about 5-10 lines -- is </a:t>
            </a:r>
            <a:r>
              <a:rPr lang="en-US" dirty="0" err="1"/>
              <a:t>decomposited</a:t>
            </a:r>
            <a:r>
              <a:rPr lang="en-US" dirty="0"/>
              <a:t> method to 2 private sub-method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973"/>
            <a:ext cx="12192000" cy="36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Missed library for </a:t>
            </a:r>
            <a:r>
              <a:rPr lang="en-US" dirty="0" smtClean="0"/>
              <a:t>testing or unused libs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ÐÐ°ÑÑÐ¸Ð½ÐºÐ¸ Ð¿Ð¾ Ð·Ð°Ð¿ÑÐ¾ÑÑ autoboxing jav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14475"/>
            <a:ext cx="4727575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199" y="1690688"/>
            <a:ext cx="2589170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jcommander-1.72.jar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ant-1.7.0.jar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ant-launcher-1.7.0.jar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aopalliance-1.0.jar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bsh-2.0b4.jar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guava-16.0.1.jar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guice-4.0.jar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hamcrest-core-1.1.jar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javax.inject-1.jar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jcommander-1.48.jar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junit-4.10.jar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snakeyaml-1.15.jar</a:t>
            </a:r>
          </a:p>
        </p:txBody>
      </p:sp>
    </p:spTree>
    <p:extLst>
      <p:ext uri="{BB962C8B-B14F-4D97-AF65-F5344CB8AC3E}">
        <p14:creationId xmlns:p14="http://schemas.microsoft.com/office/powerpoint/2010/main" val="24016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Do not commit IDE specific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remove </a:t>
            </a:r>
            <a:r>
              <a:rPr lang="en-US" dirty="0"/>
              <a:t>*.</a:t>
            </a:r>
            <a:r>
              <a:rPr lang="en-US" dirty="0" err="1" smtClean="0"/>
              <a:t>iml</a:t>
            </a:r>
            <a:r>
              <a:rPr lang="en-US" dirty="0" smtClean="0"/>
              <a:t> or .idea from </a:t>
            </a:r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Do not modify repository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</a:t>
            </a:r>
            <a:r>
              <a:rPr lang="en-US" dirty="0" smtClean="0"/>
              <a:t>make </a:t>
            </a:r>
            <a:r>
              <a:rPr lang="en-US" dirty="0"/>
              <a:t>any changes in repo from gitlab.com web-view from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Find two differences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690688"/>
            <a:ext cx="159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Student 1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49" y="1447798"/>
            <a:ext cx="5623763" cy="54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Find two differences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447800"/>
            <a:ext cx="5087310" cy="5410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1690688"/>
            <a:ext cx="159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Student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6567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Find two differences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690688"/>
            <a:ext cx="159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Student 1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177371"/>
            <a:ext cx="9558239" cy="46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44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Find two differences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690688"/>
            <a:ext cx="159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Student 2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173859"/>
            <a:ext cx="9474200" cy="45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65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Find two differences (</a:t>
            </a:r>
            <a:r>
              <a:rPr lang="ru-UA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690688"/>
            <a:ext cx="159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Student 1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06" y="1741487"/>
            <a:ext cx="7932312" cy="51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57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Find two differences (</a:t>
            </a:r>
            <a:r>
              <a:rPr lang="ru-UA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690688"/>
            <a:ext cx="159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Student 2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25" y="1790700"/>
            <a:ext cx="50863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00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Find two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28</a:t>
            </a:fld>
            <a:endParaRPr lang="en-US"/>
          </a:p>
        </p:txBody>
      </p:sp>
      <p:pic>
        <p:nvPicPr>
          <p:cNvPr id="6146" name="Picture 2" descr="ÐÐ°ÑÑÐ¸Ð½ÐºÐ¸ Ð¿Ð¾ Ð·Ð°Ð¿ÑÐ¾ÑÑ ÑÐ±Ð°ÑÑ ÑÑ Ð»Ð¾Ñ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690688"/>
            <a:ext cx="76866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Fix all issues </a:t>
            </a:r>
            <a:r>
              <a:rPr lang="en-US" sz="2000" dirty="0" smtClean="0"/>
              <a:t>created in </a:t>
            </a:r>
            <a:r>
              <a:rPr lang="en-US" sz="2000" dirty="0" smtClean="0"/>
              <a:t>your </a:t>
            </a:r>
            <a:r>
              <a:rPr lang="en-US" sz="2000" dirty="0" smtClean="0"/>
              <a:t>repo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All fixes should be pushed </a:t>
            </a:r>
            <a:r>
              <a:rPr lang="en-US" sz="2000" dirty="0" smtClean="0"/>
              <a:t>not later t</a:t>
            </a:r>
            <a:r>
              <a:rPr lang="en-US" sz="2000" dirty="0" smtClean="0"/>
              <a:t>han 3 (three) days after today</a:t>
            </a:r>
            <a:endParaRPr lang="uk-UA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Follow recommendations from </a:t>
            </a:r>
            <a:r>
              <a:rPr lang="en-US" sz="2000" dirty="0"/>
              <a:t>https://</a:t>
            </a:r>
            <a:r>
              <a:rPr lang="en-US" sz="2000" dirty="0" smtClean="0"/>
              <a:t>docs.google.com/document/d/1Hpq1pwbsTWtCbNcq-nlFEcHqXhRdfdQ4txyaPMrVJJU</a:t>
            </a:r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90FD0-45E3-49C0-8ACD-AF62293F6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ED63F913-75B5-4C60-85C5-3A85D726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Modified test cases (commented)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ÐÐ°ÑÑÐ¸Ð½ÐºÐ¸ Ð¿Ð¾ Ð·Ð°Ð¿ÑÐ¾ÑÑ autoboxing jav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90" y="1888624"/>
            <a:ext cx="8058020" cy="446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Too complex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ÐÐ°ÑÑÐ¸Ð½ÐºÐ¸ Ð¿Ð¾ Ð·Ð°Ð¿ÑÐ¾ÑÑ very comple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59" y="1690688"/>
            <a:ext cx="6220882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Too complex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088" y="1489075"/>
            <a:ext cx="4953823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Too complex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535" y="1690688"/>
            <a:ext cx="3298930" cy="50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Naming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ÐÐ°ÑÑÐ¸Ð½ÐºÐ¸ Ð¿Ð¾ Ð·Ð°Ð¿ÑÐ¾ÑÑ how to name variabl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66" y="1690688"/>
            <a:ext cx="4351867" cy="47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199" y="1690688"/>
            <a:ext cx="145963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anArray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anAnArray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Not </a:t>
            </a:r>
            <a:r>
              <a:rPr lang="en-US" dirty="0"/>
              <a:t>clear </a:t>
            </a:r>
            <a:r>
              <a:rPr lang="en-US" dirty="0" smtClean="0"/>
              <a:t>understanding of task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10515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Not </a:t>
            </a:r>
            <a:r>
              <a:rPr lang="en-US" dirty="0"/>
              <a:t>clear </a:t>
            </a:r>
            <a:r>
              <a:rPr lang="en-US" dirty="0" smtClean="0"/>
              <a:t>understanding of task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586</Words>
  <Application>Microsoft Office PowerPoint</Application>
  <PresentationFormat>Widescreen</PresentationFormat>
  <Paragraphs>162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Java 4 WEB </vt:lpstr>
      <vt:lpstr>1. Missed library for testing or unused libs</vt:lpstr>
      <vt:lpstr>2. Modified test cases (commented)</vt:lpstr>
      <vt:lpstr>3. Too complex methods</vt:lpstr>
      <vt:lpstr>3. Too complex methods</vt:lpstr>
      <vt:lpstr>3. Too complex methods</vt:lpstr>
      <vt:lpstr>4. Naming</vt:lpstr>
      <vt:lpstr>5. Not clear understanding of task  </vt:lpstr>
      <vt:lpstr>5. Not clear understanding of task  </vt:lpstr>
      <vt:lpstr>5. Not clear understanding of task  </vt:lpstr>
      <vt:lpstr>5. Not clear understanding of task  </vt:lpstr>
      <vt:lpstr>5. Not clear understanding of task  </vt:lpstr>
      <vt:lpstr>6. Follow single responsibility principle</vt:lpstr>
      <vt:lpstr>6. Follow single responsibility principle</vt:lpstr>
      <vt:lpstr>6. Follow single responsibility principle</vt:lpstr>
      <vt:lpstr>6. Follow single responsibility principle</vt:lpstr>
      <vt:lpstr>6. Follow single responsibility principle</vt:lpstr>
      <vt:lpstr>6. Follow single responsibility principle</vt:lpstr>
      <vt:lpstr>7. Bad commit messages</vt:lpstr>
      <vt:lpstr>8. Do not commit IDE specific files</vt:lpstr>
      <vt:lpstr>9. Do not modify repository manually</vt:lpstr>
      <vt:lpstr>10. Find two differences (1)</vt:lpstr>
      <vt:lpstr>10. Find two differences (1)</vt:lpstr>
      <vt:lpstr>10. Find two differences (2)</vt:lpstr>
      <vt:lpstr>10. Find two differences (2)</vt:lpstr>
      <vt:lpstr>10. Find two differences (3)</vt:lpstr>
      <vt:lpstr>10. Find two differences (3)</vt:lpstr>
      <vt:lpstr>10. Find two differences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93</cp:revision>
  <dcterms:created xsi:type="dcterms:W3CDTF">2018-10-04T20:09:34Z</dcterms:created>
  <dcterms:modified xsi:type="dcterms:W3CDTF">2018-10-15T12:09:32Z</dcterms:modified>
</cp:coreProperties>
</file>