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3" r:id="rId9"/>
    <p:sldId id="262" r:id="rId10"/>
    <p:sldId id="264" r:id="rId11"/>
    <p:sldId id="267" r:id="rId12"/>
    <p:sldId id="265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5" autoAdjust="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79B11-EA95-4895-BA76-1219E60790E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55AC6-0008-4135-AF7F-6CFB0F15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will need separate handler for another exception, how will you handle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will need separate handler for another exception, how will you handle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 blocking rule check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separatemethod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Servlet should do only business</a:t>
            </a:r>
            <a:r>
              <a:rPr lang="en-US" baseline="0" dirty="0" smtClean="0"/>
              <a:t> logic. Error handling is not his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ci</a:t>
            </a:r>
            <a:r>
              <a:rPr lang="en-US" baseline="0" dirty="0" smtClean="0"/>
              <a:t> fails, student get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ci</a:t>
            </a:r>
            <a:r>
              <a:rPr lang="en-US" baseline="0" dirty="0" smtClean="0"/>
              <a:t> fails, student get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55AC6-0008-4135-AF7F-6CFB0F157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1E56-3C05-410A-981D-6C3D8D04995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4BE6-C895-4DB3-A7FD-BEFF1116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12 </a:t>
            </a:r>
            <a:r>
              <a:rPr lang="en-US" sz="3200" dirty="0"/>
              <a:t>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Filtering should block request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35" y="1934308"/>
            <a:ext cx="9243730" cy="38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Test your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399" y="2045797"/>
            <a:ext cx="4116464" cy="30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Continuous integration should not fail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09" y="2540976"/>
            <a:ext cx="8281982" cy="17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Useless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9" y="1771650"/>
            <a:ext cx="10969855" cy="2616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4" y="5378143"/>
            <a:ext cx="10883450" cy="4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2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Prefer polymorphic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10" y="1951958"/>
            <a:ext cx="6170779" cy="41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uk-UA" dirty="0" smtClean="0"/>
              <a:t>2</a:t>
            </a:r>
            <a:r>
              <a:rPr lang="en-US" dirty="0" smtClean="0"/>
              <a:t>. Where is request execution info?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04" y="1866087"/>
            <a:ext cx="7956591" cy="40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3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Use correct http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18" y="1690688"/>
            <a:ext cx="6015964" cy="45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Modification of input arguments is bad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90" y="2270116"/>
            <a:ext cx="9234219" cy="33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Only single instance of Servlet 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3" y="2689950"/>
            <a:ext cx="10692794" cy="27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Synchronization?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568" y="1825625"/>
            <a:ext cx="5882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b="1" dirty="0" err="1" smtClean="0"/>
              <a:t>doGet</a:t>
            </a:r>
            <a:r>
              <a:rPr lang="en-US" dirty="0" smtClean="0"/>
              <a:t> is not the same to </a:t>
            </a:r>
            <a:r>
              <a:rPr lang="en-US" b="1" dirty="0" err="1" smtClean="0"/>
              <a:t>doPost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915" y="2710832"/>
            <a:ext cx="7862462" cy="8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Tightly coupled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6291" y="2524714"/>
            <a:ext cx="7275433" cy="22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Lookup by ordinal is unsafe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6291" y="2524714"/>
            <a:ext cx="7275433" cy="22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Follow single responsibility principle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751" y="2261210"/>
            <a:ext cx="10440498" cy="34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Follow single responsibility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52" y="2180551"/>
            <a:ext cx="9388295" cy="38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Handle errors correctly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96" y="1690688"/>
            <a:ext cx="7877007" cy="41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Use correct dependency scope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7" y="2129119"/>
            <a:ext cx="9028277" cy="10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188</Words>
  <Application>Microsoft Office PowerPoint</Application>
  <PresentationFormat>Widescreen</PresentationFormat>
  <Paragraphs>33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Java 4 WEB </vt:lpstr>
      <vt:lpstr>1. Synchronization?</vt:lpstr>
      <vt:lpstr>2. doGet is not the same to doPost</vt:lpstr>
      <vt:lpstr>3. Tightly coupled code</vt:lpstr>
      <vt:lpstr>4. Lookup by ordinal is unsafe</vt:lpstr>
      <vt:lpstr>5. Follow single responsibility principle</vt:lpstr>
      <vt:lpstr>5. Follow single responsibility principle</vt:lpstr>
      <vt:lpstr>6. Handle errors correctly</vt:lpstr>
      <vt:lpstr>7. Use correct dependency scope</vt:lpstr>
      <vt:lpstr>8. Filtering should block request</vt:lpstr>
      <vt:lpstr>8. Test your code</vt:lpstr>
      <vt:lpstr>9. Continuous integration should not fail</vt:lpstr>
      <vt:lpstr>10. Useless code</vt:lpstr>
      <vt:lpstr>11. Prefer polymorphic solutions</vt:lpstr>
      <vt:lpstr>12. Where is request execution info?</vt:lpstr>
      <vt:lpstr>13. Use correct http methods</vt:lpstr>
      <vt:lpstr>14. Modification of input arguments is bad</vt:lpstr>
      <vt:lpstr>15. Only single instance of Servlet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27</cp:revision>
  <dcterms:created xsi:type="dcterms:W3CDTF">2019-01-19T11:15:10Z</dcterms:created>
  <dcterms:modified xsi:type="dcterms:W3CDTF">2019-01-20T15:03:18Z</dcterms:modified>
</cp:coreProperties>
</file>