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6" autoAdjust="0"/>
  </p:normalViewPr>
  <p:slideViewPr>
    <p:cSldViewPr snapToGrid="0">
      <p:cViewPr varScale="1">
        <p:scale>
          <a:sx n="101" d="100"/>
          <a:sy n="101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6777-CBCF-6640-A4F3-E9C144F5B5AE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06A6F-137C-CB4D-9FD3-DF2EF538379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1BBE5815-795F-3745-927C-7C467213AD4B}" type="parTrans" cxnId="{463983F9-93DD-814A-A93D-1310483C0F6D}">
      <dgm:prSet/>
      <dgm:spPr/>
      <dgm:t>
        <a:bodyPr/>
        <a:lstStyle/>
        <a:p>
          <a:endParaRPr lang="en-US"/>
        </a:p>
      </dgm:t>
    </dgm:pt>
    <dgm:pt modelId="{B7DFCE0D-737E-7E4E-AAF1-B46E36A41EE0}" type="sibTrans" cxnId="{463983F9-93DD-814A-A93D-1310483C0F6D}">
      <dgm:prSet/>
      <dgm:spPr/>
      <dgm:t>
        <a:bodyPr/>
        <a:lstStyle/>
        <a:p>
          <a:endParaRPr lang="en-US"/>
        </a:p>
      </dgm:t>
    </dgm:pt>
    <dgm:pt modelId="{3B4654D5-7223-B24B-8CB5-CD1EEEBB9398}">
      <dgm:prSet phldrT="[Text]"/>
      <dgm:spPr/>
      <dgm:t>
        <a:bodyPr/>
        <a:lstStyle/>
        <a:p>
          <a:endParaRPr lang="en-US" dirty="0"/>
        </a:p>
      </dgm:t>
    </dgm:pt>
    <dgm:pt modelId="{8CD5EB6E-3BBD-6849-A217-F1FB87C7280A}" type="parTrans" cxnId="{C602014F-B9B2-FB49-A408-8B241CC8DA7E}">
      <dgm:prSet/>
      <dgm:spPr/>
      <dgm:t>
        <a:bodyPr/>
        <a:lstStyle/>
        <a:p>
          <a:endParaRPr lang="en-US"/>
        </a:p>
      </dgm:t>
    </dgm:pt>
    <dgm:pt modelId="{793B3B5B-1829-7246-9F7B-D5FC61C8DE7D}" type="sibTrans" cxnId="{C602014F-B9B2-FB49-A408-8B241CC8DA7E}">
      <dgm:prSet/>
      <dgm:spPr/>
      <dgm:t>
        <a:bodyPr/>
        <a:lstStyle/>
        <a:p>
          <a:endParaRPr lang="en-US"/>
        </a:p>
      </dgm:t>
    </dgm:pt>
    <dgm:pt modelId="{03A28611-BA7C-084E-A778-B52348D0CD2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 </a:t>
          </a:r>
          <a:endParaRPr lang="en-US" dirty="0"/>
        </a:p>
      </dgm:t>
    </dgm:pt>
    <dgm:pt modelId="{71DB96F4-DA88-3942-B67B-09373E7E7E64}" type="parTrans" cxnId="{C7FD57E1-E7E7-644E-B492-AA4BD883FF5D}">
      <dgm:prSet/>
      <dgm:spPr/>
      <dgm:t>
        <a:bodyPr/>
        <a:lstStyle/>
        <a:p>
          <a:endParaRPr lang="en-US"/>
        </a:p>
      </dgm:t>
    </dgm:pt>
    <dgm:pt modelId="{4E509D83-30E9-E54A-BA01-8A991DA863EE}" type="sibTrans" cxnId="{C7FD57E1-E7E7-644E-B492-AA4BD883FF5D}">
      <dgm:prSet/>
      <dgm:spPr/>
      <dgm:t>
        <a:bodyPr/>
        <a:lstStyle/>
        <a:p>
          <a:endParaRPr lang="en-US"/>
        </a:p>
      </dgm:t>
    </dgm:pt>
    <dgm:pt modelId="{B284661C-AEFF-8F46-990F-0DACA9D441FA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AFF94D4C-78B9-7D45-ACF7-A6E115061FA6}" type="parTrans" cxnId="{1994EFA1-D161-2E45-A88A-B59775DA956A}">
      <dgm:prSet/>
      <dgm:spPr/>
      <dgm:t>
        <a:bodyPr/>
        <a:lstStyle/>
        <a:p>
          <a:endParaRPr lang="en-US"/>
        </a:p>
      </dgm:t>
    </dgm:pt>
    <dgm:pt modelId="{F0721957-CF81-7241-A7CE-F03E997DA81C}" type="sibTrans" cxnId="{1994EFA1-D161-2E45-A88A-B59775DA956A}">
      <dgm:prSet/>
      <dgm:spPr/>
      <dgm:t>
        <a:bodyPr/>
        <a:lstStyle/>
        <a:p>
          <a:endParaRPr lang="en-US"/>
        </a:p>
      </dgm:t>
    </dgm:pt>
    <dgm:pt modelId="{11BE5D8F-3BA3-0441-8935-40C6356BC85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E75C30-2794-1C44-9153-BF21BF91CC6A}" type="parTrans" cxnId="{7F678621-0F01-EE40-92D8-3EF308CBDA68}">
      <dgm:prSet/>
      <dgm:spPr/>
      <dgm:t>
        <a:bodyPr/>
        <a:lstStyle/>
        <a:p>
          <a:endParaRPr lang="en-US"/>
        </a:p>
      </dgm:t>
    </dgm:pt>
    <dgm:pt modelId="{43C4127C-24D3-E74B-A9FB-369BFB982CCB}" type="sibTrans" cxnId="{7F678621-0F01-EE40-92D8-3EF308CBDA68}">
      <dgm:prSet/>
      <dgm:spPr/>
      <dgm:t>
        <a:bodyPr/>
        <a:lstStyle/>
        <a:p>
          <a:endParaRPr lang="en-US"/>
        </a:p>
      </dgm:t>
    </dgm:pt>
    <dgm:pt modelId="{58261165-CA89-554F-8A8D-CD7187FFDC5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00A66B-DC2E-4A48-99D2-474B39F9C05B}" type="parTrans" cxnId="{9F544467-489C-E642-A50E-628B9FD88CD0}">
      <dgm:prSet/>
      <dgm:spPr/>
      <dgm:t>
        <a:bodyPr/>
        <a:lstStyle/>
        <a:p>
          <a:endParaRPr lang="en-US"/>
        </a:p>
      </dgm:t>
    </dgm:pt>
    <dgm:pt modelId="{DF3B88A3-F326-3546-A80B-0A44B31E48CF}" type="sibTrans" cxnId="{9F544467-489C-E642-A50E-628B9FD88CD0}">
      <dgm:prSet/>
      <dgm:spPr/>
      <dgm:t>
        <a:bodyPr/>
        <a:lstStyle/>
        <a:p>
          <a:endParaRPr lang="en-US"/>
        </a:p>
      </dgm:t>
    </dgm:pt>
    <dgm:pt modelId="{48F13D56-B1DF-AA4C-964A-99E9755A79B3}">
      <dgm:prSet phldrT="[Text]"/>
      <dgm:spPr/>
      <dgm:t>
        <a:bodyPr/>
        <a:lstStyle/>
        <a:p>
          <a:endParaRPr lang="en-US" dirty="0"/>
        </a:p>
      </dgm:t>
    </dgm:pt>
    <dgm:pt modelId="{927FCA3B-9A15-B642-8414-B4327038F30A}" type="parTrans" cxnId="{854CB48C-C0B4-214E-A7EB-2E275220F0FA}">
      <dgm:prSet/>
      <dgm:spPr/>
      <dgm:t>
        <a:bodyPr/>
        <a:lstStyle/>
        <a:p>
          <a:endParaRPr lang="en-US"/>
        </a:p>
      </dgm:t>
    </dgm:pt>
    <dgm:pt modelId="{3CE1E03D-5BC0-AC4A-A16F-006356C70A66}" type="sibTrans" cxnId="{854CB48C-C0B4-214E-A7EB-2E275220F0FA}">
      <dgm:prSet/>
      <dgm:spPr/>
      <dgm:t>
        <a:bodyPr/>
        <a:lstStyle/>
        <a:p>
          <a:endParaRPr lang="en-US"/>
        </a:p>
      </dgm:t>
    </dgm:pt>
    <dgm:pt modelId="{635E2D34-08D0-3540-A251-0379F6E70FAC}">
      <dgm:prSet phldrT="[Text]"/>
      <dgm:spPr/>
      <dgm:t>
        <a:bodyPr/>
        <a:lstStyle/>
        <a:p>
          <a:endParaRPr lang="en-US" dirty="0"/>
        </a:p>
      </dgm:t>
    </dgm:pt>
    <dgm:pt modelId="{C2AB0063-D8B8-BD4C-9B0F-590D3F59E88D}" type="parTrans" cxnId="{B2378F32-CB52-E048-9B12-8ECFBD15E6AC}">
      <dgm:prSet/>
      <dgm:spPr/>
      <dgm:t>
        <a:bodyPr/>
        <a:lstStyle/>
        <a:p>
          <a:endParaRPr lang="en-US"/>
        </a:p>
      </dgm:t>
    </dgm:pt>
    <dgm:pt modelId="{BE2B1067-5F98-E249-AC77-EEEBD6507B6B}" type="sibTrans" cxnId="{B2378F32-CB52-E048-9B12-8ECFBD15E6AC}">
      <dgm:prSet/>
      <dgm:spPr/>
      <dgm:t>
        <a:bodyPr/>
        <a:lstStyle/>
        <a:p>
          <a:endParaRPr lang="en-US"/>
        </a:p>
      </dgm:t>
    </dgm:pt>
    <dgm:pt modelId="{DB80D954-0DA5-0F4E-BDC2-E7A7160E53D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7EB80668-FD56-2A4C-AA22-5591E7731B81}" type="parTrans" cxnId="{A8693024-E723-6B46-8E15-F95F312A40D1}">
      <dgm:prSet/>
      <dgm:spPr/>
      <dgm:t>
        <a:bodyPr/>
        <a:lstStyle/>
        <a:p>
          <a:endParaRPr lang="en-US"/>
        </a:p>
      </dgm:t>
    </dgm:pt>
    <dgm:pt modelId="{9E9E65FC-EB1C-1149-8AB8-D34B8229482A}" type="sibTrans" cxnId="{A8693024-E723-6B46-8E15-F95F312A40D1}">
      <dgm:prSet/>
      <dgm:spPr/>
      <dgm:t>
        <a:bodyPr/>
        <a:lstStyle/>
        <a:p>
          <a:endParaRPr lang="en-US"/>
        </a:p>
      </dgm:t>
    </dgm:pt>
    <dgm:pt modelId="{47BA2758-F404-ED4D-BAD6-68D91504C97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CA5844EC-AB76-144C-B360-BE97B20019E8}" type="parTrans" cxnId="{5EB990F5-71AA-FE42-99B5-371402B81BFC}">
      <dgm:prSet/>
      <dgm:spPr/>
      <dgm:t>
        <a:bodyPr/>
        <a:lstStyle/>
        <a:p>
          <a:endParaRPr lang="en-US"/>
        </a:p>
      </dgm:t>
    </dgm:pt>
    <dgm:pt modelId="{F3E1ED0F-5583-A24A-8057-C7BE61823F51}" type="sibTrans" cxnId="{5EB990F5-71AA-FE42-99B5-371402B81BFC}">
      <dgm:prSet/>
      <dgm:spPr/>
      <dgm:t>
        <a:bodyPr/>
        <a:lstStyle/>
        <a:p>
          <a:endParaRPr lang="en-US"/>
        </a:p>
      </dgm:t>
    </dgm:pt>
    <dgm:pt modelId="{15B665EA-7170-8C48-88DD-83030094473B}">
      <dgm:prSet phldrT="[Text]"/>
      <dgm:spPr/>
      <dgm:t>
        <a:bodyPr/>
        <a:lstStyle/>
        <a:p>
          <a:endParaRPr lang="en-US" dirty="0"/>
        </a:p>
      </dgm:t>
    </dgm:pt>
    <dgm:pt modelId="{8CF06EF6-FC26-454A-8E7A-CD5F77727516}" type="parTrans" cxnId="{110B5E9E-DDAA-6640-9946-F14D97C0EE04}">
      <dgm:prSet/>
      <dgm:spPr/>
      <dgm:t>
        <a:bodyPr/>
        <a:lstStyle/>
        <a:p>
          <a:endParaRPr lang="en-US"/>
        </a:p>
      </dgm:t>
    </dgm:pt>
    <dgm:pt modelId="{8E6D9083-78D5-7B48-832D-C662FCBD57A1}" type="sibTrans" cxnId="{110B5E9E-DDAA-6640-9946-F14D97C0EE04}">
      <dgm:prSet/>
      <dgm:spPr/>
      <dgm:t>
        <a:bodyPr/>
        <a:lstStyle/>
        <a:p>
          <a:endParaRPr lang="en-US"/>
        </a:p>
      </dgm:t>
    </dgm:pt>
    <dgm:pt modelId="{6B163523-7EFC-984B-B5CC-62CBE4BD572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2F9C113C-D60B-614B-8010-A1C2D3730CE1}" type="parTrans" cxnId="{A1FA489E-21FB-184C-BA4B-4B143B10F5AC}">
      <dgm:prSet/>
      <dgm:spPr/>
      <dgm:t>
        <a:bodyPr/>
        <a:lstStyle/>
        <a:p>
          <a:endParaRPr lang="en-US"/>
        </a:p>
      </dgm:t>
    </dgm:pt>
    <dgm:pt modelId="{C599278D-3886-4746-BC4A-0CA911AEBCFA}" type="sibTrans" cxnId="{A1FA489E-21FB-184C-BA4B-4B143B10F5AC}">
      <dgm:prSet/>
      <dgm:spPr/>
      <dgm:t>
        <a:bodyPr/>
        <a:lstStyle/>
        <a:p>
          <a:endParaRPr lang="en-US"/>
        </a:p>
      </dgm:t>
    </dgm:pt>
    <dgm:pt modelId="{5C53D144-C02A-4448-BFC5-51EFB0820B2A}" type="pres">
      <dgm:prSet presAssocID="{17A66777-CBCF-6640-A4F3-E9C144F5B5A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310546-6DD1-3D4C-B14D-747457B0ECA3}" type="pres">
      <dgm:prSet presAssocID="{F9006A6F-137C-CB4D-9FD3-DF2EF538379A}" presName="compNode" presStyleCnt="0"/>
      <dgm:spPr/>
    </dgm:pt>
    <dgm:pt modelId="{FC5B63E2-6965-6B44-BBD3-74B85565428A}" type="pres">
      <dgm:prSet presAssocID="{F9006A6F-137C-CB4D-9FD3-DF2EF538379A}" presName="aNode" presStyleLbl="bgShp" presStyleIdx="0" presStyleCnt="2"/>
      <dgm:spPr/>
      <dgm:t>
        <a:bodyPr/>
        <a:lstStyle/>
        <a:p>
          <a:endParaRPr lang="en-US"/>
        </a:p>
      </dgm:t>
    </dgm:pt>
    <dgm:pt modelId="{A742FE49-FA03-4F48-B346-DDCEC0AAF7C1}" type="pres">
      <dgm:prSet presAssocID="{F9006A6F-137C-CB4D-9FD3-DF2EF538379A}" presName="textNode" presStyleLbl="bgShp" presStyleIdx="0" presStyleCnt="2"/>
      <dgm:spPr/>
      <dgm:t>
        <a:bodyPr/>
        <a:lstStyle/>
        <a:p>
          <a:endParaRPr lang="en-US"/>
        </a:p>
      </dgm:t>
    </dgm:pt>
    <dgm:pt modelId="{6FED0993-A8A8-3B4C-8822-05B8D18ADD8F}" type="pres">
      <dgm:prSet presAssocID="{F9006A6F-137C-CB4D-9FD3-DF2EF538379A}" presName="compChildNode" presStyleCnt="0"/>
      <dgm:spPr/>
    </dgm:pt>
    <dgm:pt modelId="{2DFFF643-9F47-D440-8AAD-61357E0AD573}" type="pres">
      <dgm:prSet presAssocID="{F9006A6F-137C-CB4D-9FD3-DF2EF538379A}" presName="theInnerList" presStyleCnt="0"/>
      <dgm:spPr/>
    </dgm:pt>
    <dgm:pt modelId="{51D1E8D0-3210-CA48-95D6-E2196CA9CF6D}" type="pres">
      <dgm:prSet presAssocID="{3B4654D5-7223-B24B-8CB5-CD1EEEBB9398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B4BE0-08F2-314F-A9B0-62EEDF575D5E}" type="pres">
      <dgm:prSet presAssocID="{3B4654D5-7223-B24B-8CB5-CD1EEEBB9398}" presName="aSpace2" presStyleCnt="0"/>
      <dgm:spPr/>
    </dgm:pt>
    <dgm:pt modelId="{26F22365-CA3B-7E42-818A-D78780404DE2}" type="pres">
      <dgm:prSet presAssocID="{03A28611-BA7C-084E-A778-B52348D0CD29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25560-8EBE-CC42-8083-89E233C76CAF}" type="pres">
      <dgm:prSet presAssocID="{03A28611-BA7C-084E-A778-B52348D0CD29}" presName="aSpace2" presStyleCnt="0"/>
      <dgm:spPr/>
    </dgm:pt>
    <dgm:pt modelId="{790A427C-0AB5-7A4F-82DB-7F37232D6F6D}" type="pres">
      <dgm:prSet presAssocID="{635E2D34-08D0-3540-A251-0379F6E70FAC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B2C7C-2182-C54A-9A5E-3FEB83BAC0B0}" type="pres">
      <dgm:prSet presAssocID="{635E2D34-08D0-3540-A251-0379F6E70FAC}" presName="aSpace2" presStyleCnt="0"/>
      <dgm:spPr/>
    </dgm:pt>
    <dgm:pt modelId="{9FC0E43B-1E71-DF44-BA5F-AAD809D65204}" type="pres">
      <dgm:prSet presAssocID="{6B163523-7EFC-984B-B5CC-62CBE4BD5722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913A5-32E5-504D-A034-65463F5D9DE4}" type="pres">
      <dgm:prSet presAssocID="{6B163523-7EFC-984B-B5CC-62CBE4BD5722}" presName="aSpace2" presStyleCnt="0"/>
      <dgm:spPr/>
    </dgm:pt>
    <dgm:pt modelId="{6D5D3F8F-F069-AE48-95BF-9E32BAA73046}" type="pres">
      <dgm:prSet presAssocID="{48F13D56-B1DF-AA4C-964A-99E9755A79B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79B00-D4EC-AE44-AFB6-07BE7C1E5E8B}" type="pres">
      <dgm:prSet presAssocID="{F9006A6F-137C-CB4D-9FD3-DF2EF538379A}" presName="aSpace" presStyleCnt="0"/>
      <dgm:spPr/>
    </dgm:pt>
    <dgm:pt modelId="{4CA7CA11-3B44-B746-91FF-303989109878}" type="pres">
      <dgm:prSet presAssocID="{B284661C-AEFF-8F46-990F-0DACA9D441FA}" presName="compNode" presStyleCnt="0"/>
      <dgm:spPr/>
    </dgm:pt>
    <dgm:pt modelId="{F379D63D-DC34-8A48-8B4E-7522146BC172}" type="pres">
      <dgm:prSet presAssocID="{B284661C-AEFF-8F46-990F-0DACA9D441FA}" presName="aNode" presStyleLbl="bgShp" presStyleIdx="1" presStyleCnt="2"/>
      <dgm:spPr/>
      <dgm:t>
        <a:bodyPr/>
        <a:lstStyle/>
        <a:p>
          <a:endParaRPr lang="en-US"/>
        </a:p>
      </dgm:t>
    </dgm:pt>
    <dgm:pt modelId="{52F9EE6F-766B-D946-B516-5A74F5261041}" type="pres">
      <dgm:prSet presAssocID="{B284661C-AEFF-8F46-990F-0DACA9D441FA}" presName="textNode" presStyleLbl="bgShp" presStyleIdx="1" presStyleCnt="2"/>
      <dgm:spPr/>
      <dgm:t>
        <a:bodyPr/>
        <a:lstStyle/>
        <a:p>
          <a:endParaRPr lang="en-US"/>
        </a:p>
      </dgm:t>
    </dgm:pt>
    <dgm:pt modelId="{3530A6A9-184A-274E-9FAB-016C9591A541}" type="pres">
      <dgm:prSet presAssocID="{B284661C-AEFF-8F46-990F-0DACA9D441FA}" presName="compChildNode" presStyleCnt="0"/>
      <dgm:spPr/>
    </dgm:pt>
    <dgm:pt modelId="{BC72D8D8-E434-544F-AF1E-C8628A9D054C}" type="pres">
      <dgm:prSet presAssocID="{B284661C-AEFF-8F46-990F-0DACA9D441FA}" presName="theInnerList" presStyleCnt="0"/>
      <dgm:spPr/>
    </dgm:pt>
    <dgm:pt modelId="{7453B3A0-7D51-7E47-87D7-F087222A6D84}" type="pres">
      <dgm:prSet presAssocID="{11BE5D8F-3BA3-0441-8935-40C6356BC85A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EDAE5-9E8D-094F-A2E9-6821A6AB367D}" type="pres">
      <dgm:prSet presAssocID="{11BE5D8F-3BA3-0441-8935-40C6356BC85A}" presName="aSpace2" presStyleCnt="0"/>
      <dgm:spPr/>
    </dgm:pt>
    <dgm:pt modelId="{F7AC1BF8-BADD-CC42-97AB-49A5113D5F29}" type="pres">
      <dgm:prSet presAssocID="{47BA2758-F404-ED4D-BAD6-68D91504C979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809F4-12CF-4E45-9F5D-03BA3034BF08}" type="pres">
      <dgm:prSet presAssocID="{47BA2758-F404-ED4D-BAD6-68D91504C979}" presName="aSpace2" presStyleCnt="0"/>
      <dgm:spPr/>
    </dgm:pt>
    <dgm:pt modelId="{4BA95D33-88AC-FE4D-9244-77D267EB3ED7}" type="pres">
      <dgm:prSet presAssocID="{15B665EA-7170-8C48-88DD-83030094473B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45BEA-6238-5146-8148-A315B326B864}" type="pres">
      <dgm:prSet presAssocID="{15B665EA-7170-8C48-88DD-83030094473B}" presName="aSpace2" presStyleCnt="0"/>
      <dgm:spPr/>
    </dgm:pt>
    <dgm:pt modelId="{4A37B2C9-C723-4943-BCF3-0D8DF1B04D3E}" type="pres">
      <dgm:prSet presAssocID="{DB80D954-0DA5-0F4E-BDC2-E7A7160E53D6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425B0-0937-2847-B5E8-9EFE8F35D120}" type="pres">
      <dgm:prSet presAssocID="{DB80D954-0DA5-0F4E-BDC2-E7A7160E53D6}" presName="aSpace2" presStyleCnt="0"/>
      <dgm:spPr/>
    </dgm:pt>
    <dgm:pt modelId="{B450F99F-E3BF-1947-B895-EBBFAE0DA055}" type="pres">
      <dgm:prSet presAssocID="{58261165-CA89-554F-8A8D-CD7187FFDC5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693024-E723-6B46-8E15-F95F312A40D1}" srcId="{B284661C-AEFF-8F46-990F-0DACA9D441FA}" destId="{DB80D954-0DA5-0F4E-BDC2-E7A7160E53D6}" srcOrd="3" destOrd="0" parTransId="{7EB80668-FD56-2A4C-AA22-5591E7731B81}" sibTransId="{9E9E65FC-EB1C-1149-8AB8-D34B8229482A}"/>
    <dgm:cxn modelId="{9C6581FC-E333-F44F-9BF7-67A7C5D7149F}" type="presOf" srcId="{03A28611-BA7C-084E-A778-B52348D0CD29}" destId="{26F22365-CA3B-7E42-818A-D78780404DE2}" srcOrd="0" destOrd="0" presId="urn:microsoft.com/office/officeart/2005/8/layout/lProcess2"/>
    <dgm:cxn modelId="{96CB0947-58DB-2F4E-9A2C-73C7EC8E83E3}" type="presOf" srcId="{11BE5D8F-3BA3-0441-8935-40C6356BC85A}" destId="{7453B3A0-7D51-7E47-87D7-F087222A6D84}" srcOrd="0" destOrd="0" presId="urn:microsoft.com/office/officeart/2005/8/layout/lProcess2"/>
    <dgm:cxn modelId="{A1FA489E-21FB-184C-BA4B-4B143B10F5AC}" srcId="{F9006A6F-137C-CB4D-9FD3-DF2EF538379A}" destId="{6B163523-7EFC-984B-B5CC-62CBE4BD5722}" srcOrd="3" destOrd="0" parTransId="{2F9C113C-D60B-614B-8010-A1C2D3730CE1}" sibTransId="{C599278D-3886-4746-BC4A-0CA911AEBCFA}"/>
    <dgm:cxn modelId="{C602014F-B9B2-FB49-A408-8B241CC8DA7E}" srcId="{F9006A6F-137C-CB4D-9FD3-DF2EF538379A}" destId="{3B4654D5-7223-B24B-8CB5-CD1EEEBB9398}" srcOrd="0" destOrd="0" parTransId="{8CD5EB6E-3BBD-6849-A217-F1FB87C7280A}" sibTransId="{793B3B5B-1829-7246-9F7B-D5FC61C8DE7D}"/>
    <dgm:cxn modelId="{9F544467-489C-E642-A50E-628B9FD88CD0}" srcId="{B284661C-AEFF-8F46-990F-0DACA9D441FA}" destId="{58261165-CA89-554F-8A8D-CD7187FFDC56}" srcOrd="4" destOrd="0" parTransId="{2700A66B-DC2E-4A48-99D2-474B39F9C05B}" sibTransId="{DF3B88A3-F326-3546-A80B-0A44B31E48CF}"/>
    <dgm:cxn modelId="{DC495D21-F382-6645-B72C-F534AAAB7365}" type="presOf" srcId="{15B665EA-7170-8C48-88DD-83030094473B}" destId="{4BA95D33-88AC-FE4D-9244-77D267EB3ED7}" srcOrd="0" destOrd="0" presId="urn:microsoft.com/office/officeart/2005/8/layout/lProcess2"/>
    <dgm:cxn modelId="{18855975-577D-5343-A006-C74FAA1E8F64}" type="presOf" srcId="{58261165-CA89-554F-8A8D-CD7187FFDC56}" destId="{B450F99F-E3BF-1947-B895-EBBFAE0DA055}" srcOrd="0" destOrd="0" presId="urn:microsoft.com/office/officeart/2005/8/layout/lProcess2"/>
    <dgm:cxn modelId="{1994EFA1-D161-2E45-A88A-B59775DA956A}" srcId="{17A66777-CBCF-6640-A4F3-E9C144F5B5AE}" destId="{B284661C-AEFF-8F46-990F-0DACA9D441FA}" srcOrd="1" destOrd="0" parTransId="{AFF94D4C-78B9-7D45-ACF7-A6E115061FA6}" sibTransId="{F0721957-CF81-7241-A7CE-F03E997DA81C}"/>
    <dgm:cxn modelId="{60CB43D2-144D-8542-82D9-3A534A31CB94}" type="presOf" srcId="{635E2D34-08D0-3540-A251-0379F6E70FAC}" destId="{790A427C-0AB5-7A4F-82DB-7F37232D6F6D}" srcOrd="0" destOrd="0" presId="urn:microsoft.com/office/officeart/2005/8/layout/lProcess2"/>
    <dgm:cxn modelId="{92455755-5DB9-D14C-AC61-AAB4E2FDC5FF}" type="presOf" srcId="{6B163523-7EFC-984B-B5CC-62CBE4BD5722}" destId="{9FC0E43B-1E71-DF44-BA5F-AAD809D65204}" srcOrd="0" destOrd="0" presId="urn:microsoft.com/office/officeart/2005/8/layout/lProcess2"/>
    <dgm:cxn modelId="{5A03C2A1-3FB1-D84D-A265-9F937A22D4E7}" type="presOf" srcId="{DB80D954-0DA5-0F4E-BDC2-E7A7160E53D6}" destId="{4A37B2C9-C723-4943-BCF3-0D8DF1B04D3E}" srcOrd="0" destOrd="0" presId="urn:microsoft.com/office/officeart/2005/8/layout/lProcess2"/>
    <dgm:cxn modelId="{5EB990F5-71AA-FE42-99B5-371402B81BFC}" srcId="{B284661C-AEFF-8F46-990F-0DACA9D441FA}" destId="{47BA2758-F404-ED4D-BAD6-68D91504C979}" srcOrd="1" destOrd="0" parTransId="{CA5844EC-AB76-144C-B360-BE97B20019E8}" sibTransId="{F3E1ED0F-5583-A24A-8057-C7BE61823F51}"/>
    <dgm:cxn modelId="{BC13F5A1-4A19-B04D-95AF-B38DDC7E886D}" type="presOf" srcId="{48F13D56-B1DF-AA4C-964A-99E9755A79B3}" destId="{6D5D3F8F-F069-AE48-95BF-9E32BAA73046}" srcOrd="0" destOrd="0" presId="urn:microsoft.com/office/officeart/2005/8/layout/lProcess2"/>
    <dgm:cxn modelId="{7C46792A-46FD-D64D-BA3D-E7E1C8F0DB80}" type="presOf" srcId="{47BA2758-F404-ED4D-BAD6-68D91504C979}" destId="{F7AC1BF8-BADD-CC42-97AB-49A5113D5F29}" srcOrd="0" destOrd="0" presId="urn:microsoft.com/office/officeart/2005/8/layout/lProcess2"/>
    <dgm:cxn modelId="{239AA1B6-24A1-F544-ACA2-71F5459A3121}" type="presOf" srcId="{B284661C-AEFF-8F46-990F-0DACA9D441FA}" destId="{F379D63D-DC34-8A48-8B4E-7522146BC172}" srcOrd="0" destOrd="0" presId="urn:microsoft.com/office/officeart/2005/8/layout/lProcess2"/>
    <dgm:cxn modelId="{E223703C-1041-A64D-B649-1EC7E0D5A613}" type="presOf" srcId="{3B4654D5-7223-B24B-8CB5-CD1EEEBB9398}" destId="{51D1E8D0-3210-CA48-95D6-E2196CA9CF6D}" srcOrd="0" destOrd="0" presId="urn:microsoft.com/office/officeart/2005/8/layout/lProcess2"/>
    <dgm:cxn modelId="{5F54DA5A-D611-884B-8AD2-36DB8B949739}" type="presOf" srcId="{F9006A6F-137C-CB4D-9FD3-DF2EF538379A}" destId="{A742FE49-FA03-4F48-B346-DDCEC0AAF7C1}" srcOrd="1" destOrd="0" presId="urn:microsoft.com/office/officeart/2005/8/layout/lProcess2"/>
    <dgm:cxn modelId="{C7FD57E1-E7E7-644E-B492-AA4BD883FF5D}" srcId="{F9006A6F-137C-CB4D-9FD3-DF2EF538379A}" destId="{03A28611-BA7C-084E-A778-B52348D0CD29}" srcOrd="1" destOrd="0" parTransId="{71DB96F4-DA88-3942-B67B-09373E7E7E64}" sibTransId="{4E509D83-30E9-E54A-BA01-8A991DA863EE}"/>
    <dgm:cxn modelId="{2B5325A6-AE86-264A-888F-0D3B6C2B812A}" type="presOf" srcId="{F9006A6F-137C-CB4D-9FD3-DF2EF538379A}" destId="{FC5B63E2-6965-6B44-BBD3-74B85565428A}" srcOrd="0" destOrd="0" presId="urn:microsoft.com/office/officeart/2005/8/layout/lProcess2"/>
    <dgm:cxn modelId="{463983F9-93DD-814A-A93D-1310483C0F6D}" srcId="{17A66777-CBCF-6640-A4F3-E9C144F5B5AE}" destId="{F9006A6F-137C-CB4D-9FD3-DF2EF538379A}" srcOrd="0" destOrd="0" parTransId="{1BBE5815-795F-3745-927C-7C467213AD4B}" sibTransId="{B7DFCE0D-737E-7E4E-AAF1-B46E36A41EE0}"/>
    <dgm:cxn modelId="{854CB48C-C0B4-214E-A7EB-2E275220F0FA}" srcId="{F9006A6F-137C-CB4D-9FD3-DF2EF538379A}" destId="{48F13D56-B1DF-AA4C-964A-99E9755A79B3}" srcOrd="4" destOrd="0" parTransId="{927FCA3B-9A15-B642-8414-B4327038F30A}" sibTransId="{3CE1E03D-5BC0-AC4A-A16F-006356C70A66}"/>
    <dgm:cxn modelId="{B2378F32-CB52-E048-9B12-8ECFBD15E6AC}" srcId="{F9006A6F-137C-CB4D-9FD3-DF2EF538379A}" destId="{635E2D34-08D0-3540-A251-0379F6E70FAC}" srcOrd="2" destOrd="0" parTransId="{C2AB0063-D8B8-BD4C-9B0F-590D3F59E88D}" sibTransId="{BE2B1067-5F98-E249-AC77-EEEBD6507B6B}"/>
    <dgm:cxn modelId="{7F678621-0F01-EE40-92D8-3EF308CBDA68}" srcId="{B284661C-AEFF-8F46-990F-0DACA9D441FA}" destId="{11BE5D8F-3BA3-0441-8935-40C6356BC85A}" srcOrd="0" destOrd="0" parTransId="{2AE75C30-2794-1C44-9153-BF21BF91CC6A}" sibTransId="{43C4127C-24D3-E74B-A9FB-369BFB982CCB}"/>
    <dgm:cxn modelId="{36FFEA94-B079-3645-AF85-B04AA7CC9690}" type="presOf" srcId="{B284661C-AEFF-8F46-990F-0DACA9D441FA}" destId="{52F9EE6F-766B-D946-B516-5A74F5261041}" srcOrd="1" destOrd="0" presId="urn:microsoft.com/office/officeart/2005/8/layout/lProcess2"/>
    <dgm:cxn modelId="{110B5E9E-DDAA-6640-9946-F14D97C0EE04}" srcId="{B284661C-AEFF-8F46-990F-0DACA9D441FA}" destId="{15B665EA-7170-8C48-88DD-83030094473B}" srcOrd="2" destOrd="0" parTransId="{8CF06EF6-FC26-454A-8E7A-CD5F77727516}" sibTransId="{8E6D9083-78D5-7B48-832D-C662FCBD57A1}"/>
    <dgm:cxn modelId="{7D648E51-A5EA-8D4E-93FD-BDEE8B357779}" type="presOf" srcId="{17A66777-CBCF-6640-A4F3-E9C144F5B5AE}" destId="{5C53D144-C02A-4448-BFC5-51EFB0820B2A}" srcOrd="0" destOrd="0" presId="urn:microsoft.com/office/officeart/2005/8/layout/lProcess2"/>
    <dgm:cxn modelId="{6F587518-1788-0C4E-A3EA-9FD0C03E1E59}" type="presParOf" srcId="{5C53D144-C02A-4448-BFC5-51EFB0820B2A}" destId="{55310546-6DD1-3D4C-B14D-747457B0ECA3}" srcOrd="0" destOrd="0" presId="urn:microsoft.com/office/officeart/2005/8/layout/lProcess2"/>
    <dgm:cxn modelId="{6BA6279B-A9D2-6E4B-9C2F-206EC675A963}" type="presParOf" srcId="{55310546-6DD1-3D4C-B14D-747457B0ECA3}" destId="{FC5B63E2-6965-6B44-BBD3-74B85565428A}" srcOrd="0" destOrd="0" presId="urn:microsoft.com/office/officeart/2005/8/layout/lProcess2"/>
    <dgm:cxn modelId="{F6784984-1AFC-084B-A3EF-F5BBECB7C91E}" type="presParOf" srcId="{55310546-6DD1-3D4C-B14D-747457B0ECA3}" destId="{A742FE49-FA03-4F48-B346-DDCEC0AAF7C1}" srcOrd="1" destOrd="0" presId="urn:microsoft.com/office/officeart/2005/8/layout/lProcess2"/>
    <dgm:cxn modelId="{BC1AFA94-CA57-5541-B6EE-408E4DE596DA}" type="presParOf" srcId="{55310546-6DD1-3D4C-B14D-747457B0ECA3}" destId="{6FED0993-A8A8-3B4C-8822-05B8D18ADD8F}" srcOrd="2" destOrd="0" presId="urn:microsoft.com/office/officeart/2005/8/layout/lProcess2"/>
    <dgm:cxn modelId="{33C88645-9C1D-EA48-9BCB-C224C97ACAEB}" type="presParOf" srcId="{6FED0993-A8A8-3B4C-8822-05B8D18ADD8F}" destId="{2DFFF643-9F47-D440-8AAD-61357E0AD573}" srcOrd="0" destOrd="0" presId="urn:microsoft.com/office/officeart/2005/8/layout/lProcess2"/>
    <dgm:cxn modelId="{9E1D1193-E8A0-AA48-B998-B00B13576C67}" type="presParOf" srcId="{2DFFF643-9F47-D440-8AAD-61357E0AD573}" destId="{51D1E8D0-3210-CA48-95D6-E2196CA9CF6D}" srcOrd="0" destOrd="0" presId="urn:microsoft.com/office/officeart/2005/8/layout/lProcess2"/>
    <dgm:cxn modelId="{18997041-EA51-264A-85D8-B66E7006AD97}" type="presParOf" srcId="{2DFFF643-9F47-D440-8AAD-61357E0AD573}" destId="{7F2B4BE0-08F2-314F-A9B0-62EEDF575D5E}" srcOrd="1" destOrd="0" presId="urn:microsoft.com/office/officeart/2005/8/layout/lProcess2"/>
    <dgm:cxn modelId="{795A1247-1FA5-DF47-9307-715FBCF59BEC}" type="presParOf" srcId="{2DFFF643-9F47-D440-8AAD-61357E0AD573}" destId="{26F22365-CA3B-7E42-818A-D78780404DE2}" srcOrd="2" destOrd="0" presId="urn:microsoft.com/office/officeart/2005/8/layout/lProcess2"/>
    <dgm:cxn modelId="{71FFDCF6-EADD-8640-82D1-62C34634F871}" type="presParOf" srcId="{2DFFF643-9F47-D440-8AAD-61357E0AD573}" destId="{19025560-8EBE-CC42-8083-89E233C76CAF}" srcOrd="3" destOrd="0" presId="urn:microsoft.com/office/officeart/2005/8/layout/lProcess2"/>
    <dgm:cxn modelId="{4FD643B8-4706-C34F-89DD-CAAFFFA0B8FF}" type="presParOf" srcId="{2DFFF643-9F47-D440-8AAD-61357E0AD573}" destId="{790A427C-0AB5-7A4F-82DB-7F37232D6F6D}" srcOrd="4" destOrd="0" presId="urn:microsoft.com/office/officeart/2005/8/layout/lProcess2"/>
    <dgm:cxn modelId="{FD67007E-7B0F-CC4F-83FE-6BF57383F567}" type="presParOf" srcId="{2DFFF643-9F47-D440-8AAD-61357E0AD573}" destId="{4CDB2C7C-2182-C54A-9A5E-3FEB83BAC0B0}" srcOrd="5" destOrd="0" presId="urn:microsoft.com/office/officeart/2005/8/layout/lProcess2"/>
    <dgm:cxn modelId="{E3801A63-462A-9A4E-8941-20148B7D65AD}" type="presParOf" srcId="{2DFFF643-9F47-D440-8AAD-61357E0AD573}" destId="{9FC0E43B-1E71-DF44-BA5F-AAD809D65204}" srcOrd="6" destOrd="0" presId="urn:microsoft.com/office/officeart/2005/8/layout/lProcess2"/>
    <dgm:cxn modelId="{66F2CB49-A177-CC46-8D33-3F013D188EE6}" type="presParOf" srcId="{2DFFF643-9F47-D440-8AAD-61357E0AD573}" destId="{590913A5-32E5-504D-A034-65463F5D9DE4}" srcOrd="7" destOrd="0" presId="urn:microsoft.com/office/officeart/2005/8/layout/lProcess2"/>
    <dgm:cxn modelId="{4474D783-4BA8-D54E-9486-5A4F7122926E}" type="presParOf" srcId="{2DFFF643-9F47-D440-8AAD-61357E0AD573}" destId="{6D5D3F8F-F069-AE48-95BF-9E32BAA73046}" srcOrd="8" destOrd="0" presId="urn:microsoft.com/office/officeart/2005/8/layout/lProcess2"/>
    <dgm:cxn modelId="{BA480DD1-34E9-D74B-8801-47BFF90C55A7}" type="presParOf" srcId="{5C53D144-C02A-4448-BFC5-51EFB0820B2A}" destId="{6B279B00-D4EC-AE44-AFB6-07BE7C1E5E8B}" srcOrd="1" destOrd="0" presId="urn:microsoft.com/office/officeart/2005/8/layout/lProcess2"/>
    <dgm:cxn modelId="{34F5BE8C-2368-0B4B-89F3-79218C7C51A5}" type="presParOf" srcId="{5C53D144-C02A-4448-BFC5-51EFB0820B2A}" destId="{4CA7CA11-3B44-B746-91FF-303989109878}" srcOrd="2" destOrd="0" presId="urn:microsoft.com/office/officeart/2005/8/layout/lProcess2"/>
    <dgm:cxn modelId="{4FED20B7-C2E3-A44E-8C33-5D4F0702D179}" type="presParOf" srcId="{4CA7CA11-3B44-B746-91FF-303989109878}" destId="{F379D63D-DC34-8A48-8B4E-7522146BC172}" srcOrd="0" destOrd="0" presId="urn:microsoft.com/office/officeart/2005/8/layout/lProcess2"/>
    <dgm:cxn modelId="{6466162F-B7A4-CF48-BFB5-7D600F16C88C}" type="presParOf" srcId="{4CA7CA11-3B44-B746-91FF-303989109878}" destId="{52F9EE6F-766B-D946-B516-5A74F5261041}" srcOrd="1" destOrd="0" presId="urn:microsoft.com/office/officeart/2005/8/layout/lProcess2"/>
    <dgm:cxn modelId="{B8CC80C4-6632-644C-8C7F-BB3A7525659C}" type="presParOf" srcId="{4CA7CA11-3B44-B746-91FF-303989109878}" destId="{3530A6A9-184A-274E-9FAB-016C9591A541}" srcOrd="2" destOrd="0" presId="urn:microsoft.com/office/officeart/2005/8/layout/lProcess2"/>
    <dgm:cxn modelId="{6FE9FE1C-1454-0E45-9003-36BB667BDC7F}" type="presParOf" srcId="{3530A6A9-184A-274E-9FAB-016C9591A541}" destId="{BC72D8D8-E434-544F-AF1E-C8628A9D054C}" srcOrd="0" destOrd="0" presId="urn:microsoft.com/office/officeart/2005/8/layout/lProcess2"/>
    <dgm:cxn modelId="{248DC061-C176-E54D-8CE7-3BD4A55F5800}" type="presParOf" srcId="{BC72D8D8-E434-544F-AF1E-C8628A9D054C}" destId="{7453B3A0-7D51-7E47-87D7-F087222A6D84}" srcOrd="0" destOrd="0" presId="urn:microsoft.com/office/officeart/2005/8/layout/lProcess2"/>
    <dgm:cxn modelId="{BE747979-5C8B-294D-A457-88C9CD322E65}" type="presParOf" srcId="{BC72D8D8-E434-544F-AF1E-C8628A9D054C}" destId="{AE7EDAE5-9E8D-094F-A2E9-6821A6AB367D}" srcOrd="1" destOrd="0" presId="urn:microsoft.com/office/officeart/2005/8/layout/lProcess2"/>
    <dgm:cxn modelId="{A5EEFBB5-9056-0947-8C7C-F99BD6E87EE8}" type="presParOf" srcId="{BC72D8D8-E434-544F-AF1E-C8628A9D054C}" destId="{F7AC1BF8-BADD-CC42-97AB-49A5113D5F29}" srcOrd="2" destOrd="0" presId="urn:microsoft.com/office/officeart/2005/8/layout/lProcess2"/>
    <dgm:cxn modelId="{AF0B3A02-E072-8745-8956-8A9CAD531B75}" type="presParOf" srcId="{BC72D8D8-E434-544F-AF1E-C8628A9D054C}" destId="{896809F4-12CF-4E45-9F5D-03BA3034BF08}" srcOrd="3" destOrd="0" presId="urn:microsoft.com/office/officeart/2005/8/layout/lProcess2"/>
    <dgm:cxn modelId="{A837CE06-5885-534A-BF3A-A416BC0C22FC}" type="presParOf" srcId="{BC72D8D8-E434-544F-AF1E-C8628A9D054C}" destId="{4BA95D33-88AC-FE4D-9244-77D267EB3ED7}" srcOrd="4" destOrd="0" presId="urn:microsoft.com/office/officeart/2005/8/layout/lProcess2"/>
    <dgm:cxn modelId="{BD2BA9D0-3623-7444-854C-897114D78A97}" type="presParOf" srcId="{BC72D8D8-E434-544F-AF1E-C8628A9D054C}" destId="{A6945BEA-6238-5146-8148-A315B326B864}" srcOrd="5" destOrd="0" presId="urn:microsoft.com/office/officeart/2005/8/layout/lProcess2"/>
    <dgm:cxn modelId="{10C24EB7-D93F-4E4E-99C5-74BDE719689A}" type="presParOf" srcId="{BC72D8D8-E434-544F-AF1E-C8628A9D054C}" destId="{4A37B2C9-C723-4943-BCF3-0D8DF1B04D3E}" srcOrd="6" destOrd="0" presId="urn:microsoft.com/office/officeart/2005/8/layout/lProcess2"/>
    <dgm:cxn modelId="{6C4D1A57-3F44-544D-9F47-0509AA3744EE}" type="presParOf" srcId="{BC72D8D8-E434-544F-AF1E-C8628A9D054C}" destId="{898425B0-0937-2847-B5E8-9EFE8F35D120}" srcOrd="7" destOrd="0" presId="urn:microsoft.com/office/officeart/2005/8/layout/lProcess2"/>
    <dgm:cxn modelId="{F875491E-EACA-0142-BE72-7E8B7D44A046}" type="presParOf" srcId="{BC72D8D8-E434-544F-AF1E-C8628A9D054C}" destId="{B450F99F-E3BF-1947-B895-EBBFAE0DA05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B63E2-6965-6B44-BBD3-74B85565428A}">
      <dsp:nvSpPr>
        <dsp:cNvPr id="0" name=""/>
        <dsp:cNvSpPr/>
      </dsp:nvSpPr>
      <dsp:spPr>
        <a:xfrm>
          <a:off x="2019" y="0"/>
          <a:ext cx="194252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Thread1</a:t>
          </a:r>
          <a:endParaRPr lang="en-US" sz="3800" kern="1200" dirty="0"/>
        </a:p>
      </dsp:txBody>
      <dsp:txXfrm>
        <a:off x="2019" y="0"/>
        <a:ext cx="1942523" cy="1357788"/>
      </dsp:txXfrm>
    </dsp:sp>
    <dsp:sp modelId="{51D1E8D0-3210-CA48-95D6-E2196CA9CF6D}">
      <dsp:nvSpPr>
        <dsp:cNvPr id="0" name=""/>
        <dsp:cNvSpPr/>
      </dsp:nvSpPr>
      <dsp:spPr>
        <a:xfrm>
          <a:off x="196271" y="1358645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11606" y="1373980"/>
        <a:ext cx="1523348" cy="492920"/>
      </dsp:txXfrm>
    </dsp:sp>
    <dsp:sp modelId="{26F22365-CA3B-7E42-818A-D78780404DE2}">
      <dsp:nvSpPr>
        <dsp:cNvPr id="0" name=""/>
        <dsp:cNvSpPr/>
      </dsp:nvSpPr>
      <dsp:spPr>
        <a:xfrm>
          <a:off x="196271" y="1962788"/>
          <a:ext cx="1554018" cy="523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synchronized </a:t>
          </a:r>
          <a:endParaRPr lang="en-US" sz="2100" kern="1200" dirty="0"/>
        </a:p>
      </dsp:txBody>
      <dsp:txXfrm>
        <a:off x="211606" y="1978123"/>
        <a:ext cx="1523348" cy="492920"/>
      </dsp:txXfrm>
    </dsp:sp>
    <dsp:sp modelId="{790A427C-0AB5-7A4F-82DB-7F37232D6F6D}">
      <dsp:nvSpPr>
        <dsp:cNvPr id="0" name=""/>
        <dsp:cNvSpPr/>
      </dsp:nvSpPr>
      <dsp:spPr>
        <a:xfrm>
          <a:off x="196271" y="2566931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11606" y="2582266"/>
        <a:ext cx="1523348" cy="492920"/>
      </dsp:txXfrm>
    </dsp:sp>
    <dsp:sp modelId="{9FC0E43B-1E71-DF44-BA5F-AAD809D65204}">
      <dsp:nvSpPr>
        <dsp:cNvPr id="0" name=""/>
        <dsp:cNvSpPr/>
      </dsp:nvSpPr>
      <dsp:spPr>
        <a:xfrm>
          <a:off x="196271" y="3171074"/>
          <a:ext cx="1554018" cy="523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synchronized</a:t>
          </a:r>
          <a:endParaRPr lang="en-US" sz="2100" kern="1200" dirty="0"/>
        </a:p>
      </dsp:txBody>
      <dsp:txXfrm>
        <a:off x="211606" y="3186409"/>
        <a:ext cx="1523348" cy="492920"/>
      </dsp:txXfrm>
    </dsp:sp>
    <dsp:sp modelId="{6D5D3F8F-F069-AE48-95BF-9E32BAA73046}">
      <dsp:nvSpPr>
        <dsp:cNvPr id="0" name=""/>
        <dsp:cNvSpPr/>
      </dsp:nvSpPr>
      <dsp:spPr>
        <a:xfrm>
          <a:off x="196271" y="3775217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11606" y="3790552"/>
        <a:ext cx="1523348" cy="492920"/>
      </dsp:txXfrm>
    </dsp:sp>
    <dsp:sp modelId="{F379D63D-DC34-8A48-8B4E-7522146BC172}">
      <dsp:nvSpPr>
        <dsp:cNvPr id="0" name=""/>
        <dsp:cNvSpPr/>
      </dsp:nvSpPr>
      <dsp:spPr>
        <a:xfrm>
          <a:off x="2090231" y="0"/>
          <a:ext cx="194252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Thread2</a:t>
          </a:r>
          <a:endParaRPr lang="en-US" sz="3800" kern="1200" dirty="0"/>
        </a:p>
      </dsp:txBody>
      <dsp:txXfrm>
        <a:off x="2090231" y="0"/>
        <a:ext cx="1942523" cy="1357788"/>
      </dsp:txXfrm>
    </dsp:sp>
    <dsp:sp modelId="{7453B3A0-7D51-7E47-87D7-F087222A6D84}">
      <dsp:nvSpPr>
        <dsp:cNvPr id="0" name=""/>
        <dsp:cNvSpPr/>
      </dsp:nvSpPr>
      <dsp:spPr>
        <a:xfrm>
          <a:off x="2284483" y="1358645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2299818" y="1373980"/>
        <a:ext cx="1523348" cy="492920"/>
      </dsp:txXfrm>
    </dsp:sp>
    <dsp:sp modelId="{F7AC1BF8-BADD-CC42-97AB-49A5113D5F29}">
      <dsp:nvSpPr>
        <dsp:cNvPr id="0" name=""/>
        <dsp:cNvSpPr/>
      </dsp:nvSpPr>
      <dsp:spPr>
        <a:xfrm>
          <a:off x="2284483" y="1962788"/>
          <a:ext cx="1554018" cy="523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synchronized</a:t>
          </a:r>
          <a:endParaRPr lang="en-US" sz="2100" kern="1200" dirty="0"/>
        </a:p>
      </dsp:txBody>
      <dsp:txXfrm>
        <a:off x="2299818" y="1978123"/>
        <a:ext cx="1523348" cy="492920"/>
      </dsp:txXfrm>
    </dsp:sp>
    <dsp:sp modelId="{4BA95D33-88AC-FE4D-9244-77D267EB3ED7}">
      <dsp:nvSpPr>
        <dsp:cNvPr id="0" name=""/>
        <dsp:cNvSpPr/>
      </dsp:nvSpPr>
      <dsp:spPr>
        <a:xfrm>
          <a:off x="2284483" y="2566931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299818" y="2582266"/>
        <a:ext cx="1523348" cy="492920"/>
      </dsp:txXfrm>
    </dsp:sp>
    <dsp:sp modelId="{4A37B2C9-C723-4943-BCF3-0D8DF1B04D3E}">
      <dsp:nvSpPr>
        <dsp:cNvPr id="0" name=""/>
        <dsp:cNvSpPr/>
      </dsp:nvSpPr>
      <dsp:spPr>
        <a:xfrm>
          <a:off x="2284483" y="3171074"/>
          <a:ext cx="1554018" cy="523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synchronized</a:t>
          </a:r>
          <a:endParaRPr lang="en-US" sz="2100" kern="1200" dirty="0"/>
        </a:p>
      </dsp:txBody>
      <dsp:txXfrm>
        <a:off x="2299818" y="3186409"/>
        <a:ext cx="1523348" cy="492920"/>
      </dsp:txXfrm>
    </dsp:sp>
    <dsp:sp modelId="{B450F99F-E3BF-1947-B895-EBBFAE0DA055}">
      <dsp:nvSpPr>
        <dsp:cNvPr id="0" name=""/>
        <dsp:cNvSpPr/>
      </dsp:nvSpPr>
      <dsp:spPr>
        <a:xfrm>
          <a:off x="2284483" y="3775217"/>
          <a:ext cx="1554018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2299818" y="3790552"/>
        <a:ext cx="1523348" cy="49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83A87-4942-484C-B2AE-962782BBAB1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CA88E-5985-4434-9C5D-301C7839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17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CA88E-5985-4434-9C5D-301C78396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When a thread’s allotted time is complete but the thread has not finished processing, a context switch occurs. A context switch is the process of storing a thread’s current state and later restoring the state of the thread to continue execution. Often a cost associated with a context switch by way of lost time saving and reloading a thread’s state.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Thread can interrupt or supersede another thread with lower priority (minimum 1 and maximum 10)</a:t>
            </a:r>
            <a:endParaRPr lang="ru-RU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CA88E-5985-4434-9C5D-301C78396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A9A2-1D2F-4EFB-8FAC-F43FCEBD7FE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540C-F06D-44ED-81A0-8E1D567B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java-concurrency-tutoria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2</a:t>
            </a:r>
            <a:r>
              <a:rPr lang="uk-UA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4244"/>
            <a:ext cx="1064975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The Runnable interface is commonly used to define the work a thread will execute, separate from the main application thread</a:t>
            </a:r>
            <a:endParaRPr 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r1 = () -&gt;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r2 = () -&gt; {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i++;};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r3 = () -&gt; {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r4 = () -&gt;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def</a:t>
            </a:r>
            <a:r>
              <a:rPr lang="en-US" dirty="0"/>
              <a:t>i</a:t>
            </a:r>
            <a:r>
              <a:rPr lang="en-US" dirty="0" smtClean="0"/>
              <a:t>ne </a:t>
            </a:r>
            <a:r>
              <a:rPr lang="en-US" dirty="0"/>
              <a:t>the Thread with the corresponding task (</a:t>
            </a:r>
            <a:r>
              <a:rPr lang="en-US" dirty="0" smtClean="0"/>
              <a:t>Runnable) </a:t>
            </a:r>
            <a:r>
              <a:rPr lang="en-US" dirty="0"/>
              <a:t>to be </a:t>
            </a:r>
            <a:r>
              <a:rPr lang="en-US" dirty="0" smtClean="0"/>
              <a:t>done by overriding method </a:t>
            </a:r>
            <a:r>
              <a:rPr lang="en-US" b="1" dirty="0" smtClean="0"/>
              <a:t>Runnable::run</a:t>
            </a:r>
          </a:p>
          <a:p>
            <a:pPr>
              <a:lnSpc>
                <a:spcPct val="150000"/>
              </a:lnSpc>
            </a:pPr>
            <a:r>
              <a:rPr lang="en-US" dirty="0"/>
              <a:t>start the task by using the </a:t>
            </a:r>
            <a:r>
              <a:rPr lang="en-US" b="1" dirty="0" smtClean="0"/>
              <a:t>Thread::start</a:t>
            </a:r>
            <a:r>
              <a:rPr lang="en-US" b="1" dirty="0"/>
              <a:t>()</a:t>
            </a:r>
            <a:r>
              <a:rPr lang="en-US" dirty="0"/>
              <a:t> method.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Java </a:t>
            </a:r>
            <a:r>
              <a:rPr lang="en-US" b="1" dirty="0"/>
              <a:t>does not </a:t>
            </a:r>
            <a:r>
              <a:rPr lang="en-US" dirty="0"/>
              <a:t>provide any guarantees about the order in which a thread will be processed once it is started.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91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task implementing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task extending Thread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sz="1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5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thread vs Implement runnable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If you need own Thread </a:t>
            </a:r>
            <a:r>
              <a:rPr lang="en-US" sz="2400" dirty="0"/>
              <a:t>rules upon which multiple tasks will rely, such as a priority Thread, extending Thread may be </a:t>
            </a:r>
            <a:r>
              <a:rPr lang="en-US" sz="2400" dirty="0" smtClean="0"/>
              <a:t>preferable.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Extending </a:t>
            </a:r>
            <a:r>
              <a:rPr lang="en-US" sz="2400" dirty="0"/>
              <a:t>Thread does not allow you to extend any other class, whereas implementing Runnable lets you extend another </a:t>
            </a:r>
            <a:r>
              <a:rPr lang="en-US" sz="2400" dirty="0" smtClean="0"/>
              <a:t>class.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Implementing </a:t>
            </a:r>
            <a:r>
              <a:rPr lang="en-US" sz="2400" dirty="0"/>
              <a:t>Runnable is often a better object-oriented design practice since it separates the task being performed from the Thread object performing </a:t>
            </a:r>
            <a:r>
              <a:rPr lang="en-US" sz="2400" dirty="0" smtClean="0"/>
              <a:t>it.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Implementing </a:t>
            </a:r>
            <a:r>
              <a:rPr lang="en-US" sz="2400" dirty="0"/>
              <a:t>Runnable allows the class to be used by numerous Concurrency API classes.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4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2287" y="1670512"/>
            <a:ext cx="7787426" cy="5187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90472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9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90472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1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pic>
        <p:nvPicPr>
          <p:cNvPr id="4" name="Content Placeholder 3" descr="1264517109_1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3" b="8743"/>
          <a:stretch>
            <a:fillRect/>
          </a:stretch>
        </p:blipFill>
        <p:spPr>
          <a:xfrm>
            <a:off x="1524000" y="1417638"/>
            <a:ext cx="4844659" cy="2664376"/>
          </a:xfrm>
        </p:spPr>
      </p:pic>
      <p:pic>
        <p:nvPicPr>
          <p:cNvPr id="6" name="Picture 5" descr="b_75c2a897b3299efbc5075e36ce444054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0" y="3991774"/>
            <a:ext cx="4299341" cy="2866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8658" y="1914783"/>
            <a:ext cx="4299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MyThread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train1 = </a:t>
            </a:r>
            <a:r>
              <a:rPr lang="en-US" sz="1600" b="1" dirty="0">
                <a:solidFill>
                  <a:srgbClr val="0070C0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MyThread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MyThread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train2 = </a:t>
            </a:r>
            <a:r>
              <a:rPr lang="en-US" sz="1600" b="1" dirty="0">
                <a:solidFill>
                  <a:srgbClr val="0070C0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MyThread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train1.start();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train2.start();</a:t>
            </a:r>
            <a:endParaRPr lang="en-US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546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/>
              <a:t>Write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en-US" dirty="0" smtClean="0"/>
              <a:t>the same</a:t>
            </a:r>
            <a:r>
              <a:rPr lang="uk-UA" dirty="0" smtClean="0"/>
              <a:t> </a:t>
            </a:r>
            <a:r>
              <a:rPr lang="uk-UA" dirty="0" err="1"/>
              <a:t>file</a:t>
            </a:r>
            <a:endParaRPr lang="uk-UA" dirty="0"/>
          </a:p>
          <a:p>
            <a:r>
              <a:rPr lang="uk-UA" dirty="0" err="1" smtClean="0"/>
              <a:t>Chang</a:t>
            </a:r>
            <a:r>
              <a:rPr lang="en-US" dirty="0"/>
              <a:t>e</a:t>
            </a:r>
            <a:r>
              <a:rPr lang="uk-UA" dirty="0" smtClean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object</a:t>
            </a:r>
            <a:r>
              <a:rPr lang="uk-UA" dirty="0"/>
              <a:t>, a </a:t>
            </a:r>
            <a:r>
              <a:rPr lang="uk-UA" dirty="0" err="1"/>
              <a:t>variable</a:t>
            </a:r>
            <a:endParaRPr lang="uk-UA" dirty="0"/>
          </a:p>
          <a:p>
            <a:r>
              <a:rPr lang="uk-UA" dirty="0" err="1"/>
              <a:t>etc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9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grpSp>
        <p:nvGrpSpPr>
          <p:cNvPr id="4" name="Shape 145"/>
          <p:cNvGrpSpPr/>
          <p:nvPr/>
        </p:nvGrpSpPr>
        <p:grpSpPr>
          <a:xfrm>
            <a:off x="2348255" y="1663962"/>
            <a:ext cx="7910671" cy="4276421"/>
            <a:chOff x="1007061" y="0"/>
            <a:chExt cx="6243295" cy="4102477"/>
          </a:xfrm>
        </p:grpSpPr>
        <p:sp>
          <p:nvSpPr>
            <p:cNvPr id="5" name="Shape 146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Shape 147"/>
            <p:cNvSpPr txBox="1"/>
            <p:nvPr/>
          </p:nvSpPr>
          <p:spPr>
            <a:xfrm>
              <a:off x="3561451" y="1294799"/>
              <a:ext cx="11685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67" tIns="27067" rIns="27067" bIns="27067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493"/>
                </a:spcAft>
                <a:buSzPct val="25000"/>
              </a:pPr>
              <a:r>
                <a:rPr lang="en" sz="4267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</a:p>
          </p:txBody>
        </p:sp>
        <p:sp>
          <p:nvSpPr>
            <p:cNvPr id="7" name="Shape 148"/>
            <p:cNvSpPr/>
            <p:nvPr/>
          </p:nvSpPr>
          <p:spPr>
            <a:xfrm rot="-8940093">
              <a:off x="1691209" y="1066649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Shape 14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Shape 150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540"/>
                </a:spcAft>
                <a:buSzPct val="25000"/>
              </a:pPr>
              <a:r>
                <a:rPr lang="en" sz="3200" dirty="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</a:p>
          </p:txBody>
        </p:sp>
        <p:sp>
          <p:nvSpPr>
            <p:cNvPr id="10" name="Shape 151"/>
            <p:cNvSpPr/>
            <p:nvPr/>
          </p:nvSpPr>
          <p:spPr>
            <a:xfrm rot="-5262219">
              <a:off x="3906866" y="502507"/>
              <a:ext cx="598981" cy="49268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152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153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540"/>
                </a:spcAft>
                <a:buSzPct val="25000"/>
              </a:pPr>
              <a:r>
                <a:rPr lang="en" sz="32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</a:p>
          </p:txBody>
        </p:sp>
        <p:sp>
          <p:nvSpPr>
            <p:cNvPr id="13" name="Shape 154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155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Shape 156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540"/>
                </a:spcAft>
                <a:buSzPct val="25000"/>
              </a:pPr>
              <a:r>
                <a:rPr lang="en" sz="32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</a:p>
          </p:txBody>
        </p:sp>
        <p:sp>
          <p:nvSpPr>
            <p:cNvPr id="16" name="Shape 157"/>
            <p:cNvSpPr/>
            <p:nvPr/>
          </p:nvSpPr>
          <p:spPr>
            <a:xfrm rot="-5494420">
              <a:off x="3888481" y="2607719"/>
              <a:ext cx="546206" cy="564207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Shape 158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Shape 159"/>
            <p:cNvSpPr txBox="1"/>
            <p:nvPr/>
          </p:nvSpPr>
          <p:spPr>
            <a:xfrm>
              <a:off x="3197343" y="3234577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540"/>
                </a:spcAft>
                <a:buSzPct val="25000"/>
              </a:pPr>
              <a:r>
                <a:rPr lang="en" sz="44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7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Runnable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Data access synchronization</a:t>
            </a:r>
            <a:endParaRPr lang="uk-UA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Callable, </a:t>
            </a:r>
            <a:r>
              <a:rPr lang="en-US" sz="3600" dirty="0" err="1" smtClean="0"/>
              <a:t>ExecutorService</a:t>
            </a:r>
            <a:endParaRPr lang="uk-UA" sz="3600" dirty="0" smtClean="0"/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java.util.concurrent.atomic</a:t>
            </a:r>
            <a:r>
              <a:rPr lang="en-US" sz="3600" dirty="0" smtClean="0"/>
              <a:t> and collections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5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</a:t>
            </a:r>
            <a:r>
              <a:rPr lang="en-US" dirty="0" smtClean="0"/>
              <a:t>problem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14" y="1825625"/>
            <a:ext cx="7179772" cy="48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dk1"/>
              </a:buClr>
              <a:buSzPct val="91666"/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Clr>
                <a:srgbClr val="000000"/>
              </a:buClr>
              <a:buSzPct val="91666"/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Shape 139"/>
          <p:cNvGraphicFramePr/>
          <p:nvPr>
            <p:extLst/>
          </p:nvPr>
        </p:nvGraphicFramePr>
        <p:xfrm>
          <a:off x="5640946" y="1690688"/>
          <a:ext cx="6078389" cy="3474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0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/>
                        <a:t>Thread 1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/>
                        <a:t>(increment)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/>
                        <a:t>Thread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/>
                        <a:t>(decrement)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1: Retrieve </a:t>
                      </a:r>
                      <a:r>
                        <a:rPr lang="en" sz="2400" u="none" strike="noStrike" cap="none" dirty="0"/>
                        <a:t>c (0)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2: Retrieve </a:t>
                      </a:r>
                      <a:r>
                        <a:rPr lang="en" sz="2400" u="none" strike="noStrike" cap="none" dirty="0"/>
                        <a:t>c (0)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3: 0 </a:t>
                      </a:r>
                      <a:r>
                        <a:rPr lang="en" sz="2400" u="none" strike="noStrike" cap="none" dirty="0"/>
                        <a:t>+ 1 = 1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4: 0 </a:t>
                      </a:r>
                      <a:r>
                        <a:rPr lang="en" sz="2400" u="none" strike="noStrike" cap="none" dirty="0"/>
                        <a:t>– 1 = -1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5: Store </a:t>
                      </a:r>
                      <a:r>
                        <a:rPr lang="en" sz="2400" u="none" strike="noStrike" cap="none" dirty="0"/>
                        <a:t>result; c = 1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400" u="none" strike="noStrike" cap="none" dirty="0" smtClean="0"/>
                        <a:t>6: Store </a:t>
                      </a:r>
                      <a:r>
                        <a:rPr lang="en" sz="2400" u="none" strike="noStrike" cap="none" dirty="0"/>
                        <a:t>result; c = -1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5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Synchronizing problem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dk1"/>
              </a:buClr>
              <a:buSzPct val="110000"/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110000"/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5" name="Shape 166"/>
          <p:cNvGraphicFramePr/>
          <p:nvPr>
            <p:extLst/>
          </p:nvPr>
        </p:nvGraphicFramePr>
        <p:xfrm>
          <a:off x="6709893" y="1825625"/>
          <a:ext cx="5164428" cy="32919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/>
                        <a:t>Thread 1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/>
                        <a:t>(increment)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/>
                        <a:t>Thread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/>
                        <a:t>(decrement)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1: Retrieve </a:t>
                      </a:r>
                      <a:r>
                        <a:rPr lang="en" sz="2000" u="none" strike="noStrike" cap="none" dirty="0"/>
                        <a:t>c (0)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2:</a:t>
                      </a:r>
                      <a:r>
                        <a:rPr lang="en" sz="2000" u="none" strike="noStrike" cap="none" baseline="0" dirty="0" smtClean="0"/>
                        <a:t> </a:t>
                      </a:r>
                      <a:r>
                        <a:rPr lang="en" sz="2000" u="none" strike="noStrike" cap="none" dirty="0" smtClean="0"/>
                        <a:t>0 </a:t>
                      </a:r>
                      <a:r>
                        <a:rPr lang="en" sz="2000" u="none" strike="noStrike" cap="none" dirty="0"/>
                        <a:t>+ 1 = 1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3: Store </a:t>
                      </a:r>
                      <a:r>
                        <a:rPr lang="en" sz="2000" u="none" strike="noStrike" cap="none" dirty="0"/>
                        <a:t>result; c = 1</a:t>
                      </a: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4: Retrieve </a:t>
                      </a:r>
                      <a:r>
                        <a:rPr lang="en" sz="2000" u="none" strike="noStrike" cap="none" dirty="0"/>
                        <a:t>c (1)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5: 1 </a:t>
                      </a:r>
                      <a:r>
                        <a:rPr lang="en" sz="2000" u="none" strike="noStrike" cap="none" dirty="0"/>
                        <a:t>– 1 = 0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000" u="none" strike="noStrike" cap="none" dirty="0" smtClean="0"/>
                        <a:t>6: Store </a:t>
                      </a:r>
                      <a:r>
                        <a:rPr lang="en" sz="2000" u="none" strike="noStrike" cap="none" dirty="0"/>
                        <a:t>result; c = 0</a:t>
                      </a: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Volatile Keyword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ct val="100000"/>
              <a:buNone/>
            </a:pPr>
            <a:r>
              <a:rPr lang="en" dirty="0" smtClean="0"/>
              <a:t>	The </a:t>
            </a:r>
            <a:r>
              <a:rPr lang="en" dirty="0"/>
              <a:t>Java volatile keyword is used to mark a Java variable as "being stored in main memory". More precisely that means, that every read of a volatile variable will be read from the computer's main memory, and not from the CPU cache, and that every write to a volatile variable will be written to main memory, and not just to the CPU cache.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ct val="100000"/>
              <a:buNone/>
            </a:pP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volatile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8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Blocks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1690688"/>
            <a:ext cx="7478332" cy="50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Blocks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	A monitor is a structure that supports mutual exclusion or the property that at most one thread is executing a particular segment of code at a given time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PuppyM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5021"/>
            <a:ext cx="759053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((++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uppy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5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5021"/>
            <a:ext cx="759053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((++</a:t>
            </a:r>
            <a:r>
              <a:rPr lang="en-US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puppy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java.util.concurrent.atomic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is the property of an operation to be carried out as a single unit of execution without any interference by another 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/>
              <a:t>the atomic classes ensures that the data is consistent between workers and that no values are lost due to concurrent </a:t>
            </a:r>
            <a:r>
              <a:rPr lang="en-US" dirty="0" smtClean="0"/>
              <a:t>modifications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02" y="3456200"/>
            <a:ext cx="4688195" cy="3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java.util.concurrent.atomic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AtomicBoolean</a:t>
            </a:r>
            <a:endParaRPr lang="en-US" dirty="0" smtClean="0"/>
          </a:p>
          <a:p>
            <a:r>
              <a:rPr lang="en-US" dirty="0" err="1" smtClean="0"/>
              <a:t>AtomicInteger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AtomicIntegerArray</a:t>
            </a:r>
            <a:endParaRPr lang="en-US" dirty="0" smtClean="0"/>
          </a:p>
          <a:p>
            <a:r>
              <a:rPr lang="en-US" dirty="0" err="1" smtClean="0"/>
              <a:t>AtomicLong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AtomicLongArray</a:t>
            </a:r>
            <a:endParaRPr lang="en-US" dirty="0" smtClean="0"/>
          </a:p>
          <a:p>
            <a:r>
              <a:rPr lang="en-US" dirty="0" err="1" smtClean="0"/>
              <a:t>AtomicReference</a:t>
            </a:r>
            <a:endParaRPr lang="en-US" dirty="0" smtClean="0"/>
          </a:p>
          <a:p>
            <a:r>
              <a:rPr lang="en-US" dirty="0" err="1" smtClean="0"/>
              <a:t>AtomicReferenceArray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14" name="Content Placeholder 13" descr="751771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13" r="-15113" b="6123"/>
          <a:stretch/>
        </p:blipFill>
        <p:spPr>
          <a:xfrm>
            <a:off x="1762298" y="1763856"/>
            <a:ext cx="8667404" cy="4474876"/>
          </a:xfrm>
        </p:spPr>
      </p:pic>
    </p:spTree>
    <p:extLst>
      <p:ext uri="{BB962C8B-B14F-4D97-AF65-F5344CB8AC3E}">
        <p14:creationId xmlns:p14="http://schemas.microsoft.com/office/powerpoint/2010/main" val="4339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Syncronization</a:t>
            </a:r>
            <a:r>
              <a:rPr lang="en-US" dirty="0" smtClean="0"/>
              <a:t> using atomic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960834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uppy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.incrementAndGet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uppy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92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ru-RU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ru-RU" alt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+i);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3600" dirty="0" smtClean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07569" y="4571999"/>
            <a:ext cx="2846231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14704" y="4699337"/>
            <a:ext cx="2966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 </a:t>
            </a:r>
            <a:endParaRPr lang="en-US" dirty="0" smtClean="0"/>
          </a:p>
          <a:p>
            <a:r>
              <a:rPr lang="en-US" dirty="0" smtClean="0"/>
              <a:t>Printing </a:t>
            </a:r>
            <a:r>
              <a:rPr lang="en-US" dirty="0"/>
              <a:t>zoo inventory </a:t>
            </a:r>
            <a:endParaRPr lang="en-US" dirty="0" smtClean="0"/>
          </a:p>
          <a:p>
            <a:r>
              <a:rPr lang="en-US" dirty="0" smtClean="0"/>
              <a:t>Printing </a:t>
            </a:r>
            <a:r>
              <a:rPr lang="en-US" dirty="0"/>
              <a:t>record: 0 </a:t>
            </a:r>
            <a:endParaRPr lang="en-US" dirty="0" smtClean="0"/>
          </a:p>
          <a:p>
            <a:r>
              <a:rPr lang="en-US" dirty="0" smtClean="0"/>
              <a:t>Printing </a:t>
            </a:r>
            <a:r>
              <a:rPr lang="en-US" dirty="0"/>
              <a:t>record: 1 </a:t>
            </a:r>
            <a:endParaRPr lang="en-US" dirty="0" smtClean="0"/>
          </a:p>
          <a:p>
            <a:r>
              <a:rPr lang="en-US" dirty="0" smtClean="0"/>
              <a:t>end </a:t>
            </a:r>
          </a:p>
          <a:p>
            <a:r>
              <a:rPr lang="en-US" dirty="0" smtClean="0"/>
              <a:t>Printing </a:t>
            </a:r>
            <a:r>
              <a:rPr lang="en-US" dirty="0"/>
              <a:t>record: 2 </a:t>
            </a:r>
            <a:endParaRPr lang="en-US" dirty="0" smtClean="0"/>
          </a:p>
          <a:p>
            <a:r>
              <a:rPr lang="en-US" dirty="0" smtClean="0"/>
              <a:t>Printing </a:t>
            </a:r>
            <a:r>
              <a:rPr lang="en-US" dirty="0"/>
              <a:t>zoo inventory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49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Similar </a:t>
            </a:r>
            <a:r>
              <a:rPr lang="en-US" dirty="0"/>
              <a:t>to Runnable except that its call() method returns a value and can throw a checked exception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9681" y="1995625"/>
            <a:ext cx="11512638" cy="3754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1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vs Execute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execute(Runnable r) - void, “fire-and-forget</a:t>
            </a:r>
            <a:r>
              <a:rPr lang="en-US" dirty="0"/>
              <a:t>” </a:t>
            </a:r>
            <a:endParaRPr lang="en-US" dirty="0" smtClean="0"/>
          </a:p>
          <a:p>
            <a:r>
              <a:rPr lang="en-US" dirty="0" smtClean="0"/>
              <a:t>Future&lt;T&gt; submit(Runnable r) - returns </a:t>
            </a:r>
            <a:r>
              <a:rPr lang="en-US" dirty="0"/>
              <a:t>a Future </a:t>
            </a:r>
            <a:r>
              <a:rPr lang="en-US" dirty="0" smtClean="0"/>
              <a:t>object, allows Callable</a:t>
            </a:r>
          </a:p>
          <a:p>
            <a:endParaRPr lang="en-US" dirty="0" smtClean="0"/>
          </a:p>
          <a:p>
            <a:r>
              <a:rPr lang="en-US" dirty="0" smtClean="0"/>
              <a:t>prefer </a:t>
            </a:r>
            <a:r>
              <a:rPr lang="en-US" dirty="0"/>
              <a:t>submit() over execute(),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314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/>
              <a:t>Future</a:t>
            </a:r>
            <a:r>
              <a:rPr lang="ru-RU" altLang="ru-RU" dirty="0"/>
              <a:t> </a:t>
            </a:r>
            <a:r>
              <a:rPr lang="en-US" altLang="ru-RU" dirty="0"/>
              <a:t>- </a:t>
            </a:r>
            <a:r>
              <a:rPr lang="en-US" dirty="0"/>
              <a:t>Waiting for Results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89974" cy="3787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800" dirty="0" smtClean="0"/>
              <a:t>returns true </a:t>
            </a:r>
            <a:r>
              <a:rPr lang="en-US" sz="1800" dirty="0"/>
              <a:t>if the task was completed, threw an exception, or was cancelled. </a:t>
            </a:r>
            <a:endParaRPr lang="en-US" sz="18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 </a:t>
            </a:r>
            <a:r>
              <a:rPr lang="en-US" sz="1800" dirty="0" smtClean="0"/>
              <a:t>returns </a:t>
            </a:r>
            <a:r>
              <a:rPr lang="en-US" sz="1800" dirty="0"/>
              <a:t>true if the task was cancelled before it completely normally. </a:t>
            </a:r>
            <a:endParaRPr lang="en-US" sz="18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800" dirty="0" smtClean="0"/>
              <a:t>attempts </a:t>
            </a:r>
            <a:r>
              <a:rPr lang="en-US" sz="1800" dirty="0"/>
              <a:t>to cancel execution of the task. </a:t>
            </a:r>
            <a:endParaRPr lang="en-US" sz="18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 smtClean="0"/>
              <a:t>retrieves </a:t>
            </a:r>
            <a:r>
              <a:rPr lang="en-US" sz="1800" dirty="0"/>
              <a:t>the result of a task, waiting endlessly if it is not yet available. </a:t>
            </a:r>
            <a:endParaRPr lang="en-US" sz="18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get(long timeout,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800" dirty="0" smtClean="0"/>
              <a:t>retrieves </a:t>
            </a:r>
            <a:r>
              <a:rPr lang="en-US" sz="1800" dirty="0"/>
              <a:t>the result of a task, waiting the specified amount of time. If the result is not ready by the time the timeout is reached, a checked </a:t>
            </a:r>
            <a:r>
              <a:rPr lang="en-US" sz="1800" dirty="0" err="1"/>
              <a:t>TimeoutException</a:t>
            </a:r>
            <a:r>
              <a:rPr lang="en-US" sz="1800" dirty="0"/>
              <a:t> will be thrown.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6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r>
              <a:rPr lang="en-US" dirty="0" smtClean="0"/>
              <a:t> shutdown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8081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2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0" y="5035908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7924" y="1690687"/>
            <a:ext cx="5881817" cy="2823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839465" y="4365010"/>
            <a:ext cx="5073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uk-UA" altLang="uk-UA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uk-UA" altLang="uk-UA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(n1, n2) -&gt; n1 * n2);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200" dirty="0"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9464" y="4408079"/>
            <a:ext cx="5352535" cy="243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79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484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newSingleThreadScheduledExecutor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schedule(Callable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 delay,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/>
              <a:t>Creates </a:t>
            </a:r>
            <a:r>
              <a:rPr lang="en-US" sz="1600" dirty="0"/>
              <a:t>and executes a Callable task after the given delay </a:t>
            </a:r>
            <a:endParaRPr lang="en-US" sz="16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schedule(Runnable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command, long delay,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/>
              <a:t>Creates </a:t>
            </a:r>
            <a:r>
              <a:rPr lang="en-US" sz="1600" dirty="0"/>
              <a:t>and executes a Runnable task after the given delay </a:t>
            </a:r>
            <a:endParaRPr lang="en-US" sz="16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(Runnable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command,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 period,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/>
              <a:t>Creates </a:t>
            </a:r>
            <a:r>
              <a:rPr lang="en-US" sz="1600" dirty="0"/>
              <a:t>and executes a Runnable task after the given initial delay, creating a new task every period value that passes. </a:t>
            </a:r>
            <a:endParaRPr lang="en-US" sz="16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scheduleAtFixedDelay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(Runnable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command,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 delay,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/>
              <a:t>Creates </a:t>
            </a:r>
            <a:r>
              <a:rPr lang="en-US" sz="1600" dirty="0"/>
              <a:t>and executes a Runnable task after the given initial delay and subsequently with the given delay between the termination of one execution and the commencement of the next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16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creation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thread pool is a group of pre-instantiated reusable threads that are available to perform a set of arbitrary </a:t>
            </a:r>
            <a:r>
              <a:rPr lang="en-US" sz="2000" dirty="0" smtClean="0"/>
              <a:t>tasks</a:t>
            </a:r>
          </a:p>
          <a:p>
            <a:endParaRPr lang="en-US" sz="2000" dirty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Executors.newSingleThreadExecutor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single-threaded with </a:t>
            </a:r>
            <a:r>
              <a:rPr lang="en-US" sz="2000" dirty="0"/>
              <a:t>single </a:t>
            </a:r>
            <a:r>
              <a:rPr lang="en-US" sz="2000" dirty="0" smtClean="0"/>
              <a:t>worker. </a:t>
            </a:r>
            <a:r>
              <a:rPr lang="en-US" sz="2000" dirty="0"/>
              <a:t>Results are processed sequentially in the order in which they are submitted. </a:t>
            </a:r>
            <a:endParaRPr lang="en-US" sz="2000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Executors.newSingleThreadScheduledExecutor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single-threaded </a:t>
            </a:r>
            <a:r>
              <a:rPr lang="en-US" sz="2000" dirty="0"/>
              <a:t>executor that can schedule commands to run after a given delay or to execute periodically. </a:t>
            </a:r>
            <a:endParaRPr lang="en-US" sz="2000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thread </a:t>
            </a:r>
            <a:r>
              <a:rPr lang="en-US" sz="2000" dirty="0"/>
              <a:t>pool that creates new threads as needed, but will reuse previously constructed threads when they are available. </a:t>
            </a:r>
            <a:endParaRPr lang="en-US" sz="2000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/>
              <a:t>thread </a:t>
            </a:r>
            <a:r>
              <a:rPr lang="en-US" sz="2000" dirty="0"/>
              <a:t>pool that reuses a fixed number of threads operating off a shared unbounded queue. </a:t>
            </a:r>
            <a:endParaRPr lang="en-US" sz="2000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Executors.newScheduledThreadPool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/>
              <a:t>thread </a:t>
            </a:r>
            <a:r>
              <a:rPr lang="en-US" sz="2000" dirty="0"/>
              <a:t>pool that can schedule commands to run after a given delay or to execute periodically.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0674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95146" cy="41233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ZooManager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4" name="Content Placeholder 3" descr="менеджер-Вася-342638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61" r="-35989"/>
          <a:stretch/>
        </p:blipFill>
        <p:spPr>
          <a:xfrm>
            <a:off x="2759826" y="1471697"/>
            <a:ext cx="6672348" cy="5059194"/>
          </a:xfrm>
        </p:spPr>
      </p:pic>
    </p:spTree>
    <p:extLst>
      <p:ext uri="{BB962C8B-B14F-4D97-AF65-F5344CB8AC3E}">
        <p14:creationId xmlns:p14="http://schemas.microsoft.com/office/powerpoint/2010/main" val="4265159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429458" cy="41233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ZooManager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ConcurrentHashMap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50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403477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728007" y="3841636"/>
            <a:ext cx="556249" cy="121756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96521" y="3841636"/>
            <a:ext cx="587735" cy="1217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4100321_700b_v1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86" y="2025719"/>
            <a:ext cx="4499615" cy="36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5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example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03955"/>
            <a:ext cx="757507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b)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b.doSomething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...}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a)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a.doSomething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...}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73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Concurrency (by Baeldung)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Concurrency (by Oracle)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Concurrency (by </a:t>
            </a:r>
            <a:r>
              <a:rPr lang="en-US" dirty="0" err="1" smtClean="0">
                <a:hlinkClick r:id="rId4"/>
              </a:rPr>
              <a:t>Howtodoinjava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863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/>
              <a:t>	Implement </a:t>
            </a:r>
            <a:r>
              <a:rPr lang="en-US" altLang="ru-RU" sz="2400" dirty="0"/>
              <a:t>a </a:t>
            </a:r>
            <a:r>
              <a:rPr lang="en-US" altLang="ru-RU" sz="2400" dirty="0" smtClean="0"/>
              <a:t>web-program </a:t>
            </a:r>
            <a:r>
              <a:rPr lang="en-US" altLang="ru-RU" sz="2400" dirty="0"/>
              <a:t>that creates a connection to the URL passed </a:t>
            </a:r>
            <a:r>
              <a:rPr lang="en-US" altLang="ru-RU" sz="2400" dirty="0" smtClean="0"/>
              <a:t>as </a:t>
            </a:r>
            <a:r>
              <a:rPr lang="en-US" altLang="ru-RU" sz="2400" dirty="0" smtClean="0"/>
              <a:t>input from browser, </a:t>
            </a:r>
            <a:r>
              <a:rPr lang="en-US" altLang="ru-RU" sz="2400" dirty="0"/>
              <a:t>receives the </a:t>
            </a:r>
            <a:r>
              <a:rPr lang="en-US" altLang="ru-RU" sz="2400" dirty="0" smtClean="0"/>
              <a:t>content of this html page. Find </a:t>
            </a:r>
            <a:r>
              <a:rPr lang="en-US" altLang="ru-RU" sz="2400" dirty="0"/>
              <a:t>all the links (&lt;a </a:t>
            </a:r>
            <a:r>
              <a:rPr lang="en-US" altLang="ru-RU" sz="2400" dirty="0" err="1"/>
              <a:t>href</a:t>
            </a:r>
            <a:r>
              <a:rPr lang="en-US" altLang="ru-RU" sz="2400" dirty="0" smtClean="0"/>
              <a:t>=...&gt;) in html, </a:t>
            </a:r>
            <a:r>
              <a:rPr lang="en-US" altLang="ru-RU" sz="2400" dirty="0" smtClean="0"/>
              <a:t>and </a:t>
            </a:r>
            <a:r>
              <a:rPr lang="en-US" altLang="ru-RU" sz="2400" dirty="0" smtClean="0"/>
              <a:t>log to file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count </a:t>
            </a:r>
            <a:r>
              <a:rPr lang="en-US" altLang="ru-RU" sz="2000" dirty="0" smtClean="0"/>
              <a:t>of working links </a:t>
            </a:r>
            <a:r>
              <a:rPr lang="en-US" altLang="ru-RU" sz="2000" dirty="0"/>
              <a:t>(the HTTP response code is </a:t>
            </a:r>
            <a:r>
              <a:rPr lang="en-US" altLang="ru-RU" sz="2000" dirty="0" smtClean="0"/>
              <a:t>2хх);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count of redirect </a:t>
            </a:r>
            <a:r>
              <a:rPr lang="en-US" altLang="ru-RU" sz="2000" dirty="0"/>
              <a:t>links (code the answer is </a:t>
            </a:r>
            <a:r>
              <a:rPr lang="en-US" altLang="ru-RU" sz="2000" dirty="0" smtClean="0"/>
              <a:t>3xx);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count</a:t>
            </a:r>
            <a:r>
              <a:rPr lang="en-US" altLang="ru-RU" sz="2000" dirty="0" smtClean="0"/>
              <a:t> of "non-working</a:t>
            </a:r>
            <a:r>
              <a:rPr lang="en-US" altLang="ru-RU" sz="2000" dirty="0"/>
              <a:t>" (</a:t>
            </a:r>
            <a:r>
              <a:rPr lang="en-US" altLang="ru-RU" sz="2000" dirty="0" smtClean="0"/>
              <a:t>4xx, 5xx http status code).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/>
              <a:t>Crawl all images from links responded with 200. Show these images on user browser. Show use threads count </a:t>
            </a:r>
            <a:r>
              <a:rPr lang="en-US" altLang="ru-RU" sz="2400" smtClean="0"/>
              <a:t>and crawling time </a:t>
            </a:r>
            <a:r>
              <a:rPr lang="en-US" altLang="ru-RU" sz="2400" dirty="0" smtClean="0"/>
              <a:t>in single-thread mode and multi-threaded mode (max thread count should be configurable from UI).</a:t>
            </a:r>
            <a:endParaRPr lang="en-US" altLang="ru-RU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7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Thread</a:t>
            </a:r>
            <a:r>
              <a:rPr lang="en-US" dirty="0" smtClean="0"/>
              <a:t> – a smallest </a:t>
            </a:r>
            <a:r>
              <a:rPr lang="en-US" dirty="0"/>
              <a:t>unit of execution that can be scheduled by the operating system.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Process</a:t>
            </a:r>
            <a:r>
              <a:rPr lang="en-US" dirty="0" smtClean="0"/>
              <a:t> – a </a:t>
            </a:r>
            <a:r>
              <a:rPr lang="en-US" dirty="0"/>
              <a:t>group of associated threads that execute in the same, shared environment. </a:t>
            </a:r>
            <a:r>
              <a:rPr lang="en-US" dirty="0" smtClean="0"/>
              <a:t>The </a:t>
            </a:r>
            <a:r>
              <a:rPr lang="en-US" dirty="0"/>
              <a:t>threads in the same process share the same </a:t>
            </a:r>
            <a:r>
              <a:rPr lang="en-US" dirty="0" smtClean="0"/>
              <a:t>memory </a:t>
            </a:r>
            <a:r>
              <a:rPr lang="en-US" dirty="0"/>
              <a:t>space and can communicate directly with one another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ask - </a:t>
            </a:r>
            <a:r>
              <a:rPr lang="en-US" dirty="0" smtClean="0"/>
              <a:t>a </a:t>
            </a:r>
            <a:r>
              <a:rPr lang="en-US" dirty="0"/>
              <a:t>single unit of work performed by a </a:t>
            </a:r>
            <a:r>
              <a:rPr lang="en-US" dirty="0" smtClean="0"/>
              <a:t>thread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5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1" y="1496379"/>
            <a:ext cx="6010138" cy="46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3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scheduler and context 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When </a:t>
            </a:r>
            <a:r>
              <a:rPr lang="en-US" dirty="0"/>
              <a:t>a thread’s allotted time is complete but the thread has not finished processing, a context switch occurs. A context switch is the process of storing a thread’s current state and later restoring the state of the thread to continue execution. </a:t>
            </a:r>
            <a:r>
              <a:rPr lang="en-US" dirty="0" smtClean="0"/>
              <a:t>Often </a:t>
            </a:r>
            <a:r>
              <a:rPr lang="en-US" dirty="0"/>
              <a:t>a cost associated with a context switch by way of lost time saving and reloading a thread’s state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Thread </a:t>
            </a:r>
            <a:r>
              <a:rPr lang="en-US" dirty="0"/>
              <a:t>can interrupt or supersede another thread </a:t>
            </a:r>
            <a:r>
              <a:rPr lang="en-US" dirty="0" smtClean="0"/>
              <a:t>with lower priority (</a:t>
            </a:r>
            <a:r>
              <a:rPr lang="en-US" dirty="0"/>
              <a:t>m</a:t>
            </a:r>
            <a:r>
              <a:rPr lang="en-US" dirty="0" smtClean="0"/>
              <a:t>inimum 1 and maximum 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37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63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System </a:t>
            </a:r>
            <a:r>
              <a:rPr lang="en-US" dirty="0" smtClean="0"/>
              <a:t>- created </a:t>
            </a:r>
            <a:r>
              <a:rPr lang="en-US" dirty="0"/>
              <a:t>by the JVM and runs in the background of the </a:t>
            </a:r>
            <a:r>
              <a:rPr lang="en-US" dirty="0" smtClean="0"/>
              <a:t>application (</a:t>
            </a:r>
            <a:r>
              <a:rPr lang="en-US" dirty="0"/>
              <a:t>GC). 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User-defined - </a:t>
            </a:r>
            <a:r>
              <a:rPr lang="en-US" dirty="0" smtClean="0"/>
              <a:t>one </a:t>
            </a:r>
            <a:r>
              <a:rPr lang="en-US" dirty="0"/>
              <a:t>created by the application developer to </a:t>
            </a:r>
            <a:r>
              <a:rPr lang="en-US" dirty="0" smtClean="0"/>
              <a:t>accomplish </a:t>
            </a:r>
            <a:r>
              <a:rPr lang="en-US" dirty="0"/>
              <a:t>a </a:t>
            </a:r>
            <a:r>
              <a:rPr lang="en-US" dirty="0" smtClean="0"/>
              <a:t>specific task.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Daemon</a:t>
            </a:r>
            <a:r>
              <a:rPr lang="en-US" dirty="0" smtClean="0"/>
              <a:t> - one that </a:t>
            </a:r>
            <a:r>
              <a:rPr lang="en-US" dirty="0"/>
              <a:t>will not prevent the JVM from exiting when the program finishes</a:t>
            </a:r>
            <a:r>
              <a:rPr lang="en-US" dirty="0" smtClean="0"/>
              <a:t>. </a:t>
            </a:r>
            <a:r>
              <a:rPr lang="en-US" dirty="0"/>
              <a:t>Both system </a:t>
            </a:r>
            <a:r>
              <a:rPr lang="en-US" dirty="0" smtClean="0"/>
              <a:t>and </a:t>
            </a:r>
            <a:r>
              <a:rPr lang="en-US" dirty="0"/>
              <a:t>user-defined threads can be marked as daemon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0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Created automatically on program start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1185</Words>
  <Application>Microsoft Office PowerPoint</Application>
  <PresentationFormat>Widescreen</PresentationFormat>
  <Paragraphs>231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Courier New</vt:lpstr>
      <vt:lpstr>Monaco</vt:lpstr>
      <vt:lpstr>Office Theme</vt:lpstr>
      <vt:lpstr>Java 4 WEB </vt:lpstr>
      <vt:lpstr>Lesson goals</vt:lpstr>
      <vt:lpstr>Multitasking</vt:lpstr>
      <vt:lpstr>Multithreading</vt:lpstr>
      <vt:lpstr>Thread</vt:lpstr>
      <vt:lpstr>Process model</vt:lpstr>
      <vt:lpstr>Thread scheduler and context switch</vt:lpstr>
      <vt:lpstr>Thread types</vt:lpstr>
      <vt:lpstr>Main Thread</vt:lpstr>
      <vt:lpstr>Runnable </vt:lpstr>
      <vt:lpstr>Creating a Thread </vt:lpstr>
      <vt:lpstr>Defining the task implementing Runnable </vt:lpstr>
      <vt:lpstr>Defining the task extending Thread</vt:lpstr>
      <vt:lpstr>Extend thread vs Implement runnable</vt:lpstr>
      <vt:lpstr>Thread lifecycle</vt:lpstr>
      <vt:lpstr>What is the output?</vt:lpstr>
      <vt:lpstr>What is the output?</vt:lpstr>
      <vt:lpstr>Synchronizing problem</vt:lpstr>
      <vt:lpstr>Synchronizing problem</vt:lpstr>
      <vt:lpstr>Synchronizing problem</vt:lpstr>
      <vt:lpstr>Synchronizing problem</vt:lpstr>
      <vt:lpstr>Synchronizing problem</vt:lpstr>
      <vt:lpstr>The Volatile Keyword</vt:lpstr>
      <vt:lpstr>Synchronized Blocks</vt:lpstr>
      <vt:lpstr>Synchronized Blocks</vt:lpstr>
      <vt:lpstr>Synchronized</vt:lpstr>
      <vt:lpstr>Synchronized</vt:lpstr>
      <vt:lpstr>java.util.concurrent.atomic</vt:lpstr>
      <vt:lpstr>java.util.concurrent.atomic</vt:lpstr>
      <vt:lpstr>Syncronization using atomic</vt:lpstr>
      <vt:lpstr>ExecutorService</vt:lpstr>
      <vt:lpstr>Callable </vt:lpstr>
      <vt:lpstr>Callable </vt:lpstr>
      <vt:lpstr>Submit vs Execute</vt:lpstr>
      <vt:lpstr>Future - Waiting for Results</vt:lpstr>
      <vt:lpstr>ExecutorService shutdown </vt:lpstr>
      <vt:lpstr>Scheduling Tasks</vt:lpstr>
      <vt:lpstr>Thread pool creation</vt:lpstr>
      <vt:lpstr>Concurrent Collections</vt:lpstr>
      <vt:lpstr>Concurrent Collections</vt:lpstr>
      <vt:lpstr>Deadlock</vt:lpstr>
      <vt:lpstr>Deadlock example</vt:lpstr>
      <vt:lpstr>Literature</vt:lpstr>
      <vt:lpstr>Homework Task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13</cp:revision>
  <dcterms:created xsi:type="dcterms:W3CDTF">2019-03-24T09:16:45Z</dcterms:created>
  <dcterms:modified xsi:type="dcterms:W3CDTF">2019-03-24T09:46:35Z</dcterms:modified>
</cp:coreProperties>
</file>